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rlo Burga" userId="ad8c35be-c1cb-40f5-848f-0f856e13a741" providerId="ADAL" clId="{C5360029-7B12-4A23-9C82-332185F82A86}"/>
    <pc:docChg chg="delSld">
      <pc:chgData name="Jose Carlo Burga" userId="ad8c35be-c1cb-40f5-848f-0f856e13a741" providerId="ADAL" clId="{C5360029-7B12-4A23-9C82-332185F82A86}" dt="2024-09-12T16:10:37.793" v="0" actId="2696"/>
      <pc:docMkLst>
        <pc:docMk/>
      </pc:docMkLst>
      <pc:sldChg chg="del">
        <pc:chgData name="Jose Carlo Burga" userId="ad8c35be-c1cb-40f5-848f-0f856e13a741" providerId="ADAL" clId="{C5360029-7B12-4A23-9C82-332185F82A86}" dt="2024-09-12T16:10:37.793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inancial Inclusion for farmers in Peru (credit, banking and insurance) 4">
            <a:extLst>
              <a:ext uri="{FF2B5EF4-FFF2-40B4-BE49-F238E27FC236}">
                <a16:creationId xmlns:a16="http://schemas.microsoft.com/office/drawing/2014/main" id="{BA6A0762-D107-483E-82E7-7040666B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inancial Inclusion for farmers in Peru (credit, banking and insurance) 1">
            <a:extLst>
              <a:ext uri="{FF2B5EF4-FFF2-40B4-BE49-F238E27FC236}">
                <a16:creationId xmlns:a16="http://schemas.microsoft.com/office/drawing/2014/main" id="{6DC2D1F2-9291-4DFF-B256-ABF202D7B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inancial Inclusion for farmers in Peru (credit, banking and insurance) 2">
            <a:extLst>
              <a:ext uri="{FF2B5EF4-FFF2-40B4-BE49-F238E27FC236}">
                <a16:creationId xmlns:a16="http://schemas.microsoft.com/office/drawing/2014/main" id="{C218F98D-A868-4115-9250-73B6DA9F7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inancial Inclusion for farmers in Peru (credit, banking and insurance) 3">
            <a:extLst>
              <a:ext uri="{FF2B5EF4-FFF2-40B4-BE49-F238E27FC236}">
                <a16:creationId xmlns:a16="http://schemas.microsoft.com/office/drawing/2014/main" id="{7FBD432C-444F-4DC2-8BD1-7DD19A4CF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Jose Carlo Burga</cp:lastModifiedBy>
  <cp:revision>1</cp:revision>
  <dcterms:created xsi:type="dcterms:W3CDTF">2024-09-12T16:10:08Z</dcterms:created>
  <dcterms:modified xsi:type="dcterms:W3CDTF">2024-09-12T16:10:40Z</dcterms:modified>
</cp:coreProperties>
</file>