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F07CE-DE9B-4EE2-9D30-25A65266141A}" v="13" dt="2024-10-30T07:30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S::jburga@peruvianbusinesscouncil.org::ad8c35be-c1cb-40f5-848f-0f856e13a741" providerId="AD" clId="Web-{237CDDD5-8AD7-92C6-3199-410A39D37876}"/>
    <pc:docChg chg="addSld delSld sldOrd">
      <pc:chgData name="Jose Carlo Burga" userId="S::jburga@peruvianbusinesscouncil.org::ad8c35be-c1cb-40f5-848f-0f856e13a741" providerId="AD" clId="Web-{237CDDD5-8AD7-92C6-3199-410A39D37876}" dt="2024-03-13T17:20:56.035" v="15"/>
      <pc:docMkLst>
        <pc:docMk/>
      </pc:docMkLst>
      <pc:sldChg chg="add del ord">
        <pc:chgData name="Jose Carlo Burga" userId="S::jburga@peruvianbusinesscouncil.org::ad8c35be-c1cb-40f5-848f-0f856e13a741" providerId="AD" clId="Web-{237CDDD5-8AD7-92C6-3199-410A39D37876}" dt="2024-03-13T17:20:48.472" v="13"/>
        <pc:sldMkLst>
          <pc:docMk/>
          <pc:sldMk cId="947380480" sldId="260"/>
        </pc:sldMkLst>
      </pc:sldChg>
      <pc:sldChg chg="add del">
        <pc:chgData name="Jose Carlo Burga" userId="S::jburga@peruvianbusinesscouncil.org::ad8c35be-c1cb-40f5-848f-0f856e13a741" providerId="AD" clId="Web-{237CDDD5-8AD7-92C6-3199-410A39D37876}" dt="2024-03-13T17:20:56.035" v="15"/>
        <pc:sldMkLst>
          <pc:docMk/>
          <pc:sldMk cId="4278929887" sldId="261"/>
        </pc:sldMkLst>
      </pc:sldChg>
      <pc:sldChg chg="add del">
        <pc:chgData name="Jose Carlo Burga" userId="S::jburga@peruvianbusinesscouncil.org::ad8c35be-c1cb-40f5-848f-0f856e13a741" providerId="AD" clId="Web-{237CDDD5-8AD7-92C6-3199-410A39D37876}" dt="2024-03-13T17:20:51.832" v="14"/>
        <pc:sldMkLst>
          <pc:docMk/>
          <pc:sldMk cId="2122802923" sldId="262"/>
        </pc:sldMkLst>
      </pc:sldChg>
      <pc:sldChg chg="add del">
        <pc:chgData name="Jose Carlo Burga" userId="S::jburga@peruvianbusinesscouncil.org::ad8c35be-c1cb-40f5-848f-0f856e13a741" providerId="AD" clId="Web-{237CDDD5-8AD7-92C6-3199-410A39D37876}" dt="2024-03-13T17:20:43.222" v="12"/>
        <pc:sldMkLst>
          <pc:docMk/>
          <pc:sldMk cId="2605085309" sldId="263"/>
        </pc:sldMkLst>
      </pc:sldChg>
      <pc:sldChg chg="add del">
        <pc:chgData name="Jose Carlo Burga" userId="S::jburga@peruvianbusinesscouncil.org::ad8c35be-c1cb-40f5-848f-0f856e13a741" providerId="AD" clId="Web-{237CDDD5-8AD7-92C6-3199-410A39D37876}" dt="2024-03-13T17:11:57.218" v="9"/>
        <pc:sldMkLst>
          <pc:docMk/>
          <pc:sldMk cId="1684881443" sldId="264"/>
        </pc:sldMkLst>
      </pc:sldChg>
    </pc:docChg>
  </pc:docChgLst>
  <pc:docChgLst>
    <pc:chgData name="Jose Carlo Burga" userId="ad8c35be-c1cb-40f5-848f-0f856e13a741" providerId="ADAL" clId="{A5BF07CE-DE9B-4EE2-9D30-25A65266141A}"/>
    <pc:docChg chg="delSld">
      <pc:chgData name="Jose Carlo Burga" userId="ad8c35be-c1cb-40f5-848f-0f856e13a741" providerId="ADAL" clId="{A5BF07CE-DE9B-4EE2-9D30-25A65266141A}" dt="2024-10-30T16:37:45.615" v="0" actId="47"/>
      <pc:docMkLst>
        <pc:docMk/>
      </pc:docMkLst>
      <pc:sldChg chg="del">
        <pc:chgData name="Jose Carlo Burga" userId="ad8c35be-c1cb-40f5-848f-0f856e13a741" providerId="ADAL" clId="{A5BF07CE-DE9B-4EE2-9D30-25A65266141A}" dt="2024-10-30T16:37:45.615" v="0" actId="47"/>
        <pc:sldMkLst>
          <pc:docMk/>
          <pc:sldMk cId="950455341" sldId="259"/>
        </pc:sldMkLst>
      </pc:sldChg>
      <pc:sldChg chg="del">
        <pc:chgData name="Jose Carlo Burga" userId="ad8c35be-c1cb-40f5-848f-0f856e13a741" providerId="ADAL" clId="{A5BF07CE-DE9B-4EE2-9D30-25A65266141A}" dt="2024-10-30T16:37:45.615" v="0" actId="47"/>
        <pc:sldMkLst>
          <pc:docMk/>
          <pc:sldMk cId="168488144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80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588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464125e-104b-4050-9075-3a311430526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62/bNhD/VwQBGzLMGfSiLAXFgNRzH2haBEkfGIZ8OJEnm60sGhTlxivyv+8oyU3rNHXcuLOTNl9ivk6/+92DR1EfXCGraQHzFzBB98B9qNS7Ceh3ju/23LLtYyILYhb5XhylAD5mCAGNqqmRqqzcgw+uAT1C81pWNRRWEHX+c9ZzoSiOYWRbORQV9twp6kqVUMh/sZ1MQ0bXeNFz8XxaKA1W5KkBg1bsjKZTmyD4f4T0ROBGzvAUuWl7T3CqtFm0e27V/mogfT5mhTUPHKjSgCxJsO3zgjANk9AXHveTJE9YmIHtr2Q5KjqIl2tfzqeWDoPnJlPnloHsLcm3ki4uSIUs9zyWYZ70E0xSEfph5tvVuSxM98BsPjyfamKHOGulHYoZlByF21Cgsao6vANV1JPm1/Cz/lNVa44nmDdDpZFmTmJe1EbLRlWL5FgroroZeA1FTRawvWP1fqCRuBXugXfRWw3hcDTSOIIFg8Nb4DtVXELhPC2rWtuHOb86T1RteV4GfKzljDA2wx3wR3XZmdG7qscZ9XzVXgWZezAGbT63GDW0QP1w3ljjL6kXrhL0ljTaSRouzhbxQIvefuL4A1o1UrpVa9NOdNY4uheIPA4iEScQsZDzSDDvp6Ova+EnCIUZX878YV19NRHbdHaEUDDmR6IfBl6SQ+x50TrO3s6z014vtjOi/ZFWk2ZBt+9Wdr9d5u4hVJI7p6hnkhOintua2bN0vBmjxk7tUkjz0UaTKWhZLbeeyZJcyO+5R5ibzVi6bbTYlyg85IS3cp5OplrNUJAK74mCL/j3iRyNGzhHkkhqPbrhn4SE7IiWWONffP94XaL6W/VZO/N8E9hjAmGBLaH8G0HvSv67EZ/DgkJZSy47XW5L5rbd4g2YDbnFljQxynkMlbPH6RRAifq3+7kl3d43v8d+dKPYbrck7iHDWHhx3E+4J3KMWP//qr/uTgoaipo38pyjWbEM1O6MBTajvzhUa9OZd+7s/emzufr9Bm6/4wrRsZeKgnul0mMNorYHon3nJfJxKTkU91G5V6VsXnuYdWx3F7PwJsNzy/k4DNAPOYgw8zCIgn7KIFyZjzto1o9vmZIfkepOB3cwloVwnittoJA7mp/XwPsC32dKl5cTnL0HMbVKM652LuzX0OtpmUNpPlUr3veDe6DY0jCZax21VuYxA1mBwy+8e+0zzniQsqCfx0keBsDS1SH4w5VEb5R+lyvdvWL59G3j8PDAGVLOVXM6x+yZsaorKMXuueKNFHlV4jepche30U2YdMvbZ8ATDFGkPPc9RqeZuJ/9jN0rEE/5WKnCOTQGqbQvrxr8coRqJvu+D7WzF+4zZ652NYzX06mrA++FLh9PaPczK23YWbedoNI4Ewn3BYDw+kxgxG+RoDbI9rV3GIOxVnREdp5DUS7mOA9Y6kyaUmwLr653/d7uWnyHVExIcOL9Ndi7UyG7OSfa5jVdwvvcC+I47ydxypIwh/aa7qtmqMZA/69+yMEgYn4GAqIggiTO4wBXyrr2sxAPIer3owizFL1cMB/C1ciulcYhSFOWcY+xKGIMwyzBn8XSDSF23c6J/cBoN8uIa5APz43GCTrraXCn8tBtTLfVAqGJy0v23AnqUROTqjbVFDgeQ9le1U/b9RKbeeRKdCCzlmp+N98IfOEevPl2bnETTn//AZ9STSyzJwAA&quot;"/>
    <we:property name="creatorSessionId" value="&quot;f2b25b94-4150-4ec5-b842-349d681f844f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a+2/bNhD+VwQBGzLMGfSiJAfFANdzH2iSBkkfGIZgOJEnm60sGhTtxi3yv+8oKU3rNHXcuLOT9iebr+N33x2PR1IfXCGrSQHzQxiju+c+VOrtGPRbx3c7btnWPX/+7KB3/Ozfw97BgKrVxEhVVu7eB9eAHqJ5JaspFFYCVf5z2nGhKI5gaEs5FBV23AnqSpVQyPfYdKYmo6d43nHxbFIoDVbkiQGDVuyMulOZ5vb/CGlG4EbO8AS5aWqPcaK0uSh33Kr5V0P6vM0Kqyfsq9KALEmwrfOCsBumoS887qdpnrIwA1tfyXJYtBAvx76YTywPBs9Mps4sA9kbkm8lnZ+TClnueSzDPE1STLsi9MPMt6NzWZh2wmw+OJtoYoc4a6T1xAxKjsKtKdBYVS3eviqm4/rf4LP6EzXVHI8xr5tKI82cxBxOjZa1qhbJkVZEdd3wCoopWcDWjtS7vkbiVrh73nlnOYTecKhxCBcMDm6B70RxCYXztKym2k7m/Oo8UVPL8yLgIy1nhLFuboE/mpatGb2repxSzVftVZC5+yPQ5nOLUUEL1A/ntTX+kvrCVYLOgkZbScP56cV6oEFvPnH8Po0aKt2otW4nOq0d3QtEHgeRiFOIWMh5JJj309FXtfAThMKMLnv+sK6+nIhNOjtCKBjzI5GEgZfmEHtetIqzN/1st1cX2xnR/kircT2g3XAru9EucvcQKsmdE9QzyQlRx23M7Fk6Xo9QY6t2KaT5aKPxBLSsFkvPZEku5HfcfczNeizdFBrsCxT2OOGtnKfjiVYzFKTCO6LgC/59LIejGs6+JJIaj675JyEh26ch1vjn33+9LlD9rfqsHHm+CewRgbDAFlD+jaC3Jf7diM9BQUtZSy5bXW5L5qbd4jWYNbnFhjQxynkMlbPDKf2nQP3b/dySbu+b32M/utHabrYk7iHDWHhxnKTcEzlGLPm/8q+7E4IGYsprec7+rFgEanfGAuvWXxzKtemwO3d2/vTZXP1+A7ffcoXo2EtJwb1S6bEGMbUHol3nBfJRKTkU91G5l6Wsrz3MKra7i1F4nctzw/E4DNAPOYgw8zCIgqTLIFwaj1to1o9vGZIfkepOC7c/koVwDpQ2UMgtjc8r4D3Ed5nS5WUHZ+dBTKXSjKqtW/Yr6PW0zKE0n6oV7/rBPVBsoZnMtYpaS+OYgazAwRfuXhPGGQ+6LEjyOM3DAFh3+RL84VKi10q/zZVur1g+vW0c9PacAcVcNadzzI4ZqWkFpdg+V7yRIi9L/CZV7uI2ug6Tbnj7DHiKIYouz32P0WkmTrKfa/cKxBM+UqpwesYgpfblVYNftlDOZO/7UDs74S5z5mpbl/FqOrV54L3Q5eMJ7X5GpTU766YDVDfORMp9ASC8hAmM+C0C1BrZvvYNoz/Sio7IzgEU5UUf5wHrOuM6FdvA1fW2v9tdi69HyYQEJ95dgb07tWTX50SbfKZLecK9II7zJI27LA1zaJ7pvmqGagT0e/VDDgYR8zMQEAURpHEeB7hU1rWfhXgIUZJEEWZd9HLBfAiXI7tWGoeg22UZ9xiLIsYwzFL8mSzdEGJb7RzbD4y2M424BvngzGgco7OaBncqDt3GdBtNEOp1ecmeO0Y9rNekmppqAhyPoGye6ifNeIl1P3IlOpBZS9X/628EvvAObj+Qc+s5yHQyK/CG/Vtw/wEDJLfS2ycAAA==&quot;"/>
    <we:property name="isFiltersActionButtonVisible" value="true"/>
    <we:property name="isVisualContainerHeaderHidden" value="false"/>
    <we:property name="pageDisplayName" value="&quot;P1 Peru: Social&quot;"/>
    <we:property name="pageName" value="&quot;ReportSection&quot;"/>
    <we:property name="reportEmbeddedTime" value="&quot;2023-09-14T01:17:25.058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?bookmarkGuid=9b364a35-630d-42c7-96e9-699a7b43eb18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d3b6d2a-3d19-431e-9489-00b9036b3ef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32/bNhD+VwQBQzvAGyhKoqQ+FEgyByiwDF4SpA9DH07kyVYriwJFp3GD/O87Us6SdGmTpUHgZHqRzePx+PF+fD7aPg9V3XcNrP+AJYZvwl2tPy3BfAqicBK2gyzhiBiLirEyKaNYFAwYzerO1rrtwzfnoQUzR3tS9ytonCES/vVhEkLTzGDuRhU0PU7CDk2vW2jqLzgo05Q1K7yYhHjWNdqAM3lkwaIze0rqNCYI0a8x7QjS1qd4hNIO0kPstLGbcZZKAaCqsuSxYMiTChSt6YdZD/NufbepB7anWwt1SwCcLC9FnrEES54X9D6JCiWdvKobu1Ep19OzztC5zy/dtu8nAVDEJTKWZ0nEkjQVaUKw7LpzOnt00rk2tYSGhIM5Z+3k8uR8Eu4bvfR2NyH6TJrT1tZ2TYP3eoltMNNNbWvZB1O1kt6HwWy6Q3rHfht2QcF4v0CD3g6dTdWDC8/Dd/7psGPfD47yKs1q+dWMGx3plZF4iNXVwCO6oAjOjKb4elSH2olo0xNoVj4byObvtXNH44/nxKT36ieHM3j9NkqDtf75lVv04YIeQ0Jc2/hegO7nlVuxTsKF/rxnkOKhnMMm55ch2lGn0Ep0uXQT0s58bnAOl46cPhHeA2y9aH/VbuqAPSf4XvfuA7gM6Ot23myI4qoyh5QOZbPqKZ9Q7YLZW4CxjpHKj1TbrhxptTYKze7ap/NvtbkkDSqo6Tb44dYwupIZSI40P15jrg1PrO9fnD9QC64CJ6GsEIjrKl5GqUoKBUUW35PzqphBDoJlZVkUuRKQCXh0zjskM8E7YjI6jiY8z4HsjhFb+kAMZpRxLZXl+pEZ72uf/EequxmZ/x8B3+G+Y23JMS+Zuh7mgG1irTRiaZXzLE15lIuyyiXHsVN7nE5Nd6tmgPy5totgTy+7BinpA+qoCSiY9bVTveWupRs7urGje/60+EI6OhbncSRUDpgrDqnMUxWNHd2PkeKBppxsg93aeEZsrdFNcIB2oVXvyW/y7WbQwHAOaL6zfmwOt4TLn7o5HDBuFxE+//5QpUqiYAnRmZBpVlU8hbE/fAQqJChzZz44RLcNthZcxPvg9TGaZcAZj36hhxi/5BtbwrEl3BY65EWVMcHjqhDAVM6wAjbS4Xhd3mZyGblx5Man4MZYqjJSvMq4lGlUppjK+3LjeF3+BinuSOl6RKuDPymT66omOtzcfcHgHRfm2xb/80vKlYHxxrwldD7emF/CjZlTV6jSOEfJ0zxL8yTm3Bn+bkwsntlSn90Mg7NWUceZFEleYp5FUhaQSHi4NaEUy4XgSSUKYlvgsUjvtNYvgF7/ZQslxrGAHDNGdF9UUcmjhyOTMsoA4owlWalEFnE5/GPoIda8wStJuEQz9z9q6ZXtO5A4g3bg+m4IYY1ej8obWoVq895/xtzCrO4PWKHfxQX84m+gJSSfEiYAAA==&quot;"/>
    <we:property name="creatorSessionId" value="&quot;0dc2ef57-4bd7-41bb-baaa-658fddc16179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abW/bNhD+K4KAoR3gDRIl6qUfCjiZAxRdWs8J0g9DMZzIk61WFg2KTuIG+e87UvaSdGnjpUHgZPoii6fj8eG9PD7auvBl1S5qWL2DOfqv/D2lPs9Bf/ZCf+A3a9n7928Ph5O3f70bHo5IrBamUk3rv7rwDegpmpOqXUJtLZDwz48DH+p6DFM7KqFuceAvULeqgbr6gp0yPTJ6iZcDH88XtdJgTR4ZMGjNnpI6jWnt8NeIVgRhqlM8QmE66QQXSpv1OOUiAZBlUbAoCZDFJUia03ZPHcy79e2iDti+agxUDQGwsqxIsjSIsWBZTvdxmEth5WVVm7VKsRqdLzTt+2LjrwP3EACTqMAgyNI4DGLOEx4TLLNaWJ192ulU6UpATcLOnLV2stk5G/gHWs2d3XVszkhz1JjKrGjwQc2x8caqrkwlWm8kl8L50BuPhqR37JYJLikYH2ao0dmhvcmqc+GF/8ZdLXZs285RTqVezr96YkdHaqkFTrC8GjhElxTBsVYUX4dqoqyIFj2BeumygWz+Xll31G57Vkx6L36yOL2Xr0PurdTPL+ykj5d06RLi2sJbAdrOK7diHfgzdbavkeIhrcMGF5sQDeUpNAJtLt2ENJxONU5h48jRI+E9xMaJDpbNug6CpwTf6d69AZsBbdVM6zVRXFVml9K+qJct5RPKPdD7M9DGMlLxiWrbliPNVlqi3lu5dP6t0hvSoIIa7YIfbg2jLZmO5Ejz0zXmWvPEavvi/IFasBU48EWJQFxXsiLkMs4l5Gm0JeeVUQAZJEFaFHmeyQTSBB6c8yZkxntDTEbbUYTnKZDdMWJDX4jemDKuobJcPTDjfe2T/0h1NyPz/yPgO9x3rAw55jlT1/0csEusxcOAlxlLOWdhlhRlJhj2ndrDdGpqsaw7yGeVmXn7ar6okZLeo46agIJeXdvVa2Zbur6j6zu6p0+Lz6SjC6IsChOZAWaSARcZl2Hf0f0YKR4qysnG26u0Y8TGaFV7h2hmSraO/AbfbgY1dPuA+jvz++ZwR7j8sZvDDuNuEeHT7w8llwKTICY6SwRPy5Jx6PvDB6BCgjK15r0J2mWwMWAj3novj1HPPRaw8Be6JP2PfH1L2LeEu0KHLC/TIGFRmScQyCzAEoKeDvvj8i6TS8+NPTc+BjdGQhahZGXKhOBhwZGLbbmxPy5/gxSHQtge0SjvD8rkqqyIDtdnX9B4x4H5tsn//JNyZaA/Me8Infcn5udwYmbUFUoeZSgYz1KexRFj1vB3Y2Lw3BTq/GYYrLWSOs44j7MCszQUIodYwP2tJVIGWZKwuExyYltgUcLvtNbOgD7/ZQsFRlECGaYB0X1ehgUL749MiDAFiNIgTguZpCET3RtD97HmDF5J/DnqqftTSy1NuwCBY2g6rl90IazQ6VF5QyNRru/dd8wtzGpfwPLdGgSmKmrcUr9LkMu/ATkpeO87JgAA&quot;"/>
    <we:property name="isFiltersActionButtonVisible" value="true"/>
    <we:property name="isVisualContainerHeaderHidden" value="false"/>
    <we:property name="pageDisplayName" value="&quot;P2 Peru: Gender Inequality&quot;"/>
    <we:property name="pageName" value="&quot;ReportSection75c6aadfbb2360e24fad&quot;"/>
    <we:property name="reportEmbeddedTime" value="&quot;2023-09-14T01:18:07.698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75c6aadfbb2360e24fad?bookmarkGuid=4c8e0170-b700-4baf-a624-f87f49e0fddf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7c5614d-f628-429b-a594-97c359a1362d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X2/bNhD/KoIwoB1gbJKov31LHG8LsGRG0hUbhjwcyZPDVhYNinLtBf5Ie9pH6BfbUXK6ZmvjNF4yp0leIh7J4/3ufryTSF/4UjWzCpbHMEX/hb+v9ZspmDde6A/8upcxzLIoZ0mWCYiiLIScp9SrZ1bpuvFfXPgWzATtK9W0UDlFJPztbOBDVY1h4lolVA0O/BmaRtdQqd+xH0xd1rS4Gvi4mFXagFN5asGiUzun4dQmE8JvGK0Iwqo5nqKwvfQEZ9rYdZsxFsRRnIg8DLMsEUWeAc1p+t7OzM3j3aKdYUNdW1A1GeBkMRdpyJOUF1kGRSJYjJGTN6qeVGsof899uZw5tzXnQP/JT/w1rej0rFYEtJShKEWSSmRlnLKSFQAbdVlcWK4X/9aWpzKMMRFRgrKIizjNhdxCW5YzhiVPpJCQCsGjIHCzS1XZtSv4crSYGYovRb3XtifnUAuUfhdEg00fswt/qKt22j2NrshPdWsEnmDZddVW2SWpOQJh9Eho7/uDsedipGlBZ9TYaOJNN+ZXBNPJzvXboUGiCYENVmckuT4UlRJoruD1p0icdQ8SLHR4Zv1CCvt+Lbtu7OBe+D8qckGv+xVUrVP7bB8aJZ6RRfR35uzqGUoWv/6Adt3wplvizlxy1sWP5Rxoo6aJKMuUETUYS+49fmOjKIMsvXnjHev6ffPzQjrYbN7eZGJwAnbdHN2/7eP9w3UXNl59OVvpxvOib7vB37X1OlkFXwLGDwCGNwC4cV+Kqm2ImCh7KMNzMPZqVqKGkWj2lx1jD5S5TP7R4B+od8xVm+mwOvtEvhiS/ybaLLfJGLfahH0SyXlI1T4swhwFZEWMyODek8gRFV/vsJZKwO5njQ3GnmCDZk6ceD5VVeX9fPrV195/sHks8ApHi9vulzsNTF8N8yiBAOKYhVSSOItYEIRPTNrCWPce8PzokkSPgkNYFnEMWEDJ4yIVvEzT7IlDWxh7WJdVv+D29KnoC2nnivbt8d9pRb4Zh/oSXEKapVkiiwTjXMZUgIP4ifRbGDseHXv07NLmI6X9tR7YGeKzkKdCBJhwnmCRSFb0xxlPxL+lsS/3jka/eCdILH6cvL/OATtDe15IURZBySQkURoEcRbc/7nNl0T7A+T2sb0phwwTTEVKOROQhawscnHvJPr8w9v/iUDXGOrOcfYmri1ad36zsyd5GzB4P1mjGxph5koo3TxYHEM9RSMebiCGVFasaYVQ7/68wWfXboIYVdRniEgSpLekDdLCQ4VyBHVbUuFvzcOF4O4m3/0BHno/KGm0AMNb83D3+BgbcYNgbCzTRnGud+8iYatqc6evqTe9WpQ8LwOeBGXOSvo6i0IIudN4m4vmTuHHrmJ1a5sZCBxDjR+5kiWWQi1Rrp8/dS3b/djg/aXsavUXwMayPeQgAAA=&quot;"/>
    <we:property name="creatorSessionId" value="&quot;272806bd-9065-4ec2-879a-5b372522d7bc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1a4W7bNhB+FUEY0A4wNsmUZKn/HMfbgs6JkXTFhiEYjuTJYSuLBkV59gI/0n7tEfpiO0rO1mxt7MZL5jTJn4hH8u4+3sc7ifSlL1U1K2B5DFP0X/gHWr+dgnnrhX7HL9eyk5OXo/7py1+O+6MhifXMKl1W/otL34KZoH2tqhoKp4GEP593fCiKMUxcK4eiwo4/Q1PpEgr1G7aDqcuaGlcdHxezQhtwKs8sWHRq5zSc2mQ7/IqRRRBWzfEMhW2lpzjTxq7bjLEg6kaxSMOw14tFlvaA5lRtb+Pm5vHOaOPYQJcWVEkOOFnERRLyOOFZrwdZLFiEXSevVDkp1lD+nvtqOXPrVV0A/ad14m/IotOzWhHQXIYiF3EikeVRwnKWAWzUZXFhuV78W1uayDDCWHRjlFmURUkq5A7aeiljmPNYCgmJELwbBG52rgq7Xgq+HC5mhuJLUW+19eUcSoHSb4JosGpjdukPdFFPm6fhNfmZro3AU8ybrtIquyQ1IxBGD4X2vj0cey5Gmgw6p8ZGE2+aMT8hmEZ2oX8dGCSaENhgdU6Sm0NRKIHmGl5/isRZ9yDBQoNn1hpS2PZr2XRjA/fS/17RErS6X0NRO7XPDqBS4hl5RH/nzq+WoeTxm/do1wyvGhN3tiTnTfxYyiFlcRKLPE8YUYOx+N7jNzaKUsfSm1fesS7/an5aSDub3etPJgYnYNfN4f37Pj44Wndh5ZVXs5WuPK/7dTP4m7pcJ6vgc8D4HsBwC4Ab96Uo6oqIibKFMrgAY69nJWoYieZg2TD2UJmr5N/t/AP1ni3VZjqszj+SLwa0fhNtlrtkjFttwjaJpDzspizMwhQF9LIIkcG9J5ERFV/vqJRKwP5njQ3OnmKFZk6ceD5VReH9cPbFl95/sHks8AKHi9vulzsNTFsN024MAUQRC6kkcdZlQRA+MWkHZ917wPPRFYkeBYcwz6IIMIOcR1kieJ4kvScO7eDsUZkXrcHd6VPQF9LeFe3b47/Tirwdh9oSnEPSS3qxzGKMUhlRAQ6iJ9Lv4Ox4eOzRs0ubj5T2N67A3hCfhTwRIsCY8xizWLKsPc54Iv4tnX3VHw1/9E6RWPw4eX/TAuwN7XkmRZ4FOZMQd5MgiHrB/Z/bfE60P0RuH9ubcsgwxkQklDMBWcjyLBX3TqJPP7z9nwh0g6PuHKc/cW1Ru/ObvT3J24DBO7FGVzTCzJVQunqwOAZ6ikY83EAMqKxYUwuh3v2xxWfXfoIYFtRniEgSpLekDVLDQ4UygrLOqfDX5uFCcHeT734HD73vlDRagOG1ebh7fIyV2CIYG8u0UZzr/btI2Kna3Olr6rZXi5KnecDjIE9ZTl9n3RBC7jTe5qK5Ufihq1hd22oGAsdQ4geuZImlUEqU6+ePXcu6XxT4jQ1yRtFr25bjW6irPwF23L6QDCEAAA==&quot;"/>
    <we:property name="isFiltersActionButtonVisible" value="true"/>
    <we:property name="isVisualContainerHeaderHidden" value="false"/>
    <we:property name="pageDisplayName" value="&quot;P3 Peru: Macroeconomics&quot;"/>
    <we:property name="pageName" value="&quot;ReportSection33304245c811775c987a&quot;"/>
    <we:property name="reportEmbeddedTime" value="&quot;2023-09-14T01:18:38.914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33304245c811775c987a?bookmarkGuid=de9702c6-e9ed-4f54-bc57-c5d30f7639b4&amp;bookmarkUsage=1&amp;ctid=2431d616-583f-4f9d-8bdc-a5333772c0fd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f577acbf-5b0b-4b4f-9948-268e97f8d3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b1e4d6ee-9f6f-43f8-a618-24f3d84da28f"/>
    <ds:schemaRef ds:uri="f577acbf-5b0b-4b4f-9948-268e97f8d3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Jose Carlo Burga</cp:lastModifiedBy>
  <cp:revision>1</cp:revision>
  <dcterms:created xsi:type="dcterms:W3CDTF">2018-06-07T21:39:02Z</dcterms:created>
  <dcterms:modified xsi:type="dcterms:W3CDTF">2024-10-30T16:37:48Z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