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ad8c35be-c1cb-40f5-848f-0f856e13a741" providerId="ADAL" clId="{9020CF5C-99A2-44BC-B8F2-C1688EA23F44}"/>
    <pc:docChg chg="delSld">
      <pc:chgData name="Jose Carlo Burga" userId="ad8c35be-c1cb-40f5-848f-0f856e13a741" providerId="ADAL" clId="{9020CF5C-99A2-44BC-B8F2-C1688EA23F44}" dt="2024-10-30T16:38:06.678" v="1" actId="47"/>
      <pc:docMkLst>
        <pc:docMk/>
      </pc:docMkLst>
      <pc:sldChg chg="del">
        <pc:chgData name="Jose Carlo Burga" userId="ad8c35be-c1cb-40f5-848f-0f856e13a741" providerId="ADAL" clId="{9020CF5C-99A2-44BC-B8F2-C1688EA23F44}" dt="2024-10-30T16:36:05.049" v="0" actId="47"/>
        <pc:sldMkLst>
          <pc:docMk/>
          <pc:sldMk cId="3211859542" sldId="256"/>
        </pc:sldMkLst>
      </pc:sldChg>
      <pc:sldChg chg="del">
        <pc:chgData name="Jose Carlo Burga" userId="ad8c35be-c1cb-40f5-848f-0f856e13a741" providerId="ADAL" clId="{9020CF5C-99A2-44BC-B8F2-C1688EA23F44}" dt="2024-10-30T16:36:05.049" v="0" actId="47"/>
        <pc:sldMkLst>
          <pc:docMk/>
          <pc:sldMk cId="2246806088" sldId="257"/>
        </pc:sldMkLst>
      </pc:sldChg>
      <pc:sldChg chg="del">
        <pc:chgData name="Jose Carlo Burga" userId="ad8c35be-c1cb-40f5-848f-0f856e13a741" providerId="ADAL" clId="{9020CF5C-99A2-44BC-B8F2-C1688EA23F44}" dt="2024-10-30T16:36:05.049" v="0" actId="47"/>
        <pc:sldMkLst>
          <pc:docMk/>
          <pc:sldMk cId="1647588708" sldId="258"/>
        </pc:sldMkLst>
      </pc:sldChg>
      <pc:sldChg chg="del">
        <pc:chgData name="Jose Carlo Burga" userId="ad8c35be-c1cb-40f5-848f-0f856e13a741" providerId="ADAL" clId="{9020CF5C-99A2-44BC-B8F2-C1688EA23F44}" dt="2024-10-30T16:38:06.678" v="1" actId="47"/>
        <pc:sldMkLst>
          <pc:docMk/>
          <pc:sldMk cId="95045534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881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8c7c65a-cb41-40e8-baca-d66757ea1504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2d3XKbOBSAX4XhpjfpriTEX+/cNNnpbNpmmv5c7PTiIB0cWgxewGncTB5mn2VfbAXYTuMm/KTxVni4aCaAzvEnCcI3ik56Zcoon8ewfA0zNJ+Zz9P0ywyyLwY1D8ykPicpWhgw7gshCUFX2h5RV9N5EaVJbj67MgvIplh8iPIFxGUidfKvTwcmxPEpTMujEOIcD8w5ZnmaQBx9w7qxulRkC7w+MPFyHqcZlCnPCiiwTHuhmqtjhUB/s9QngiiiCzxDUdRn3+I8zYrVse1TcALuMks4oWv7nPNQxeT11QqzvX35oRXYYZoUECUKoDwnHY95QSgDwS1PSG4Tv2obRnGxahIsjy7nmer31XrYjquLhFvS55Q56AhOwBYAvsIqlvOyzaHq6TTNIgGxOlmnK7N9WPecHZjHWTqr8q6mSKqWR0kRFUt18CKaRgXExh8wN04gmS7UeKvr76r05FpNwsdzzLCKV32SUT10V+bL6mvJjHleD1DVJF7Mtq6UR2fpIhP4FsObg4rkWs3caZaqea1oJkKoGKNIjZeJ6kmChREsb7iuS54PEC+qG0R93EmkWqmulz0uT6sUT25yROscxsd0honx1HgN5Q2wSfikytg7z9kckig/r6I/Xasv9e33XXc7DUPzHPQdmQPzPP16mKG6IWQ5cwdX63tkIi8gEVhO+23KyXSa4RTWM3q04y4wQq3q3PEiWT2BZCDcfKDc9kC5nYFyuwPl9obJzcgwuak/TG5G27nLl2EeJdN4ZWg3SlQ7hZlFQZAmh+eQFaUEBp+VTpUGpOLSTGL2fFmZxIsoW3uacpgj/V4ApYvUQqmafv7OEldOtuwuRI9rAqWSqFsFmceE8IjtQagEEnxKOiqnlMx1XNehTEAYyJAwkDtSzol+tjnpKpqvlApSpqySesYSIcuNNJaNSllF+CqC8R4RzFYRnPSI4FRF2H6PCKfsBu0TQFTE7N9/8q2Yx/bhSdcHYKKZBd8BrrsA342stfvejay19t6NvG28tv7I27I7AORtzx0A8rYq6o/8g5UPAHlbbO9AHrDYdn4X7dppe77Na5O1A9txpU2VkrqOcAkHz+5ospQTx/E5CRBCz2IO2AR2ZLJHciGqiTNOLk50c9rbcJ3t9h2K86QcnlYdfJ9E1WJ7sWxtWq+h/hkl6pH4/TSLZpC1Bp2hUCO3bvjYjrk9Og8YUH1+vjV2RncDbYPX2kXb4LW20jZ4rVdk2+C1XpZtg9d6bbYNXuuFzhZ4vVeX2+D3e6n2AW+5XbvtI1hE7bsyAOYKgq7goWAkdB2/68qtJx3wqUDmSJDC8rhNdrVyu7ebBUpH/cl9Aq/GTQLjJoHBcGvtpeMmAW24tRbRcZOALtx7bp57tUmAUgng8TAQjiSCMcI5dFRNH2gANqKvfqAF1OLER2tHqnmc4d8LTMTy17nmBsF4arzP0UjDzcB2E02VQNQJNhNS5llvTH2jnl0DDAnNS6EtWVKVBYxZmhTnP5/mK+KXn82CF5gtDVYj5Ttx4Zubo9eU6fOT9N4O6K7CTeBau3ATuNYy3ASutQ03gWutw03gWvtwE7jWYtkArrfJN4HvtxL3fBHs2okfaAS1Eftu4PngUU6AyiBwGbCumw1GI34MI361kUfj4UJ8O8mDhfh2mo0Qjwo7KqzG4KPCjgo7Kqye4KPCjgq7c4VllvRsyw49StAR0nJJV4UdK786qWu9xNmv9msV06v6q47pV/9Vx/SrAKtjetWArULGKrCxCkxXZK09eKwC+3XIYxXY/4A8VoHp5rjDrgJjnLsMLO7blIfS9ZXedt2q4NghOq5wKPeIcMMA7Z39Ca19qwLrXay1+gtZt+q1mtt2KzKr226VmY2FYGMh2ADhtRbTsRBMV3itF2vHQjBd4fd74XafC8EC4gbIKUVbeiwUSKXj36+8d+rsY5mRYjyNQfzg7W82J3V5HO4j1d14Gri1lp0Gbq09p4Fba8Vp4Nbabhq4tRabBm6tneZ+br11poF7v02m34tr1xLT9sKvDcUBhwaUWVz9Y4IEklJZpmycggIviyC9vD381S+uBXVcETLpAEiPIPEYPDybej5FyKnwmXSpDz7agd2aLT+HOW7nqtLdnDFnmE2x/CZdFPlcjccpJPXK3rweqAirdup5gUSiXH1frSresbZV/d8GZvUx5ahe/wcSMZg4U2EAAA==&quot;"/>
    <we:property name="creatorSessionId" value="&quot;941f6d0e-adc3-486b-9160-3454e607e281&quot;"/>
    <we:property name="creatorTenantId" value="&quot;2431d616-583f-4f9d-8bdc-a5333772c0fd&quot;"/>
    <we:property name="creatorUserId" value="&quot;1003200151779B10&quot;"/>
    <we:property name="datasetId" value="&quot;9073038e-2e2e-4f1f-8b13-40c5f1f2f22f&quot;"/>
    <we:property name="embedUrl" value="&quot;/reportEmbed?reportId=ad7ba08e-8357-4dac-bc9a-dda6a20e9e4e&amp;config=eyJjbHVzdGVyVXJsIjoiaHR0cHM6Ly9XQUJJLVVTLU5PUlRILUNFTlRSQUwtRy1QUklNQVJZLXJlZGlyZWN0LmFuYWx5c2lzLndpbmRvd3MubmV0IiwiZW1iZWRGZWF0dXJlcyI6eyJtb2Rlcm5FbWJlZCI6dHJ1ZSwidXNhZ2VNZXRyaWNzVk5leHQiOnRydWUsImRpc2FibGVBbmd1bGFySlNCb290c3RyYXBSZGxFbWJlZCI6dHJ1ZX19&amp;disableSensitivityBanner=true&quot;"/>
    <we:property name="initialStateBookmark" value="&quot;H4sIAAAAAAAAA+2d3XKbOBTHX4XhpjfeXUmIr965abLTadxkmn5c7HR2DpKwaTF4AadxM3mYfZZ9sZXAdhrHJpDUrfBwEU8Q5xz++sD65YykXJs8ymcxLN7AVJjPzRdp+mUK2RcDmwMzWZadnb0eDd++/vvNcHQsi9NZEaVJbj6/NgvIxqL4EOVziFUEWfjXp4EJcXwOY3UVQpyLgTkTWZ4mEEffRGUsbxXZXNwMTHE1i9MMVMiLAgqhwl5Kc3ktn41/t+QTgRXRpbgQrKhK34pZmhXLa9vH4ATUJRZzQtf2KaWh9Mmru6XMh+3VQ0thR2lSQJRIAaqMUGkHFvVtTEPu+nbogSoPo7hYmgSL46tZJut9vWqvk/KmY4fCcZmDqYeYGwbCBl/KKhYzZXMkazpOs4hBLAurcCrah1XNycA8ydJpGXfZN1xaHidFVCzkxctoHBUQG3/CzDjmc1Y2oHF6eSqN3pXPQDeyJz5ORCbKILJiPKra79p8VX4q4SLPq1YqTeL5dOOOurpI5xkTb0V4e1HKuZHdd56lsnNLSUPGpI9RpMarRFYnEYURLDbE3ShRHyCel0NFPvM0kqayEVTdVbGM8+xjOhWJ8TpKuMj+OM8iOSAXz0rXWgfZv7KOzWzfCTZJVOs3sH2fROWALKrAn27kRzVwv2ujRm3XoPce1aYDc5J+PcqEHFRcdfzgejXOhvwSEibU0LmrdzgeZ2IMqwFx/DMqQxC2yrKTebJ8lVGXxNMui7e7LN7psni3y+K9Lov3OyyeoC6Lxw+LV3NoHiXjeImEtwxW8YuZRUGQJkcTyApFncFnyW8KuaRfmkk0eLEoqeVllK3AUELTsQa13zbLKe6pMFaafv6OTZckuGhOYPuiCAU2A5M7HvGCkAeMWh7j1EZ+2BB5EbW4TzFxhMMoApvB3pD3FJLxXP6JoRvtrnU1At3bGNEqhlEx52/GG1CDZR2wllN3x7mYQRLlk72A63d1bdcy+nyN7aqC7qRao1trSK3RrTWf1ujWGk1rdGtNpTW6tQbS3br1xrma9taaoWva+7AJtN0EsG/4fDQJVMjpE4t7tmWHHkYSHbnlIrshcnJOXMd1HUwYhAEPEQG+J+Qc6kebw6agWcEgJpIrsWcsBGS5kca8QfIT+9KH0FY+xJY+FLXyoVj62H4rH0dVB7dzQdJn+t+/+YbXj2bjYdOXYagZEW8RrjsMb5esNQdvl6w1Am+XvEm/tv6SN8G3A5I3mbcDkjexUX/J9wi9A5I3IXeL5A5DbuO5aN9823I2X1KtG3g+eJgiwDwIXAKkKdX6gAOwhfDlt1WALYp8Ye2Jak8y8c9cJGzx69h2LUGi2ftcGGm4btNmdCsDsCrAui9UnFGZR03lW2oYYHCoXxfQKMg0TYrJ08N8FeLLXrDztjdbtbE+X3M7K6A7hNYJ1xpF64RrDaR1wrVOytYJ1zorWydc67RsnXCt85s1wvVOKNcJP+zMbMuJYN/o+kgiqBAWYw7g0TBgDkeMEERp0+WvPcL+CIRdLQY4U+D4aIZdRVH4+QSGvRtmzbBPiCIuRbYwSCUp74m4J2LdhfdE3BNxT8R6Cu+JuCfifRMxD4C4DAmX0ZARFLqOjxoSsccd8DETxOHAmeVRG+1rqcLBro5VadQnLowd9ati+1WxndGtNW/2q2K10a01bParYnXRfeCkeVCrYu3AdlxuY8d1XYe5iILXdP0ApshxfIoCAaFnEQdsBP3ZA42gc9T4cIDR/aMB6kxbH2ogne6eaNAfPNAfPNBB8VojbH/wgK7itSba/uABXcUfNuAe8sEDQhCPMOYh24PQpxh83DS12u8Ca8y27faAjVrvABu13v81ar37a9R279eo3/nV7/zSWbLWjNzv/Pp1kvudXz9Bcr/zSzfO7fbOL/kOsJBi5hPuYh98YQdl5ra2M/IJzMTdblCxfIYdl4WEOwDcQwJ5BB6MVYirIkiv7kdzwMEBJhaVP4ShgGPMHx8tQG4gKMbC5h4JmcDc8XcT+1Ya/1HUJXvgPAZ2r7PO1oW6vM67lOrOWjW6tQauGt1aU1eNbq2TkjW6tc5H1ujWOhVZo1vrLORu3XonIGt0H3busd3EtW8we2jCVyRWQsptE5pTkUlKk7+k8yKfSbtzSKrU3awKEInSTo4jSLjgy9/LZOGWtJL6BwZm+QzZg1EQi4b2S3H/A/UIU6V7YQAA&quot;"/>
    <we:property name="isFiltersActionButtonVisible" value="true"/>
    <we:property name="isVisualContainerHeaderHidden" value="false"/>
    <we:property name="pageDisplayName" value="&quot;P16 Connectivity in Peru&quot;"/>
    <we:property name="pageName" value="&quot;ReportSection591a6b4723c6f759444f&quot;"/>
    <we:property name="reportEmbeddedTime" value="&quot;2023-09-14T02:01:09.300Z&quot;"/>
    <we:property name="reportName" value="&quot;Peru Socio-Economic Analysis&quot;"/>
    <we:property name="reportState" value="&quot;CONNECTED&quot;"/>
    <we:property name="reportUrl" value="&quot;/groups/me/reports/ad7ba08e-8357-4dac-bc9a-dda6a20e9e4e/ReportSection591a6b4723c6f759444f?bookmarkGuid=7a17634c-dc7b-4e00-b05e-6b3d766ae9c7&amp;bookmarkUsage=1&amp;ctid=2431d616-583f-4f9d-8bdc-a5333772c0fd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b1e4d6ee-9f6f-43f8-a618-24f3d84da28f"/>
    <ds:schemaRef ds:uri="f577acbf-5b0b-4b4f-9948-268e97f8d3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f577acbf-5b0b-4b4f-9948-268e97f8d3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Jose Carlo Burga</cp:lastModifiedBy>
  <cp:revision>2</cp:revision>
  <dcterms:created xsi:type="dcterms:W3CDTF">2018-06-07T21:39:02Z</dcterms:created>
  <dcterms:modified xsi:type="dcterms:W3CDTF">2024-10-30T16:38:14Z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