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9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8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Carlo Burga" userId="ad8c35be-c1cb-40f5-848f-0f856e13a741" providerId="ADAL" clId="{FD944D1A-C3D3-4C6F-9A1F-EF54FE41027D}"/>
    <pc:docChg chg="delSld">
      <pc:chgData name="Jose Carlo Burga" userId="ad8c35be-c1cb-40f5-848f-0f856e13a741" providerId="ADAL" clId="{FD944D1A-C3D3-4C6F-9A1F-EF54FE41027D}" dt="2024-10-30T16:36:50.392" v="0" actId="47"/>
      <pc:docMkLst>
        <pc:docMk/>
      </pc:docMkLst>
      <pc:sldChg chg="del">
        <pc:chgData name="Jose Carlo Burga" userId="ad8c35be-c1cb-40f5-848f-0f856e13a741" providerId="ADAL" clId="{FD944D1A-C3D3-4C6F-9A1F-EF54FE41027D}" dt="2024-10-30T16:36:50.392" v="0" actId="47"/>
        <pc:sldMkLst>
          <pc:docMk/>
          <pc:sldMk cId="1684881443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04553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913fcdfd-eb35-41b2-ac9f-145220e96aab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VZ32/bNhD+Vwxhj95AivpB5i3xUmBA0QV1VmAY8nAiT44aWRQoKosX+H8vKSlpms61k9Sulj1ZPB7vvjt+H03Zt4EqmrqE1TtYYnAUnGh9tQRzNaHBNKh6G+RK5CJkRBLJleQ8k5Gb1bUtdNUER7eBBbNA+6FoWih9IGf862IaQFmewcKPcigbnAY1mkZXUBb/YO/spqxpcT0N8KYutQEfcm7Bog977dzd2EGgvzCXEaQtrnGO0vbW91hrY4cxEAwxzzGRIbBQJiqh6NY0/WwHc7u/T9oBm+nKQlE5AN7GcxlloDIlQpogIynPI29vimpRDqV8Xnu+qn3bLN7YTN/4TmUfXU4fab12pebARExzmsYpgzjOkafgV+dFaYeE2er0pjaui663fbSZ68lCm0K6TF23DDZ9c26DmS7bZfd0+oV9rlsj8T3m3VRlC7tykc4NKJz4LmjTTPwo8KjOjHbbc+9RdD0q7/w6l0v998ygA6KCI7Ke3mM7VtdQSWd9DOx4sTC4ADsMT/eL+vfz47ed8U1bDRQhX8O+cJZv7pss28btA6oe4OwSjP1yE93AKDQnq26Dfi3MHSPD6aNaxtCA9cWdcpzvxwdyGCjVV3EYDl10AkjDECHjIlMcBY9JzKL4hwngna424b9z8j6TBwWNTAybKvg/6eFpPdi/JJ7Hql4eTCQylzknTIRKJiFDxrfKYyPtnlPFQ/G+cY16XMafCGYkItgG9bur4ATMuCTwzA7sTwM7smcgOwsJpTxKQ0FzzEFEkTws2R/JcOyE3wXu6yf9C7qwP+I/gUk9+YUijIBkKQeScAExFS94r0hpLmISShSZTEkqKeHx86OFijMVYUIjIJDRmLsvoq3Rmkuo8etYgtGMIUXJmcSQMcoiccgLn65p+K+3VPeoWmkn3dvvD9f3Rph/zH96rWp+Ws170e6u7BheXhQDmgKJaIwk8nROD8/lDdfLEdJ5A9LXzuinlL0/Uu9Gk57XMuU0ZyRGmQgGWZjEXB32Ivbz5ARKH27sV7BvA3VxtLHNdnqPD/pvy/8s9GHuOxwqZVHh3IK8uv/FQy8zPZrj5SUM3N/Vdyft+oOmO2s+NzFYoll0v7vr1jY1SDyDCjsYdb++wM7PkQsqhWp4Nv7zbeFOpn4HP0DZ+s3r/mgIujRdtk/HaO+T4BgAAA==&quot;"/>
    <we:property name="creatorSessionId" value="&quot;deec3cbe-e05f-4851-af42-c8a8fd5baaad&quot;"/>
    <we:property name="creatorTenantId" value="&quot;2431d616-583f-4f9d-8bdc-a5333772c0fd&quot;"/>
    <we:property name="creatorUserId" value="&quot;1003200151779B10&quot;"/>
    <we:property name="datasetId" value="&quot;9073038e-2e2e-4f1f-8b13-40c5f1f2f22f&quot;"/>
    <we:property name="embedUrl" value="&quot;/reportEmbed?reportId=ad7ba08e-8357-4dac-bc9a-dda6a20e9e4e&amp;config=eyJjbHVzdGVyVXJsIjoiaHR0cHM6Ly9XQUJJLVVTLU5PUlRILUNFTlRSQUwtRy1QUklNQVJZLXJlZGlyZWN0LmFuYWx5c2lzLndpbmRvd3MubmV0IiwiZW1iZWRGZWF0dXJlcyI6eyJtb2Rlcm5FbWJlZCI6dHJ1ZSwidXNhZ2VNZXRyaWNzVk5leHQiOnRydWUsImRpc2FibGVBbmd1bGFySlNCb290c3RyYXBSZGxFbWJlZCI6dHJ1ZX19&amp;disableSensitivityBanner=true&quot;"/>
    <we:property name="initialStateBookmark" value="&quot;H4sIAAAAAAAAA+1Y227bOBD9FUPoo7sQRV375nhTYNE2CZJsgcUiKEbkyFEjiwJFpXED//sOKQVtUqTOpU6VbZ8sDsfDM8NzRqQuPVm2TQWrPVii98rbUepsCfpswrypVw+2/f0372aHbz7szd7tklk1plR167269AzoBZr3ZdtBZSOQ8d+TqQdVdQALOyqganHqNahbVUNVfsbemaaM7nA99fCiqZQGG/LIgEEb9pzcaUxrsz84rQjClOd4hML01kNslDbDGHwMsCgwFgHwQMQyZkj/aftZB3Ozv13UAZur2kBZEwBrE0nKCu5HKOKMQx7EUSqtvSgrM7jkq92LRlPeVI1VY+s1k+dQC5SeS05j2+dy6c1V1S3d0+41+5HqtMBDLNxUbUqzojDHGiROXk52oLLhJq+pCt6aKnagFdXT+fyDoJ3tVH2aa6TyETx/Pd2MZbZYaFyAGYa7WwZKcWgHWmd+3dXDRvrPAfpfy2cLfZjbDP2ELG1ZL6pBnl/0cNxnVJEkSJ7iDGUPc66WuZqfgja2I+QfSVtWDhRHaYl6Z+UU8Wepr0QbTG+kNRYGrk+uGgx5f/yqa8ypOgul+0y2pt2TtbUnkgNLwA9ZhH4oMOBJtrHRDABLQRv2yF6jGhZM9lRtgd8ESo+yE2biXhE/nfbfQ/r30YsfwHVRdS0VHeUO6NEw/N5pb4XW96BJz+uMs5wjQ5FyS2rOePj0vH4mpP4VGT0COt+Zy4FMuQwxZiH4kLMojQNu43239O0pNHi93K7fsyKL/EBglovETwTz02hjLIMXJlcX30bLpM99EDxJwY/TDCKWhQ+PxnngM5aGSZCxAgvIwlA87aGXOozbltKd16uxH33vAvd4/3j29v8q5cdWYXtHsHswqRc5z2JRiCL1eRZIQQpHnj4t+Z8R8X+TfnSEvxfZkyBAyNMslylmaeRHPIye8nTmENvPMkq3tx0rv3a6KeeRyGBTBj9aBcMNfFRCeFgNtqeDx7Gql0cBPItYwZIo4RBFBaYJ/DR53JbFldgHv5FJ4pfXw6jEcHcO9QJICxHmIHOZBSxG7idp8eB7hQv4xeItUS/cd3fVmbYBgQdQo8uw6cGV6PyIqFBLlMOztr9vS9r3fun3UHVuVd3ZmxqtQWDKvMI7+veprv8DeDefiggZAAA=&quot;"/>
    <we:property name="isFiltersActionButtonVisible" value="true"/>
    <we:property name="isVisualContainerHeaderHidden" value="false"/>
    <we:property name="pageDisplayName" value="&quot;P4 Peru: Trade Balance&quot;"/>
    <we:property name="pageName" value="&quot;ReportSectiona0e2effe6c2a32c6d61e&quot;"/>
    <we:property name="reportEmbeddedTime" value="&quot;2023-09-14T01:19:24.456Z&quot;"/>
    <we:property name="reportName" value="&quot;Peru Socio-Economic Analysis&quot;"/>
    <we:property name="reportState" value="&quot;CONNECTED&quot;"/>
    <we:property name="reportUrl" value="&quot;/groups/me/reports/ad7ba08e-8357-4dac-bc9a-dda6a20e9e4e/ReportSectiona0e2effe6c2a32c6d61e?bookmarkGuid=b1aebba9-ca4b-4a6b-9b28-fae9a5eb1c84&amp;bookmarkUsage=1&amp;ctid=2431d616-583f-4f9d-8bdc-a5333772c0fd&amp;fromEntryPoint=export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D29C39-1C4E-4B06-A1F4-2510F2DACF6E}">
  <ds:schemaRefs>
    <ds:schemaRef ds:uri="b1e4d6ee-9f6f-43f8-a618-24f3d84da28f"/>
    <ds:schemaRef ds:uri="f577acbf-5b0b-4b4f-9948-268e97f8d3a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b1e4d6ee-9f6f-43f8-a618-24f3d84da28f"/>
    <ds:schemaRef ds:uri="f577acbf-5b0b-4b4f-9948-268e97f8d3a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Jose Carlo Burga</cp:lastModifiedBy>
  <cp:revision>3</cp:revision>
  <dcterms:created xsi:type="dcterms:W3CDTF">2018-06-07T21:39:02Z</dcterms:created>
  <dcterms:modified xsi:type="dcterms:W3CDTF">2024-10-30T16:37:01Z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