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3FF6B-1947-4B0A-95BD-3C68FD7ABBB7}" v="8" dt="2024-10-29T03:11:54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S::jburga@peruvianbusinesscouncil.org::ad8c35be-c1cb-40f5-848f-0f856e13a741" providerId="AD" clId="Web-{AB910487-5339-E969-C22D-50FE5D346A4A}"/>
    <pc:docChg chg="delSld">
      <pc:chgData name="Jose Carlo Burga" userId="S::jburga@peruvianbusinesscouncil.org::ad8c35be-c1cb-40f5-848f-0f856e13a741" providerId="AD" clId="Web-{AB910487-5339-E969-C22D-50FE5D346A4A}" dt="2024-03-13T17:20:27.705" v="0"/>
      <pc:docMkLst>
        <pc:docMk/>
      </pc:docMkLst>
      <pc:sldChg chg="del">
        <pc:chgData name="Jose Carlo Burga" userId="S::jburga@peruvianbusinesscouncil.org::ad8c35be-c1cb-40f5-848f-0f856e13a741" providerId="AD" clId="Web-{AB910487-5339-E969-C22D-50FE5D346A4A}" dt="2024-03-13T17:20:27.705" v="0"/>
        <pc:sldMkLst>
          <pc:docMk/>
          <pc:sldMk cId="16848814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3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92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c7f4cd9-c353-45e2-9c9d-7dc7b3d81ad2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XW+cOBT9Kwhp92m0axuDIW/NNFmtVFVRU0VaVXm4NhdCw2BkTJppNP99r2GqJmm7o6RNmq7CC/j6+vh+nGNZXMVlM/QtrF/DCuO9eN/a8xW484jHi7ibbRLLTGKqJNNJilJyxiTN2t43thvivavYg6vRnzTDCG0AIuO700UMbXsEdRhV0A64iHt0g+2gbT7i7ExT3o24WcR42bfWQYA89uAxwF6QO40pBP5HQjuC8c0FHqPxs/UN9tb57ZhVTKY6SSopS6GUEhkKWjPMs1OYu/3DplNgS9t5aDoKINiyJMmEkqLMuEaZ8FLlebBXTeu3Lnp9cNk7ypuqse5D2V6UF9AZLOMpOYfDnMtVvLTtuJq+Dm7Yj+3oDL7BaprqfOPXAaZ2jRlbPzqM3jooMdqHNgDHGyrbkbNU1MnxBNqRah2sZ/bD0iFVsYz32GaxO6QXde2wBr8dHjxGvFF4gkdjmkAKHKKI/zl5HY7dtsfs10pnfl7byN/Ia3dSp2QZmq5ut8L4zMS3c64tkXF5Bs4H5en3xOFAO1plXYlufz0x72XjPolDLG6l95RbvDn9JG5a/P6aYpdUn9q6ObuH1s3pJsxkTHHMCs0Vr3Kd5AzUs9a/nwh/r8LZC4EH28B/TZET3F3y+L/qekc7n5Kgi4JJmSljSmOUYIqGKgD/Z1uGM6D3jZYErFzkRqQ6w1wqqBJTpGmxE8vjpdf28ks0ruiE0YpLZEKbygjGd0f2TbRcgym5ppOr0AWkIJlgj3VwHVKzo79eHkXXm3QI7vdXzcXt9vyD4H76yXWXgIMbTa2oK9EJuN9+gOqBfO+ien5b9Q+b7XW3bcYPoeh7sGaWtJY8MVJlwmSkm4QJqZ+p/qOaT2YcvDXnz2R/EmTPU4VK8DIxZVqphFVFlt2f7D+RWF8p9PffAh9dvM90f1i6y0QVyEWVMyzSyqR5LuT9L0V0GaqYSrAUWqUGqjRBuC/aBPjZEq/Q1dN/Kjv6oQeDR9DhVKp+zq3ByY8IC10Z2DN9u/B+1ZB2562n6yrtOv0ji6dtQiU2/wJu6g7omxMAAA==&quot;"/>
    <we:property name="creatorSessionId" value="&quot;14ec379e-b094-43e6-a789-e93661079579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Y227UMBD9lSgSPK0gcS5O+tYuLUJAqdqqEkIVGjuT1DQbR45TulT774yTRbTlsvRKQc1L4vH4eC7nWFbO/EJ1bQ3zbZihv+ZvaH08A3Pshf7Eb5a2d+9ev13fff1xe/3tJpl1a5VuOn/tzLdgKrQHquuhdghk/HA48aGud6ByoxLqDid+i6bTDdTqC47ONGVNj4uJj6dtrQ04yD0LFh3sCbnTmPYOn0W0I0irTnAPpR2tu9hqY5fjoAziRERRGccF45yzFBmt6cbZIczV/m7TIbCpbiyohgJwtjSKUsZjVqShwDgKC55lzl6q2i5dxHzztDWUN1Vj3rp6rRcn0Egs/CE5g92Yy5k/1XU/G742L9j3dG8k7mI5TDVW2bmDqYySfW17g96+gQK9DagdsL+gsu0YTUUdHA+g7qnWznqkP08NUhULfy1YTFaHtF5VBiuwy+HmfcTrucd5KKkcKbDzvPD54LXVN8seB/9WOuOzrT17Ia/VSR2SpVNNVS+F8Z2J+2OuNZFxegTGOuWJT8RhRztapU2BZmM+MO+FMt/EwSaX0nvILV4cfhM3Lf50TrFTqk+lzZjdXevmcOFm0oCHmOYi5GGZiSgLgD9q/eZEeDVzZy84HiwD/zdFTnBXyeN/1fWKdj4kQed5EMcpl7KQkrOA05A74N+2pTsCel9oicPKWCZZIlLMYg5lJPMkyVdiWTy1Qp/+iBZyOmEED2MMmJClZEG4OrJfomUCZBEKOrlykUMCccCC+zq4tqjZ3ssXO975Jm2BefpGnVxuz3sE89dPrqsE7NxoakZd8Q7APLkF1QP5XkX14WXV3222592WGd+Foq/BmlHSIg4jGfOUyZR0EwUsFo9Uv63mkxk7q+XxI9kfBNmzhCNnYRHJIil5FJR5ml6f7H+RWD8p9M1vgfcu3ke63y3d44jnGLIyCzBPSplkGYuvfymiy1AZ8AgLJngioUwihOuiDYDfLf4MTTX8p9K97VqQuAMNDqVqx9wUDn5EWGgKx57h27j3G0XaHbcerqtuV9O7qyztQcEoUeMf+o+FW3wFnrMqBsMTAAA=&quot;"/>
    <we:property name="isFiltersActionButtonVisible" value="true"/>
    <we:property name="isVisualContainerHeaderHidden" value="false"/>
    <we:property name="pageDisplayName" value="&quot;P5 Sector: Agriculture&quot;"/>
    <we:property name="pageName" value="&quot;ReportSection0f045b33f44d277726e2&quot;"/>
    <we:property name="reportEmbeddedTime" value="&quot;2023-09-14T01:24:22.988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0f045b33f44d277726e2?bookmarkGuid=bea878c1-4dc0-4378-8647-d870330326db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c7f8508-3165-47ce-aaf0-b8a665b9c62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OBD9FUHAAi1gLHS/5M3NJkWAtsjG3fZhkYcRObTVyqKWkrJxA//7jki5m1sdJ7Vbx3WeRHI0mjOXQzqcK5vndVXA7B1M0T6wX0n5eQrqs+XaA7s0c+Bzh/tRCqHrOzHDIIxSWpVVk8uytg+u7AbUGJsPed1C0Smiyb/PBzYUxSmMu5GAosaBXaGqZQlF/gWNMC01qsX5wMbLqpAKOpWjBhrs1F6QOI3JBPd3n74IrMkvcISsMbNnWEnV9ONEAPhZAuhkyGMRJizg9E5tVrWZD8uTkMiLhr7bPWazo8tKEZarhSuO9WIaeL7rAHLHjXkaBwmLkD7VzKpO5pCsH0uVMyhsjUthbWBc2YeyaKf66ejG/Ei2iuEZCr1UNnkzI00nJf5DTqLBgXWokOeNPSdXnSpJjtQSQ4VgvWgmsq2h5NYEXlpvoSSfcyubWa+x5Kj0OxP5L2kgywijOz+nmQsdgENZNpCXPWDfdZMgDhE9T3CBiSdc/LZPerxDfgElQ34H7HA8VjiGph8erckTR7xlRuktZ9AjLZGd1lssrZOiQDIa2MyyXvz2Ugsft2WfO+5tpzjaKXVejos+N3UG6qf3BigD1YGU2SfKoM4Z9IJU5OFXM+2PP3K1SE1vcAvWlvuCwNNULDCKoiDzgjT03SyigodnHP68h7yP/nJXmOAnXhqHHa9FbhL6WRQHWdJ9ealT6glUeNMrnS7uhS4CE45gLBUBJm7GH9TV4GWTycu72rI0DVkUe0D2ASScich7ujZEHqRxHGHEEh77PriZvyLvMxHGELiJT+YAFyH6wDfN+10A33Tc/h7LVuHtSJ/heBH/mxQ/+GkFOqwly0nrRbe0NDGHtREl224mpXO3Prcdz0c5fTKizWTOMrufdG5YhSSLtqZCQf4K1OEEVLNljLme3JyfL86i9M6nawfMPpAG3k+N3LnmutBHn/uhE4osjDmPAo+LPdetMZ/I2nFLzl+eS6MKyrye3LP7bhXRrQbmzxbZpIXdADOc0Y/dXcEyhS+y/Cpcr4bqQUrnsmybbeTyNdSeOfkKj4UZZpiAR0zpcs9j3p4lf2ikzOlpZ3jSwNkZpuzPtjvClT2aPVs+vgYNX2YMRBBgGkRpEnCA0MF0z5c//v86pyqnipyR+LYX5YqARshkyXcK0msFvCVrV0b0fBlmTVnbc0wGCaRx4EPiOgnDwIuXcMz25oAh1Z2q1H6f2K1aNaD21fr43DX16nJXeKHP4zSh/R3RZdmSq6P9meBJFpvQdJqtv+o7RpPEwXURIZU1LCl4hXUs5dYX6dMAjqDAHUWGhbAOZVm3U91oscMoR21VFfddTu4U4647wQ3xRsS4AmMRuK5IROyJKFjSsnGDeAOf+0EW+UkoMhbEiesFGyHe4Zi0tEVDRHtgvZcNEVLHvY8h3f2G8WiLF7v3soTTMs+SU5+O7hltid8Rwme2eXwn0l9jA9lERZtNxIE4STLH666IfeaFrpdmGzi9G3Wdtg+Lzk7y3bGSU623b0HNSXIlDh7YJmJOdx//cYI0Ze7dS54vfP9ONnddfXLL/fXq9/VmoK381hZAxnyAotVNsKT2je690mmmp0m0bIuiE+wu6ec6IX+tberagcD63/p7TkOmtYGK1YD62vZQr9DQt42QTAWvBdRGjmdLTP9G6jzTnqCNZOAm2oIeGRzDKPPrDranqMb6J4Fsm7oChqdQGqasjIYctRzlEAFD3j9rnr6HvHQrv90zF/39B3S+WHNCMAAA&quot;"/>
    <we:property name="creatorSessionId" value="&quot;2750e2d5-9021-487f-afdd-66164282ca34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a227bOBD9FUHAAi1gLKy7lDc3mxRFmzYbZ9OHRbAYkUNbrSxqKSmNG/jfd0TK3dzqOqndOq7fJHI0nDOXQ9qcK5tnVZnD9C1M0N6zX0j5cQLqo+XYPbvoxt69e300OHn9z9vB0QENy7LOZFHZe1d2DWqE9VlWNZC3Gmjw7/OeDXl+DKP2TUBeYc8uUVWygDz7jEaYpmrV4Kxn42WZSwWtymENNbZqL0ic3mlt53ePVgRWZxc4RFab0RMspaq791gAeGkM2E+RRyKImc/pm8rMajO/LU9CIstrWrd9TKcHl6UiLFdzHxzqycR3PacPyPtOxJPIj1mItFQ9LVuZfbJ+JFXGILc1LoWVgXFl78u8meingxvjQ9kohico9FRRZ/WUNL0q8F9yEr3sWfsKeVbbM3LVsZLkSC0xUAjWs3osmwoKbo3huXUEBfmcW+nUeokFR6W/GctPpIEsI4zO7JxGLnQA9mVRQ1Z0gD3Hif0oQHRdwQXGrnDw6z7p8A74BRQM+R2wg9FI4Qjq7vVgRZ444A0zSm85gx5piuy0jrCwXuU5ktHAppb17LfnWviwKbrccW47pa+dUmXFKO9yU2egfjo1QBmoFqRMP1AGtc6gD6QiD7+Yan/8kal5arq9W7A23BcEnoYigWEY+qnrJ4HnpCEEDjzh8Gcd5F30F7vCBD92kyhoeS104sBLw8hP43blhU6pxlDiTa+0urgbOAhM9AVjifAxdlL+TV01XtapvLyrLU2SgIWRC2QfQMyZCN3Ha0PkfhJFIYYs5pHngZN6S/I+E0EEvhN7ZA5wEaAHfN283wbwTcvtp1g0Cm9H+gRH8/jfpPjeTyvQQSVZRlov2qmFiTmojCjZdjMp+3frc9PxvJeTRyNaT+YssvtR54ZlSDJvKioU5C9A7Y9B1RvGmKvJzdn5/CxK33y4dsDsAmng/dTInWuuCzz0uBf0A5EGEeeh73Kx47oV5hNZO2rI+YtzaVhCkVXje3bfjSK65cD82SAbN7AdYAZT+pW7LVgm8FkWX4Sr5VB9k9K5LJp6E7l8BbVnTr7CZUGKKcbgElM63HWZu2PJHxopc3raGp40cLaGKbuz7ZZwZYdmx5YPr0HDlykD4fuY+GES+xwg6GOy48sf/7/OscqoIqckvulFuSSgITJZ8K2C9FIBb8japRE9XYZZUdZ2HJNCDEnkexA7/Zih70YLOGZzc8CQ6lZVardPbFetGlC7an147pp6dbgj3MDjURLT/o7osHTB1dHuTPAoi01oWs3WX9Udo0li77qIkMoaFBS83DqUcuOL9HEAh5DjliLDXFj7sqiaiW602GKUw6Ys8/suJ7eKcVed4IZ4Q2JcgZHwHUfEInJF6C9o2bhBvL7HPT8NvTgQKfOj2HH9tRDvYERamrwmot2zTmVNhNRy70NId7dhPNji+e69KOG0zJPk1Meje0Jb4neE8IltHt+J9NfYQNZR0WYT6UMUx2nfba+IPeYGjpukazi9G3WttrN5Zyf57lDJidbb9Z5mJLkUB/dsE7F+ex//fow0ZO7dC57Nff9W1ndd/eqW+6vl7+vNi7bya1sAGXMGeaObYEntG917pdNMD5No0eR5K9he0s90Qv5a29S1A4H1v/X3nIZMawMVqwH1pe2hWqKhbxMhmQpeCai1HM8WmP6V1HmiPUFrycB1tAU9MDiGUWbXHWxPUI30TwLZ1FUJDI+hMExZGg0ZajnKIQKGvHvWPH0PebX9+rZeg6KcpTkuKd8Z9x+w/KS4ajAAAA==&quot;"/>
    <we:property name="isFiltersActionButtonVisible" value="true"/>
    <we:property name="isVisualContainerHeaderHidden" value="false"/>
    <we:property name="pageDisplayName" value="&quot;P6 Agriculture: Inequality&quot;"/>
    <we:property name="pageName" value="&quot;ReportSection8faa3b8ae0bed7f58c4d&quot;"/>
    <we:property name="reportEmbeddedTime" value="&quot;2023-09-14T01:24:58.141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8faa3b8ae0bed7f58c4d?bookmarkGuid=9151672b-8eb6-4988-9787-7ebafbeb15fc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b1f5b45-5d57-484b-a533-5a04307d9c4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c2W7bRhT9FYFF2wQwitkXIyiQuAkSIHWNJEgeijzMcikzoUiVohy7hv+9Q1KqLUcLZUuRZCsPjjlzZ7nLOTN3hvRl5JNBPzUXx6YH0WH0Is+/9kzxtYOjgyhryhR3gjgjtJPGCkUV8iLU5v0yybNBdHgZlaboQvkxGQxNWnUUCv/+fBCZND0x3eopNukADqI+FIM8M2nyLzTCoaoshnB1EMF5P80LU3X5vjQlVN2eBfHwHKaAf6NhROPK5Azegyub0nfQz4ty9CyYsh6k1Nhy4xB1oSC0GTS19TQXy1eD1hM7yrPSJFmYQFVGLTKUe4yVib2mYDE1VXmcpOVIxF68PO8XQe/Lsdle1ZWCMCuQJsYphbBiscMmTKu86Fcyz/2ZyRz4qDZAAYNG38voebdbQNeUo8eXE5VHeTrsTSl/nw8LB+8grquyMikvwhhvTeY7x6bsvCmKJHQJvvMhLyvbXwW7nxR58EoteF3/yhS9JOt2qqa11KthNjI6qh5P829HBVSiVcHBLZUtxJ4yHVuHvZSOUwviWuWj0KybF4kzaShsLFjN9+PY2SQMV+S92pSjqKwkW+hzEH2ox0BXIfg+nUIBdSfBlz4ZW/LNLbsNRiItLNo81NO5ZTmCCA5lYdSPJh3W4R86fZsE1YKWlXJVcRD89bh2qUl/rcQ/X4UfV7ddvybvjuY46Txcjz8Ivk5HiLyGQGPLyJmiCs/cfgm4qUI9NMgLD8WLi9p0fyTFGJDBcy93JoqD5qFIGa4QOMJ9rDz13HPLqnHnmmRwasL/Ezap+nISKbAanGYMhFYYebmwrxLOS5ufT+nNMeGpQxywcdhqzKi+e28aOQkydgxs6NZSo4G3ZDBtqSAkjplwVhjtGbi1wPk4z/733TPeOTWPG8/fm6MdoAMbb2BxqY0wA5F1aY3CzvNuiJRhWg6DKxeuK7tGTauwQcNKmjPqOLEUBCWYMRl4qSVaHZFSKa68JMphgQnFfA1ondD1MeN0ntN3BqE3V8rOk1Pz9HGBs4X6DS4FF6AlQgRUtalnXlDXEpdcOeQM5w47aryEWCqyNlyOFfql89oUZzAow8MepdPNsv2YbTPtiRA+CuWDB43jlZpktObGIDUD7Y0FZMAp7dtiWzCChPYibKuRZ4oqEu93yPsd8pzpzliIgsiN/LZZjl6bp52HB+PVWmO8a5YutiC8ZpLGYfdMBW2JYO8JMGCaYSs95kCRtqtG8Dvo1uhrg9njvPzeopsFcjZM0zGEVwTisUXawBZtArYzJniPg9It0aCC1jo2/SbIHp2aotwWqrmnBytcNLcOofGXG1cJI0q4aA/BZUL/c31mxy04TTXBkjmPnXLcotl89gMj600G/wSfh4fDzp+QNRH0ISlTuK1PqD1sqo/zRqLz5OcWgfZjkXIXfUJ1a20WwqafwLagZvW+bRZnLhmKMWAhSEyZNTJkwVsczJCNj+emavw6T4NndieWF6jzNvQKOwTNBer8VZ4+HOfk37KHo0znKO/1hllosyLm9Hk2LLebO+/s3oY4YyoUYYA0aB0yE+EdwNYR56e8N3etqOt3bCewjE6PYTewOh83gW0QKG91LD3SwjhiwYu26brSBgmDiFSgqeGcEnm/dD25ma7P0rpB8kbz9+S21ZtEYgMZ/HwjzZrlZs/ilprzjXjeiTV4GYWWXYd3RKvd2JYvpdJubM2XUmmJ7fnu7v9WRC/NUokdIUhbECwsmNRQR1nbk23OlNIWKcBauRgxC+yeS+X0u6n9fVSn/R3URo6Cv7t1+X3afCcvXSbOiDtxXnROTOg/HdxovEWU1P5qcMrd0k3tnrXTbvGtWzochBAE3+ixLUT14+JhbQfoiwDXHKHrmLs45p5Q5RAD7+N4TvK8J849cc6Y4lRszMDF7tDkur4I2XleXLG7N8yCUisiHXOMESxizLDBpCUL7l9t2r/atA4eGQPmAb7ZtEpjNOkfVdQLiZF2znuOqLV2zt3p4/r8EO8/P9wKxrrj54dbkB+2evvwNlSf/PQA361ek1lG1z2cUIilIRyw1c5L4ea8zbRPxfap2P325hNb8nZ43ZBCU20+W6Fn7RV6LHlYC19vOAXjTBosCBUxjan3WCHb+suxPfvt2e/eJ7a7Q4dLnt0/ZnpcYzBslC9ryry2ctSDoluf2+fDctA3Dk5M1vBSv2mfQC0XgjMMAX70e02EUxik/mtE0egtmPDvP8tLmwAFSQAA&quot;"/>
    <we:property name="creatorSessionId" value="&quot;d24314ce-b3c3-44fd-9792-c44ffddbac5b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cbW/bNhD+K4KGrS0QDHwTRQbFgDRL0aJtGqRF+2EoBr4cHbWy5MlymizIfx8l2Uuc2o6c2LWd+EsSkceX5+6eI4+UchHapN9L1fmh6kK4G77I829dVXwLcLgTZsOy9+/fvNs7fvP34d67A1+c98okz/rh7kVYqqID5aekP1Bp1YMv/OvLTqjS9Eh1qien0j7shD0o+nmm0uRfaIR9VVkM4HInhLNemheq6vJDqUqouj314v7Zj41/p35EZcrkFD6AKZvSY+jlRTl85kxoC3EssY6UQdT4At+m39TW07xdvhq0nth+npUqyfwEqjKqkaKRxVgoZyUFjamqyl2SlkMRfX5w1is87ouRvl7WlZwwzZEkygiBsGDOYOWnVZ73Kpk9e6oyAzasFVBAv8F7Ee51OgV0VDl8PBir3M/TQXdC+Yd8UBg4BldXZWVSnvsx3qrMBoeqDF4XReK7BBt8zMtK95de70dF7q1SC17Vv1RFN8k6QdW0lno5yIZKR9XjSf59v4BKtCrYuQFZg7OUSacNtnFsIqqBX0He9806eZEYlfrCRoPVfD+NjE38cEXerVU5dMdKsgWenfBjPQa69M73+QQKqDvxtrTJSJOvb+itPxRpodHmoZ7ODc0RRLAv86N+Uumgdn/f6dvEQ/MoK3BVsRd8clibVKVPKvEvl/7H5U3TL8m6wzmOGw/X4/e9rdMhI68o0OgyNKqo3DPXXz1vKlf3DfLCQvHivFbdn0kxIqS33MHGeLFH7ouEigQCQyLrhKU2spFm1bgzVdI/Uf73mE6qvkyMBGgJRjIGXAqMbHxrXyWclTo/m9CbYdxSgyLAymAtMaPy7r1JZGKInWGgfbeaKglRywgmNeWEOMe40VxJy8Ashc6Hefa/7Z5HwYl63Hz+UR3tCO2j8QoWl1oJUxhZl9YsDPY63lMGaTnwprx1Xdm00LQIHTRRSUaMmohoCpwSzFjs41JLthoSx0JEwsZEGMwxoThaAlvHsD5mns4y+sYw9PpKGTw9Uc8eFzlbwG94ySMOMkaIgKg29cxyalryMhIGGRVFBhuqbAwuFmRpvBwB+i14pYpT6Jf+YcvSyWpZf862mfaYC+/78v6D5vFCVTJccx3EkoG0SgNSYIS0bbnNGUFcWu631cgyQQVx2x3ydoc8Y7pTFiIvci2/bZajV+pZ8PBovFhtjHbNsXEauJUsps7vnimnLRlsLQEGTDKsY4sjoEjqRTP4GDo1+9pw9jAvf9ToaomcDdJ0ROEFkXikkTa0Raug7ZQJ3uOgdE0QVNRaxqZfedn9E1WU6xJq7mnBihfNrYNv/PXaVcIwJJy3p+A8rv+lPrOLNBhJJcExMxYbYSKNpsezn+hZrzP4x9vcP+wG7yBrPOhjUqZwE4+v3W2qD/NGInj6awtH+7lMuQseX90aza206SWwLqxZvG2bxTmKGXIYMOfEUaZV7LPgNXZmyEbHcxMRv8pTb5nN8eVb4Lz1vcIGUfMWOO/Lk4djnPx79nDABPt5tzvIfJsFRU6bZ4NyvWPnnc3bBE5HuSAMkAQpfWbCrQFYu8D5Oe/OXCvq+g3bCcyD6THsBhZn48axFQJhtXSxRZIrQzRY3jZdF1IhrhCJBUiqooiS+H7penI9XZ+GumHySvP35KbWm0RiBRn8bCVNm+Vqz+LmmvM1f96INXgeQPOuwxuCajO25XNB2oyt+VyQ5tieb+7+b0HhpVkqsSEESQ2c+QWTKmooa3uyHTEhpEYCsBTGIaaB3XOpnHw3tb2PCtrfQa3kKPiHW5c/Js13/NJl7Iw4cHkRHCnff9q/1niNQlL7q8EJd0vX0T1vh+72W7d00PcuCLbBsS6B6uf5w9IO0G8jXHOELl1knIssocIgBtY6NyN53gbObeCcMsWJ3JjCi80Jk8v6ImTj4+KCzb3iKBhLQWLDDGMEc4cZVpi0jILbV5u2rzYtI46MCPMA32xapDKa9I8KanmMkTTG2ghRrfWMu9PH9fkh3n5+uBYR646fH65Bftjq7cObVH36ywN8t3pJahle90SEgosViQBraWzMzYy3mbap2DYVu9/efGxL3o6vKwI0UefTAT1vD+ix5GEtbL3iFCxiscKcUO6oo9ZigXTrL8e20W8b/e59Yrs54XDOs/vHHB6X6AwrjZd1yLzSctiFolOf2+eDst9TBo5U1sSlXtM+gVrOO6cfAuzw7zoQTogg1b8cCusxvLUTnUJL+eHk/gN9g556LUkAAA==&quot;"/>
    <we:property name="isFiltersActionButtonVisible" value="true"/>
    <we:property name="isVisualContainerHeaderHidden" value="false"/>
    <we:property name="pageDisplayName" value="&quot;P7 Farming: Land&quot;"/>
    <we:property name="pageName" value="&quot;ReportSection648bde7791b5ac03c648&quot;"/>
    <we:property name="reportEmbeddedTime" value="&quot;2023-09-14T01:37:35.690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648bde7791b5ac03c648?bookmarkGuid=88bd0d9b-1002-4c11-8847-1dff4bb7bc08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066f6c2d-67dc-4fd2-a38f-91700b07288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XTU/jMBD9KygXLtlVvuNwgwLalVYIAYLDqodJPGkDaRw5DrSL+t93bIflqxS02opK20vj8Xj85s3zOLl3eNW1NSxOYIbOnnMgxM0M5M2O77hOY22YYFpGrAyTJOBFFHI/z2lWtKoSTefs3TsK5ATVZdX1UOtAZPw5dh2o61OY6FEJdYeu06LsRAN19QutM00p2ePSdXDe1kKCDnmuQKEOe0vuNCYI/teQdoRCVbd4joWy1jNshVTDuPASxiBOM557zPeTLPQYrensrIH5vr/e1AAbiUZB1RAAbUu8MknzIohSKDDLWJ5EubZ3VTOph1Qe114sWk1bNwX6J57ya9pRx1kuKdGYcciKMmA8Rwg5zxmk78ZSOFe5mL+OVmCY+lGIGKR+yXjEPe7/fbQyJGQsCxI/DLPcz3iEkV5dVrUaqMgXR/NWUn2p6jbaiKo1EbIqaCdTR4mdLdu9MxJ1PzNPR8/s56KXBZ5haaYaVakFRbpCUFOUO192vvWzimujRnUqBQnHeJzhREfQ1qm4G0lagNzZ85buHzj7/BaagqwvsexPJhInoIbh0UaBBl7gG9tx3wxy9V6jHpNlbaWKuu+IeeQW32gKUj0vGw0kR3mwMCU5rOTD6QjcF6lsQf7L8cMhJtfrJydz0JBNYmOiGdsjUwael2IQeWGcQVjkAeefIvILnLVbL/BVILdQ3BupwWblunZrK1W/SAJgPmDCiiAoIU/iNVIdrutjM+llmMUecC/OIYrDkGVpRuSulLMNp6NdPty4RPCxFDMTd3g1uCPPFWkcVh10Bo3r2MJ6mrcrmsWBn4ZO5UDKiVCvmfr+gr3u47zagUH3JpWucwl1b15KKOyPisBaNRozuTZ9XRvH1dO7J+ZMQb2rnXRllkbc/6YLPPK37a3gTaRb2A+2gYDNto/3dWN7SJyGkBYZ9+OAeSmPmR+wT7nuzuh9eus1vgrk/yLvj+e+WWWvFYptv8unvDkzpM9P/SB61bX0iXYKjb17WhuhQuNH+oGGIx+ezY23ot+bj1VnaPP0+w2I81KKJA8AAA==&quot;"/>
    <we:property name="creatorSessionId" value="&quot;8a8f45f1-0820-45b4-b083-0504969db396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VXXU/bMBT9KygvvHRTPpov3kop2sToUEHwMFXTTXyTBtI4chygQ/3vu7bD+CoFTauotKfE19fHx+ce28mdxYqmLmExhjlae9Y+51dzEFc7jtWzqi72/fvR8WBy9HM8OB5RmNey4FVj7d1ZEkSO8rxoWigVAgV/THsWlOUJ5KqVQdlgz6pRNLyCsviFJpm6pGhx2bPwti65AAV5KkGigr2mdGrT3M5nj2aEVBbXeIqpNNEJ1lzIrp3aQRSBH8YssSPHCWLPjmhMY3o1zbfz1aSa2JBXEoqKCKhYYGdBmKRuP4QU4zhKgn6i4k1R5WW3lIexZ4ta6dXMgJ6kU3JJMyqc5ZIW6kcM4jRzI5YgeIwlEYRvYkm8lQm/fYmWohc6fQ/RDZ0sYn1mM+fv0TKPmEWxGzieFydOzPrYV6OzopSdFMlidFsLqi9V3aANqVo5F0VKM+k6CmxM2e6sIS/buX4bPYmf8lakOMFMd1WykAtCukCQMxQ7n3a+tPOCqaBidSI4GUdnTDBXCCo64zdDQQOQWXv2sveHzoBdQ5VS9DmXQZ4LzEF2zdFGibq26+jYYVt1drVfsp5SZG2l0rJtSHlkht9wBkI+LRs1BEOxv9AlOSjE/e5we8+WsgXrX07vNzGlXj7amZ2HzCI2Zpqp2TKZa9shun3b82Pw0sRl7ENMfobzeusNvorkFpp7IzXYrF3XTm2s6qSBC5EDGESp62aQBP4aq3b39KHutGOMfRuY7SfQ9z0visOYxF1pZwOn0M7vb1wS+FDwucbtvgluKHPFMg6KBhrNpmeZwtpKtwvqxU6finZlJ8qYy5dKfX2mXvN+XU1Ds3tVyp51DmWrP0oI9ltBZI0bdZhSq7YsdeLq7t2x3lNQ7qokVZmlNve/OQUe9Nv2o+BVplt4HmyDAJs9Pt72jTlD/NCDMI2Z47uRHTI/ctzoQ667CX1Pb73HV5H8X+z9/rVv1tlrjWKO3+Vj3aw50u+neuGtbGr6RTuBytw9tUEoUOeRf6BiyLp3feOtOO/VH6ml56D6FUmJ78zvyP0GglQvFUwPAAA=&quot;"/>
    <we:property name="isFiltersActionButtonVisible" value="true"/>
    <we:property name="isVisualContainerHeaderHidden" value="false"/>
    <we:property name="pageDisplayName" value="&quot;P9 Farming: Climatic Conditions &quot;"/>
    <we:property name="pageName" value="&quot;ReportSectionc0688a579db081169308&quot;"/>
    <we:property name="reportEmbeddedTime" value="&quot;2023-09-14T01:46:28.257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c0688a579db081169308?bookmarkGuid=f8222649-93b4-4bb1-94c8-5cd6e0243d45&amp;bookmarkUsage=1&amp;ctid=2431d616-583f-4f9d-8bdc-a5333772c0fd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Jose Carlo Burga</cp:lastModifiedBy>
  <cp:revision>14</cp:revision>
  <dcterms:created xsi:type="dcterms:W3CDTF">2024-03-13T17:09:28Z</dcterms:created>
  <dcterms:modified xsi:type="dcterms:W3CDTF">2024-10-29T03:12:01Z</dcterms:modified>
</cp:coreProperties>
</file>