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Lst>
  <p:sldIdLst>
    <p:sldId id="256" r:id="rId5"/>
    <p:sldId id="257" r:id="rId6"/>
    <p:sldId id="258" r:id="rId7"/>
    <p:sldId id="274" r:id="rId8"/>
    <p:sldId id="275" r:id="rId9"/>
    <p:sldId id="276" r:id="rId10"/>
    <p:sldId id="259" r:id="rId11"/>
    <p:sldId id="260" r:id="rId12"/>
    <p:sldId id="261" r:id="rId13"/>
    <p:sldId id="262" r:id="rId14"/>
    <p:sldId id="263" r:id="rId15"/>
    <p:sldId id="277" r:id="rId16"/>
    <p:sldId id="278" r:id="rId17"/>
    <p:sldId id="279" r:id="rId18"/>
    <p:sldId id="264" r:id="rId19"/>
    <p:sldId id="265" r:id="rId20"/>
    <p:sldId id="266" r:id="rId21"/>
    <p:sldId id="280" r:id="rId22"/>
    <p:sldId id="267" r:id="rId23"/>
    <p:sldId id="268" r:id="rId24"/>
    <p:sldId id="281" r:id="rId25"/>
    <p:sldId id="269" r:id="rId26"/>
    <p:sldId id="270" r:id="rId27"/>
    <p:sldId id="271" r:id="rId28"/>
    <p:sldId id="272" r:id="rId29"/>
    <p:sldId id="283" r:id="rId30"/>
    <p:sldId id="282"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04" autoAdjust="0"/>
    <p:restoredTop sz="94660"/>
  </p:normalViewPr>
  <p:slideViewPr>
    <p:cSldViewPr snapToGrid="0">
      <p:cViewPr varScale="1">
        <p:scale>
          <a:sx n="115" d="100"/>
          <a:sy n="115" d="100"/>
        </p:scale>
        <p:origin x="448"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ableStyles" Target="tableStyles.xml"/><Relationship Id="rId8" Type="http://schemas.openxmlformats.org/officeDocument/2006/relationships/slide" Target="slides/slide4.xml"/></Relationships>
</file>

<file path=ppt/diagrams/_rels/data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4" Type="http://schemas.openxmlformats.org/officeDocument/2006/relationships/image" Target="../media/image9.svg"/></Relationships>
</file>

<file path=ppt/diagrams/_rels/data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diagrams/_rels/drawing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4" Type="http://schemas.openxmlformats.org/officeDocument/2006/relationships/image" Target="../media/image9.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3994ECC-7E93-435B-8507-3E38326469B4}" type="doc">
      <dgm:prSet loTypeId="urn:microsoft.com/office/officeart/2018/5/layout/IconCircle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CEF3B3E3-006C-4BB8-951D-7A75D3F7B7B3}">
      <dgm:prSet/>
      <dgm:spPr/>
      <dgm:t>
        <a:bodyPr/>
        <a:lstStyle/>
        <a:p>
          <a:pPr>
            <a:defRPr cap="all"/>
          </a:pPr>
          <a:r>
            <a:rPr lang="en-US" b="1"/>
            <a:t>Regression</a:t>
          </a:r>
          <a:r>
            <a:rPr lang="en-US"/>
            <a:t>:  when the output is a real value, such as dollars, weight, height, etc.</a:t>
          </a:r>
        </a:p>
      </dgm:t>
    </dgm:pt>
    <dgm:pt modelId="{135768D1-CAA6-4869-A14D-39A7C3A68429}" type="parTrans" cxnId="{A3A59F27-BD2D-4E80-923A-552C35CCEDB3}">
      <dgm:prSet/>
      <dgm:spPr/>
      <dgm:t>
        <a:bodyPr/>
        <a:lstStyle/>
        <a:p>
          <a:endParaRPr lang="en-US"/>
        </a:p>
      </dgm:t>
    </dgm:pt>
    <dgm:pt modelId="{325F2FD7-E7BB-4E9D-9ADA-A3A9570F919C}" type="sibTrans" cxnId="{A3A59F27-BD2D-4E80-923A-552C35CCEDB3}">
      <dgm:prSet/>
      <dgm:spPr/>
      <dgm:t>
        <a:bodyPr/>
        <a:lstStyle/>
        <a:p>
          <a:endParaRPr lang="en-US"/>
        </a:p>
      </dgm:t>
    </dgm:pt>
    <dgm:pt modelId="{EC01D281-4AB0-4366-83CF-18043FEC013A}">
      <dgm:prSet/>
      <dgm:spPr/>
      <dgm:t>
        <a:bodyPr/>
        <a:lstStyle/>
        <a:p>
          <a:pPr>
            <a:defRPr cap="all"/>
          </a:pPr>
          <a:r>
            <a:rPr lang="en-US" b="1"/>
            <a:t>Classification</a:t>
          </a:r>
          <a:r>
            <a:rPr lang="en-US"/>
            <a:t>: when the variable is a category, such as: yes/no, 1/0, spam/not spam.</a:t>
          </a:r>
        </a:p>
      </dgm:t>
    </dgm:pt>
    <dgm:pt modelId="{E991FF07-BAEC-4037-99F3-F239C2523665}" type="parTrans" cxnId="{7007EC1E-FE67-465D-8656-27A14C9C93E9}">
      <dgm:prSet/>
      <dgm:spPr/>
      <dgm:t>
        <a:bodyPr/>
        <a:lstStyle/>
        <a:p>
          <a:endParaRPr lang="en-US"/>
        </a:p>
      </dgm:t>
    </dgm:pt>
    <dgm:pt modelId="{F7CBEC3D-44A4-4FDB-8578-DDB73C78F8E2}" type="sibTrans" cxnId="{7007EC1E-FE67-465D-8656-27A14C9C93E9}">
      <dgm:prSet/>
      <dgm:spPr/>
      <dgm:t>
        <a:bodyPr/>
        <a:lstStyle/>
        <a:p>
          <a:endParaRPr lang="en-US"/>
        </a:p>
      </dgm:t>
    </dgm:pt>
    <dgm:pt modelId="{B5F223D2-B66D-4063-A0E7-E1E25D4478F9}" type="pres">
      <dgm:prSet presAssocID="{33994ECC-7E93-435B-8507-3E38326469B4}" presName="root" presStyleCnt="0">
        <dgm:presLayoutVars>
          <dgm:dir/>
          <dgm:resizeHandles val="exact"/>
        </dgm:presLayoutVars>
      </dgm:prSet>
      <dgm:spPr/>
    </dgm:pt>
    <dgm:pt modelId="{72A82D5A-0F70-410C-BD69-A3663CD44FE3}" type="pres">
      <dgm:prSet presAssocID="{CEF3B3E3-006C-4BB8-951D-7A75D3F7B7B3}" presName="compNode" presStyleCnt="0"/>
      <dgm:spPr/>
    </dgm:pt>
    <dgm:pt modelId="{48AC3D45-25E7-47ED-982A-3598CE76F2F1}" type="pres">
      <dgm:prSet presAssocID="{CEF3B3E3-006C-4BB8-951D-7A75D3F7B7B3}" presName="iconBgRect" presStyleLbl="bgShp" presStyleIdx="0" presStyleCnt="2"/>
      <dgm:spPr/>
    </dgm:pt>
    <dgm:pt modelId="{07B4C34A-0352-4162-9EC4-C4E680AE199A}" type="pres">
      <dgm:prSet presAssocID="{CEF3B3E3-006C-4BB8-951D-7A75D3F7B7B3}"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itcoin"/>
        </a:ext>
      </dgm:extLst>
    </dgm:pt>
    <dgm:pt modelId="{A24AFA3B-6402-4978-A2D3-50FD442DC44B}" type="pres">
      <dgm:prSet presAssocID="{CEF3B3E3-006C-4BB8-951D-7A75D3F7B7B3}" presName="spaceRect" presStyleCnt="0"/>
      <dgm:spPr/>
    </dgm:pt>
    <dgm:pt modelId="{D8D70677-BA71-4F95-AD50-378765D80CEA}" type="pres">
      <dgm:prSet presAssocID="{CEF3B3E3-006C-4BB8-951D-7A75D3F7B7B3}" presName="textRect" presStyleLbl="revTx" presStyleIdx="0" presStyleCnt="2">
        <dgm:presLayoutVars>
          <dgm:chMax val="1"/>
          <dgm:chPref val="1"/>
        </dgm:presLayoutVars>
      </dgm:prSet>
      <dgm:spPr/>
    </dgm:pt>
    <dgm:pt modelId="{1D8FE824-AFF9-494C-9DE8-2B6FA3C7C775}" type="pres">
      <dgm:prSet presAssocID="{325F2FD7-E7BB-4E9D-9ADA-A3A9570F919C}" presName="sibTrans" presStyleCnt="0"/>
      <dgm:spPr/>
    </dgm:pt>
    <dgm:pt modelId="{AA8F6962-0E3B-4D9B-BC31-68E586FB4A5B}" type="pres">
      <dgm:prSet presAssocID="{EC01D281-4AB0-4366-83CF-18043FEC013A}" presName="compNode" presStyleCnt="0"/>
      <dgm:spPr/>
    </dgm:pt>
    <dgm:pt modelId="{468C9C3F-0B15-4866-A8A7-25C34CDEDEA1}" type="pres">
      <dgm:prSet presAssocID="{EC01D281-4AB0-4366-83CF-18043FEC013A}" presName="iconBgRect" presStyleLbl="bgShp" presStyleIdx="1" presStyleCnt="2"/>
      <dgm:spPr/>
    </dgm:pt>
    <dgm:pt modelId="{18C7D8FD-F2F1-49E8-96AE-493C0AF57B9F}" type="pres">
      <dgm:prSet presAssocID="{EC01D281-4AB0-4366-83CF-18043FEC013A}"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keleton"/>
        </a:ext>
      </dgm:extLst>
    </dgm:pt>
    <dgm:pt modelId="{69DBA19C-DB2D-4A08-AECA-B9CCB7EDB4C8}" type="pres">
      <dgm:prSet presAssocID="{EC01D281-4AB0-4366-83CF-18043FEC013A}" presName="spaceRect" presStyleCnt="0"/>
      <dgm:spPr/>
    </dgm:pt>
    <dgm:pt modelId="{679ADF1F-B64F-45A2-B12F-05F7AB44C15D}" type="pres">
      <dgm:prSet presAssocID="{EC01D281-4AB0-4366-83CF-18043FEC013A}" presName="textRect" presStyleLbl="revTx" presStyleIdx="1" presStyleCnt="2">
        <dgm:presLayoutVars>
          <dgm:chMax val="1"/>
          <dgm:chPref val="1"/>
        </dgm:presLayoutVars>
      </dgm:prSet>
      <dgm:spPr/>
    </dgm:pt>
  </dgm:ptLst>
  <dgm:cxnLst>
    <dgm:cxn modelId="{7007EC1E-FE67-465D-8656-27A14C9C93E9}" srcId="{33994ECC-7E93-435B-8507-3E38326469B4}" destId="{EC01D281-4AB0-4366-83CF-18043FEC013A}" srcOrd="1" destOrd="0" parTransId="{E991FF07-BAEC-4037-99F3-F239C2523665}" sibTransId="{F7CBEC3D-44A4-4FDB-8578-DDB73C78F8E2}"/>
    <dgm:cxn modelId="{A3A59F27-BD2D-4E80-923A-552C35CCEDB3}" srcId="{33994ECC-7E93-435B-8507-3E38326469B4}" destId="{CEF3B3E3-006C-4BB8-951D-7A75D3F7B7B3}" srcOrd="0" destOrd="0" parTransId="{135768D1-CAA6-4869-A14D-39A7C3A68429}" sibTransId="{325F2FD7-E7BB-4E9D-9ADA-A3A9570F919C}"/>
    <dgm:cxn modelId="{8BFDF66D-8F0B-4E58-BC9D-5E526C35B2AF}" type="presOf" srcId="{33994ECC-7E93-435B-8507-3E38326469B4}" destId="{B5F223D2-B66D-4063-A0E7-E1E25D4478F9}" srcOrd="0" destOrd="0" presId="urn:microsoft.com/office/officeart/2018/5/layout/IconCircleLabelList"/>
    <dgm:cxn modelId="{86850BA4-232C-4B15-8A28-5C47CC4FA8BC}" type="presOf" srcId="{CEF3B3E3-006C-4BB8-951D-7A75D3F7B7B3}" destId="{D8D70677-BA71-4F95-AD50-378765D80CEA}" srcOrd="0" destOrd="0" presId="urn:microsoft.com/office/officeart/2018/5/layout/IconCircleLabelList"/>
    <dgm:cxn modelId="{508845CC-748C-487A-BAF4-C0765B4AB0FA}" type="presOf" srcId="{EC01D281-4AB0-4366-83CF-18043FEC013A}" destId="{679ADF1F-B64F-45A2-B12F-05F7AB44C15D}" srcOrd="0" destOrd="0" presId="urn:microsoft.com/office/officeart/2018/5/layout/IconCircleLabelList"/>
    <dgm:cxn modelId="{7140A5D0-F69B-447B-AD04-A0097CB1FE2F}" type="presParOf" srcId="{B5F223D2-B66D-4063-A0E7-E1E25D4478F9}" destId="{72A82D5A-0F70-410C-BD69-A3663CD44FE3}" srcOrd="0" destOrd="0" presId="urn:microsoft.com/office/officeart/2018/5/layout/IconCircleLabelList"/>
    <dgm:cxn modelId="{EBC4B1CD-51EB-4AE3-BE71-0B62501F649E}" type="presParOf" srcId="{72A82D5A-0F70-410C-BD69-A3663CD44FE3}" destId="{48AC3D45-25E7-47ED-982A-3598CE76F2F1}" srcOrd="0" destOrd="0" presId="urn:microsoft.com/office/officeart/2018/5/layout/IconCircleLabelList"/>
    <dgm:cxn modelId="{95801B19-3FFC-4A95-ADFF-98292F5DDFC9}" type="presParOf" srcId="{72A82D5A-0F70-410C-BD69-A3663CD44FE3}" destId="{07B4C34A-0352-4162-9EC4-C4E680AE199A}" srcOrd="1" destOrd="0" presId="urn:microsoft.com/office/officeart/2018/5/layout/IconCircleLabelList"/>
    <dgm:cxn modelId="{B8374F4C-D1D3-45DD-987A-30A8867C31C9}" type="presParOf" srcId="{72A82D5A-0F70-410C-BD69-A3663CD44FE3}" destId="{A24AFA3B-6402-4978-A2D3-50FD442DC44B}" srcOrd="2" destOrd="0" presId="urn:microsoft.com/office/officeart/2018/5/layout/IconCircleLabelList"/>
    <dgm:cxn modelId="{2FFC5D87-8545-4833-858A-3232DB1C2E49}" type="presParOf" srcId="{72A82D5A-0F70-410C-BD69-A3663CD44FE3}" destId="{D8D70677-BA71-4F95-AD50-378765D80CEA}" srcOrd="3" destOrd="0" presId="urn:microsoft.com/office/officeart/2018/5/layout/IconCircleLabelList"/>
    <dgm:cxn modelId="{06975182-8F0E-48EF-A6C3-7C2E41F89FBE}" type="presParOf" srcId="{B5F223D2-B66D-4063-A0E7-E1E25D4478F9}" destId="{1D8FE824-AFF9-494C-9DE8-2B6FA3C7C775}" srcOrd="1" destOrd="0" presId="urn:microsoft.com/office/officeart/2018/5/layout/IconCircleLabelList"/>
    <dgm:cxn modelId="{5B7A2BD3-714B-4FA4-BAE7-E110B0D7A8D2}" type="presParOf" srcId="{B5F223D2-B66D-4063-A0E7-E1E25D4478F9}" destId="{AA8F6962-0E3B-4D9B-BC31-68E586FB4A5B}" srcOrd="2" destOrd="0" presId="urn:microsoft.com/office/officeart/2018/5/layout/IconCircleLabelList"/>
    <dgm:cxn modelId="{6BF4D3AF-9179-4029-AFDA-2966BC526CA3}" type="presParOf" srcId="{AA8F6962-0E3B-4D9B-BC31-68E586FB4A5B}" destId="{468C9C3F-0B15-4866-A8A7-25C34CDEDEA1}" srcOrd="0" destOrd="0" presId="urn:microsoft.com/office/officeart/2018/5/layout/IconCircleLabelList"/>
    <dgm:cxn modelId="{3802424D-BF1B-489A-84FF-8F55B9DE24CA}" type="presParOf" srcId="{AA8F6962-0E3B-4D9B-BC31-68E586FB4A5B}" destId="{18C7D8FD-F2F1-49E8-96AE-493C0AF57B9F}" srcOrd="1" destOrd="0" presId="urn:microsoft.com/office/officeart/2018/5/layout/IconCircleLabelList"/>
    <dgm:cxn modelId="{1BA9120D-AD58-4446-A467-886958AB1405}" type="presParOf" srcId="{AA8F6962-0E3B-4D9B-BC31-68E586FB4A5B}" destId="{69DBA19C-DB2D-4A08-AECA-B9CCB7EDB4C8}" srcOrd="2" destOrd="0" presId="urn:microsoft.com/office/officeart/2018/5/layout/IconCircleLabelList"/>
    <dgm:cxn modelId="{BC6F5DEB-14F7-4307-99A7-58BEE8A12EA7}" type="presParOf" srcId="{AA8F6962-0E3B-4D9B-BC31-68E586FB4A5B}" destId="{679ADF1F-B64F-45A2-B12F-05F7AB44C15D}"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723C64C-72EC-4650-B6E1-498D60ADFF46}" type="doc">
      <dgm:prSet loTypeId="urn:microsoft.com/office/officeart/2018/5/layout/Centered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4B425902-F5DA-487E-B6CA-03DBE44F3581}">
      <dgm:prSet/>
      <dgm:spPr/>
      <dgm:t>
        <a:bodyPr/>
        <a:lstStyle/>
        <a:p>
          <a:pPr>
            <a:defRPr b="1"/>
          </a:pPr>
          <a:r>
            <a:rPr lang="en-US"/>
            <a:t>Recognizing patterns</a:t>
          </a:r>
        </a:p>
      </dgm:t>
    </dgm:pt>
    <dgm:pt modelId="{D78431D4-9CE6-43DD-A23A-8BE60F92FE0E}" type="parTrans" cxnId="{1C059B55-6C36-44BB-BD61-92F94BABA024}">
      <dgm:prSet/>
      <dgm:spPr/>
      <dgm:t>
        <a:bodyPr/>
        <a:lstStyle/>
        <a:p>
          <a:endParaRPr lang="en-US"/>
        </a:p>
      </dgm:t>
    </dgm:pt>
    <dgm:pt modelId="{F32AF160-7CDB-4AE9-AA0C-3A522E9A481C}" type="sibTrans" cxnId="{1C059B55-6C36-44BB-BD61-92F94BABA024}">
      <dgm:prSet/>
      <dgm:spPr/>
      <dgm:t>
        <a:bodyPr/>
        <a:lstStyle/>
        <a:p>
          <a:endParaRPr lang="en-US"/>
        </a:p>
      </dgm:t>
    </dgm:pt>
    <dgm:pt modelId="{608F6E59-E5B2-43E9-8A89-381421B90C14}">
      <dgm:prSet/>
      <dgm:spPr/>
      <dgm:t>
        <a:bodyPr/>
        <a:lstStyle/>
        <a:p>
          <a:r>
            <a:rPr lang="en-US"/>
            <a:t>Facial identities or facial expressions</a:t>
          </a:r>
        </a:p>
      </dgm:t>
    </dgm:pt>
    <dgm:pt modelId="{B9B5D222-EE58-461B-B2D0-F76194B92C91}" type="parTrans" cxnId="{BA841FAD-51E7-48E4-8A7B-6E4B80973DB7}">
      <dgm:prSet/>
      <dgm:spPr/>
      <dgm:t>
        <a:bodyPr/>
        <a:lstStyle/>
        <a:p>
          <a:endParaRPr lang="en-US"/>
        </a:p>
      </dgm:t>
    </dgm:pt>
    <dgm:pt modelId="{B12D2B8D-0FAA-4037-B015-9AA481DA97E4}" type="sibTrans" cxnId="{BA841FAD-51E7-48E4-8A7B-6E4B80973DB7}">
      <dgm:prSet/>
      <dgm:spPr/>
      <dgm:t>
        <a:bodyPr/>
        <a:lstStyle/>
        <a:p>
          <a:endParaRPr lang="en-US"/>
        </a:p>
      </dgm:t>
    </dgm:pt>
    <dgm:pt modelId="{FFE78E57-6BBF-4FA5-B183-8C97839963AC}">
      <dgm:prSet/>
      <dgm:spPr/>
      <dgm:t>
        <a:bodyPr/>
        <a:lstStyle/>
        <a:p>
          <a:r>
            <a:rPr lang="en-US"/>
            <a:t>Handwritten or spoken words</a:t>
          </a:r>
        </a:p>
      </dgm:t>
    </dgm:pt>
    <dgm:pt modelId="{E163CAC6-00D5-4F40-B9B5-46E0192F7A26}" type="parTrans" cxnId="{0FDF89D1-ECAF-4C7E-91EF-344F2B1E9EC3}">
      <dgm:prSet/>
      <dgm:spPr/>
      <dgm:t>
        <a:bodyPr/>
        <a:lstStyle/>
        <a:p>
          <a:endParaRPr lang="en-US"/>
        </a:p>
      </dgm:t>
    </dgm:pt>
    <dgm:pt modelId="{0FC711B4-B69B-4A04-9E83-5BBE6364C138}" type="sibTrans" cxnId="{0FDF89D1-ECAF-4C7E-91EF-344F2B1E9EC3}">
      <dgm:prSet/>
      <dgm:spPr/>
      <dgm:t>
        <a:bodyPr/>
        <a:lstStyle/>
        <a:p>
          <a:endParaRPr lang="en-US"/>
        </a:p>
      </dgm:t>
    </dgm:pt>
    <dgm:pt modelId="{3CF630C6-FE6A-40C1-9E7D-B0E74F39E406}">
      <dgm:prSet/>
      <dgm:spPr/>
      <dgm:t>
        <a:bodyPr/>
        <a:lstStyle/>
        <a:p>
          <a:r>
            <a:rPr lang="en-US"/>
            <a:t>Medical images</a:t>
          </a:r>
        </a:p>
      </dgm:t>
    </dgm:pt>
    <dgm:pt modelId="{6F94CF14-F90F-4658-814A-671A4A17642C}" type="parTrans" cxnId="{D0EC71AA-FCFE-4600-BDF1-6F354F7CE16E}">
      <dgm:prSet/>
      <dgm:spPr/>
      <dgm:t>
        <a:bodyPr/>
        <a:lstStyle/>
        <a:p>
          <a:endParaRPr lang="en-US"/>
        </a:p>
      </dgm:t>
    </dgm:pt>
    <dgm:pt modelId="{DDE74C12-BD4F-4D1E-B576-6A4F3E4018AE}" type="sibTrans" cxnId="{D0EC71AA-FCFE-4600-BDF1-6F354F7CE16E}">
      <dgm:prSet/>
      <dgm:spPr/>
      <dgm:t>
        <a:bodyPr/>
        <a:lstStyle/>
        <a:p>
          <a:endParaRPr lang="en-US"/>
        </a:p>
      </dgm:t>
    </dgm:pt>
    <dgm:pt modelId="{FB5EC47D-8201-40F8-B930-4A2616B7D91D}">
      <dgm:prSet/>
      <dgm:spPr/>
      <dgm:t>
        <a:bodyPr/>
        <a:lstStyle/>
        <a:p>
          <a:pPr>
            <a:defRPr b="1"/>
          </a:pPr>
          <a:r>
            <a:rPr lang="en-US"/>
            <a:t>Recognizing anomalies</a:t>
          </a:r>
        </a:p>
      </dgm:t>
    </dgm:pt>
    <dgm:pt modelId="{2F992B40-AA91-4BB5-9B57-8497C70B4AC4}" type="parTrans" cxnId="{78319600-5B45-438F-893B-89C2B8CA38DA}">
      <dgm:prSet/>
      <dgm:spPr/>
      <dgm:t>
        <a:bodyPr/>
        <a:lstStyle/>
        <a:p>
          <a:endParaRPr lang="en-US"/>
        </a:p>
      </dgm:t>
    </dgm:pt>
    <dgm:pt modelId="{AE242C11-ABBC-45D9-BADB-0CE321274511}" type="sibTrans" cxnId="{78319600-5B45-438F-893B-89C2B8CA38DA}">
      <dgm:prSet/>
      <dgm:spPr/>
      <dgm:t>
        <a:bodyPr/>
        <a:lstStyle/>
        <a:p>
          <a:endParaRPr lang="en-US"/>
        </a:p>
      </dgm:t>
    </dgm:pt>
    <dgm:pt modelId="{79CB86D3-CEA6-4741-B36E-0F9161649EC9}">
      <dgm:prSet/>
      <dgm:spPr/>
      <dgm:t>
        <a:bodyPr/>
        <a:lstStyle/>
        <a:p>
          <a:r>
            <a:rPr lang="en-US" dirty="0"/>
            <a:t>Unusual credit card transactions</a:t>
          </a:r>
        </a:p>
      </dgm:t>
    </dgm:pt>
    <dgm:pt modelId="{0529A714-9815-4F1C-943C-CBD5E3B9BB92}" type="parTrans" cxnId="{4D7D1761-5D35-4107-B13F-76D023259F9D}">
      <dgm:prSet/>
      <dgm:spPr/>
      <dgm:t>
        <a:bodyPr/>
        <a:lstStyle/>
        <a:p>
          <a:endParaRPr lang="en-US"/>
        </a:p>
      </dgm:t>
    </dgm:pt>
    <dgm:pt modelId="{5B8AD8A0-9A70-41EE-A8B6-1B9F6FD65640}" type="sibTrans" cxnId="{4D7D1761-5D35-4107-B13F-76D023259F9D}">
      <dgm:prSet/>
      <dgm:spPr/>
      <dgm:t>
        <a:bodyPr/>
        <a:lstStyle/>
        <a:p>
          <a:endParaRPr lang="en-US"/>
        </a:p>
      </dgm:t>
    </dgm:pt>
    <dgm:pt modelId="{8124C800-B8A0-40A4-92F4-81179EEE2FB8}">
      <dgm:prSet/>
      <dgm:spPr/>
      <dgm:t>
        <a:bodyPr/>
        <a:lstStyle/>
        <a:p>
          <a:pPr>
            <a:defRPr b="1"/>
          </a:pPr>
          <a:r>
            <a:rPr lang="en-US"/>
            <a:t>Predictions</a:t>
          </a:r>
        </a:p>
      </dgm:t>
    </dgm:pt>
    <dgm:pt modelId="{F5D71B1E-3E5D-4F38-A009-CAE50EDDF347}" type="parTrans" cxnId="{A572C98E-C422-4860-91E3-E11B549FFAEA}">
      <dgm:prSet/>
      <dgm:spPr/>
      <dgm:t>
        <a:bodyPr/>
        <a:lstStyle/>
        <a:p>
          <a:endParaRPr lang="en-US"/>
        </a:p>
      </dgm:t>
    </dgm:pt>
    <dgm:pt modelId="{16AE4B52-4615-4E51-BF47-2B652417B7B1}" type="sibTrans" cxnId="{A572C98E-C422-4860-91E3-E11B549FFAEA}">
      <dgm:prSet/>
      <dgm:spPr/>
      <dgm:t>
        <a:bodyPr/>
        <a:lstStyle/>
        <a:p>
          <a:endParaRPr lang="en-US"/>
        </a:p>
      </dgm:t>
    </dgm:pt>
    <dgm:pt modelId="{A3115372-81FE-42A3-9522-341D291DA5AB}">
      <dgm:prSet/>
      <dgm:spPr/>
      <dgm:t>
        <a:bodyPr/>
        <a:lstStyle/>
        <a:p>
          <a:r>
            <a:rPr lang="en-US"/>
            <a:t>Future stock prices or current exchange rates</a:t>
          </a:r>
        </a:p>
      </dgm:t>
    </dgm:pt>
    <dgm:pt modelId="{7CC3AAD8-E25D-42EB-BE9D-C1863E5C0307}" type="parTrans" cxnId="{9FC029EE-9DFE-4C2F-A0DE-4B0A06D2BFB2}">
      <dgm:prSet/>
      <dgm:spPr/>
      <dgm:t>
        <a:bodyPr/>
        <a:lstStyle/>
        <a:p>
          <a:endParaRPr lang="en-US"/>
        </a:p>
      </dgm:t>
    </dgm:pt>
    <dgm:pt modelId="{6E88F4BE-B0B4-420B-B207-AF676CBD1892}" type="sibTrans" cxnId="{9FC029EE-9DFE-4C2F-A0DE-4B0A06D2BFB2}">
      <dgm:prSet/>
      <dgm:spPr/>
      <dgm:t>
        <a:bodyPr/>
        <a:lstStyle/>
        <a:p>
          <a:endParaRPr lang="en-US"/>
        </a:p>
      </dgm:t>
    </dgm:pt>
    <dgm:pt modelId="{91D36460-A511-4626-A97A-F2355DB7F84D}">
      <dgm:prSet/>
      <dgm:spPr/>
      <dgm:t>
        <a:bodyPr/>
        <a:lstStyle/>
        <a:p>
          <a:r>
            <a:rPr lang="en-US"/>
            <a:t>Energy consumption</a:t>
          </a:r>
        </a:p>
      </dgm:t>
    </dgm:pt>
    <dgm:pt modelId="{C4FD41C5-F790-45C1-9514-3EF23CDC9B3B}" type="parTrans" cxnId="{93AFE3BC-CCE4-474E-A7A6-A0CD575BE01F}">
      <dgm:prSet/>
      <dgm:spPr/>
      <dgm:t>
        <a:bodyPr/>
        <a:lstStyle/>
        <a:p>
          <a:endParaRPr lang="en-US"/>
        </a:p>
      </dgm:t>
    </dgm:pt>
    <dgm:pt modelId="{D4EF3611-A6E4-4207-A47A-C3D641D4DB66}" type="sibTrans" cxnId="{93AFE3BC-CCE4-474E-A7A6-A0CD575BE01F}">
      <dgm:prSet/>
      <dgm:spPr/>
      <dgm:t>
        <a:bodyPr/>
        <a:lstStyle/>
        <a:p>
          <a:endParaRPr lang="en-US"/>
        </a:p>
      </dgm:t>
    </dgm:pt>
    <dgm:pt modelId="{C3433243-DA5F-4BCF-B72B-2F5565A42921}" type="pres">
      <dgm:prSet presAssocID="{3723C64C-72EC-4650-B6E1-498D60ADFF46}" presName="root" presStyleCnt="0">
        <dgm:presLayoutVars>
          <dgm:dir/>
          <dgm:resizeHandles val="exact"/>
        </dgm:presLayoutVars>
      </dgm:prSet>
      <dgm:spPr/>
    </dgm:pt>
    <dgm:pt modelId="{75B9551A-191A-4D27-AE34-41B1794B49B7}" type="pres">
      <dgm:prSet presAssocID="{4B425902-F5DA-487E-B6CA-03DBE44F3581}" presName="compNode" presStyleCnt="0"/>
      <dgm:spPr/>
    </dgm:pt>
    <dgm:pt modelId="{C0E412C1-0E31-443F-B8D9-E6FD00EFF100}" type="pres">
      <dgm:prSet presAssocID="{4B425902-F5DA-487E-B6CA-03DBE44F3581}"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Eye"/>
        </a:ext>
      </dgm:extLst>
    </dgm:pt>
    <dgm:pt modelId="{CA84BA38-3437-414D-95C6-B4D3CADF40DA}" type="pres">
      <dgm:prSet presAssocID="{4B425902-F5DA-487E-B6CA-03DBE44F3581}" presName="iconSpace" presStyleCnt="0"/>
      <dgm:spPr/>
    </dgm:pt>
    <dgm:pt modelId="{4E7D32EC-2C7A-418E-9783-9C6AEBF07EE1}" type="pres">
      <dgm:prSet presAssocID="{4B425902-F5DA-487E-B6CA-03DBE44F3581}" presName="parTx" presStyleLbl="revTx" presStyleIdx="0" presStyleCnt="6">
        <dgm:presLayoutVars>
          <dgm:chMax val="0"/>
          <dgm:chPref val="0"/>
        </dgm:presLayoutVars>
      </dgm:prSet>
      <dgm:spPr/>
    </dgm:pt>
    <dgm:pt modelId="{A4EE1F09-5AEA-47AB-9C20-2CFCD1D2CA74}" type="pres">
      <dgm:prSet presAssocID="{4B425902-F5DA-487E-B6CA-03DBE44F3581}" presName="txSpace" presStyleCnt="0"/>
      <dgm:spPr/>
    </dgm:pt>
    <dgm:pt modelId="{16348AAA-DB39-4114-B3DD-0E90B03F1496}" type="pres">
      <dgm:prSet presAssocID="{4B425902-F5DA-487E-B6CA-03DBE44F3581}" presName="desTx" presStyleLbl="revTx" presStyleIdx="1" presStyleCnt="6">
        <dgm:presLayoutVars/>
      </dgm:prSet>
      <dgm:spPr/>
    </dgm:pt>
    <dgm:pt modelId="{F0279345-50A1-4F14-8CFC-24FFE4C6B497}" type="pres">
      <dgm:prSet presAssocID="{F32AF160-7CDB-4AE9-AA0C-3A522E9A481C}" presName="sibTrans" presStyleCnt="0"/>
      <dgm:spPr/>
    </dgm:pt>
    <dgm:pt modelId="{A26176DA-8A4D-4A9B-B636-08458859E537}" type="pres">
      <dgm:prSet presAssocID="{FB5EC47D-8201-40F8-B930-4A2616B7D91D}" presName="compNode" presStyleCnt="0"/>
      <dgm:spPr/>
    </dgm:pt>
    <dgm:pt modelId="{39E1DA44-F947-4110-8D0A-01081D9B70A0}" type="pres">
      <dgm:prSet presAssocID="{FB5EC47D-8201-40F8-B930-4A2616B7D91D}"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redit card"/>
        </a:ext>
      </dgm:extLst>
    </dgm:pt>
    <dgm:pt modelId="{F023D40A-0F69-4F24-B5DE-1AE68204979E}" type="pres">
      <dgm:prSet presAssocID="{FB5EC47D-8201-40F8-B930-4A2616B7D91D}" presName="iconSpace" presStyleCnt="0"/>
      <dgm:spPr/>
    </dgm:pt>
    <dgm:pt modelId="{2C50A4C6-C6E4-4920-ABBA-5C25E7EE6E85}" type="pres">
      <dgm:prSet presAssocID="{FB5EC47D-8201-40F8-B930-4A2616B7D91D}" presName="parTx" presStyleLbl="revTx" presStyleIdx="2" presStyleCnt="6">
        <dgm:presLayoutVars>
          <dgm:chMax val="0"/>
          <dgm:chPref val="0"/>
        </dgm:presLayoutVars>
      </dgm:prSet>
      <dgm:spPr/>
    </dgm:pt>
    <dgm:pt modelId="{06E0203A-71E2-49AF-900B-7CAB64F12C1D}" type="pres">
      <dgm:prSet presAssocID="{FB5EC47D-8201-40F8-B930-4A2616B7D91D}" presName="txSpace" presStyleCnt="0"/>
      <dgm:spPr/>
    </dgm:pt>
    <dgm:pt modelId="{36C3A48A-F74F-45C4-AC86-8529FEDE055F}" type="pres">
      <dgm:prSet presAssocID="{FB5EC47D-8201-40F8-B930-4A2616B7D91D}" presName="desTx" presStyleLbl="revTx" presStyleIdx="3" presStyleCnt="6">
        <dgm:presLayoutVars/>
      </dgm:prSet>
      <dgm:spPr/>
    </dgm:pt>
    <dgm:pt modelId="{C211894D-7391-4CB3-B174-7C21F3D1AA4F}" type="pres">
      <dgm:prSet presAssocID="{AE242C11-ABBC-45D9-BADB-0CE321274511}" presName="sibTrans" presStyleCnt="0"/>
      <dgm:spPr/>
    </dgm:pt>
    <dgm:pt modelId="{E4CA8E53-19B5-4B2D-9140-1238274C9E3C}" type="pres">
      <dgm:prSet presAssocID="{8124C800-B8A0-40A4-92F4-81179EEE2FB8}" presName="compNode" presStyleCnt="0"/>
      <dgm:spPr/>
    </dgm:pt>
    <dgm:pt modelId="{EDB3CD03-24CB-4DBE-97DD-94B3AC18DFBA}" type="pres">
      <dgm:prSet presAssocID="{8124C800-B8A0-40A4-92F4-81179EEE2FB8}"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ownward trend"/>
        </a:ext>
      </dgm:extLst>
    </dgm:pt>
    <dgm:pt modelId="{410208A2-3E9A-477D-A593-DEE5A2A842A0}" type="pres">
      <dgm:prSet presAssocID="{8124C800-B8A0-40A4-92F4-81179EEE2FB8}" presName="iconSpace" presStyleCnt="0"/>
      <dgm:spPr/>
    </dgm:pt>
    <dgm:pt modelId="{5D3A15C8-47E5-439D-A75E-D10A7BFC728B}" type="pres">
      <dgm:prSet presAssocID="{8124C800-B8A0-40A4-92F4-81179EEE2FB8}" presName="parTx" presStyleLbl="revTx" presStyleIdx="4" presStyleCnt="6">
        <dgm:presLayoutVars>
          <dgm:chMax val="0"/>
          <dgm:chPref val="0"/>
        </dgm:presLayoutVars>
      </dgm:prSet>
      <dgm:spPr/>
    </dgm:pt>
    <dgm:pt modelId="{39BF0D2B-B3FF-4652-AD76-2BFD7ABA88D1}" type="pres">
      <dgm:prSet presAssocID="{8124C800-B8A0-40A4-92F4-81179EEE2FB8}" presName="txSpace" presStyleCnt="0"/>
      <dgm:spPr/>
    </dgm:pt>
    <dgm:pt modelId="{3C85EF1B-9CF3-4351-A802-FE09442BFF03}" type="pres">
      <dgm:prSet presAssocID="{8124C800-B8A0-40A4-92F4-81179EEE2FB8}" presName="desTx" presStyleLbl="revTx" presStyleIdx="5" presStyleCnt="6">
        <dgm:presLayoutVars/>
      </dgm:prSet>
      <dgm:spPr/>
    </dgm:pt>
  </dgm:ptLst>
  <dgm:cxnLst>
    <dgm:cxn modelId="{78319600-5B45-438F-893B-89C2B8CA38DA}" srcId="{3723C64C-72EC-4650-B6E1-498D60ADFF46}" destId="{FB5EC47D-8201-40F8-B930-4A2616B7D91D}" srcOrd="1" destOrd="0" parTransId="{2F992B40-AA91-4BB5-9B57-8497C70B4AC4}" sibTransId="{AE242C11-ABBC-45D9-BADB-0CE321274511}"/>
    <dgm:cxn modelId="{D58D9313-B668-46A9-83C4-50A8919438E7}" type="presOf" srcId="{91D36460-A511-4626-A97A-F2355DB7F84D}" destId="{3C85EF1B-9CF3-4351-A802-FE09442BFF03}" srcOrd="0" destOrd="1" presId="urn:microsoft.com/office/officeart/2018/5/layout/CenteredIconLabelDescriptionList"/>
    <dgm:cxn modelId="{24A87821-FAAF-4048-8D17-B5A2FF687A40}" type="presOf" srcId="{4B425902-F5DA-487E-B6CA-03DBE44F3581}" destId="{4E7D32EC-2C7A-418E-9783-9C6AEBF07EE1}" srcOrd="0" destOrd="0" presId="urn:microsoft.com/office/officeart/2018/5/layout/CenteredIconLabelDescriptionList"/>
    <dgm:cxn modelId="{5841A429-9280-4748-B293-57BDCDA77A9C}" type="presOf" srcId="{A3115372-81FE-42A3-9522-341D291DA5AB}" destId="{3C85EF1B-9CF3-4351-A802-FE09442BFF03}" srcOrd="0" destOrd="0" presId="urn:microsoft.com/office/officeart/2018/5/layout/CenteredIconLabelDescriptionList"/>
    <dgm:cxn modelId="{3A734D34-99BB-42C6-B8AB-8C8F9E5CDD2C}" type="presOf" srcId="{3723C64C-72EC-4650-B6E1-498D60ADFF46}" destId="{C3433243-DA5F-4BCF-B72B-2F5565A42921}" srcOrd="0" destOrd="0" presId="urn:microsoft.com/office/officeart/2018/5/layout/CenteredIconLabelDescriptionList"/>
    <dgm:cxn modelId="{6D3EB538-915B-4663-8124-C337E5FC3A8A}" type="presOf" srcId="{8124C800-B8A0-40A4-92F4-81179EEE2FB8}" destId="{5D3A15C8-47E5-439D-A75E-D10A7BFC728B}" srcOrd="0" destOrd="0" presId="urn:microsoft.com/office/officeart/2018/5/layout/CenteredIconLabelDescriptionList"/>
    <dgm:cxn modelId="{C9D2855B-808E-4A20-B9DC-3F047344703A}" type="presOf" srcId="{FFE78E57-6BBF-4FA5-B183-8C97839963AC}" destId="{16348AAA-DB39-4114-B3DD-0E90B03F1496}" srcOrd="0" destOrd="1" presId="urn:microsoft.com/office/officeart/2018/5/layout/CenteredIconLabelDescriptionList"/>
    <dgm:cxn modelId="{4D7D1761-5D35-4107-B13F-76D023259F9D}" srcId="{FB5EC47D-8201-40F8-B930-4A2616B7D91D}" destId="{79CB86D3-CEA6-4741-B36E-0F9161649EC9}" srcOrd="0" destOrd="0" parTransId="{0529A714-9815-4F1C-943C-CBD5E3B9BB92}" sibTransId="{5B8AD8A0-9A70-41EE-A8B6-1B9F6FD65640}"/>
    <dgm:cxn modelId="{BCBA8C46-7020-44FD-AEDD-929B30290008}" type="presOf" srcId="{608F6E59-E5B2-43E9-8A89-381421B90C14}" destId="{16348AAA-DB39-4114-B3DD-0E90B03F1496}" srcOrd="0" destOrd="0" presId="urn:microsoft.com/office/officeart/2018/5/layout/CenteredIconLabelDescriptionList"/>
    <dgm:cxn modelId="{4BE19A75-0521-4481-B370-43B23D6C4C1F}" type="presOf" srcId="{79CB86D3-CEA6-4741-B36E-0F9161649EC9}" destId="{36C3A48A-F74F-45C4-AC86-8529FEDE055F}" srcOrd="0" destOrd="0" presId="urn:microsoft.com/office/officeart/2018/5/layout/CenteredIconLabelDescriptionList"/>
    <dgm:cxn modelId="{1C059B55-6C36-44BB-BD61-92F94BABA024}" srcId="{3723C64C-72EC-4650-B6E1-498D60ADFF46}" destId="{4B425902-F5DA-487E-B6CA-03DBE44F3581}" srcOrd="0" destOrd="0" parTransId="{D78431D4-9CE6-43DD-A23A-8BE60F92FE0E}" sibTransId="{F32AF160-7CDB-4AE9-AA0C-3A522E9A481C}"/>
    <dgm:cxn modelId="{7CE8648C-A3B2-4FE9-8F72-201D0F40256B}" type="presOf" srcId="{3CF630C6-FE6A-40C1-9E7D-B0E74F39E406}" destId="{16348AAA-DB39-4114-B3DD-0E90B03F1496}" srcOrd="0" destOrd="2" presId="urn:microsoft.com/office/officeart/2018/5/layout/CenteredIconLabelDescriptionList"/>
    <dgm:cxn modelId="{B752948D-CF7B-4CF8-A396-AC3384BD7E22}" type="presOf" srcId="{FB5EC47D-8201-40F8-B930-4A2616B7D91D}" destId="{2C50A4C6-C6E4-4920-ABBA-5C25E7EE6E85}" srcOrd="0" destOrd="0" presId="urn:microsoft.com/office/officeart/2018/5/layout/CenteredIconLabelDescriptionList"/>
    <dgm:cxn modelId="{A572C98E-C422-4860-91E3-E11B549FFAEA}" srcId="{3723C64C-72EC-4650-B6E1-498D60ADFF46}" destId="{8124C800-B8A0-40A4-92F4-81179EEE2FB8}" srcOrd="2" destOrd="0" parTransId="{F5D71B1E-3E5D-4F38-A009-CAE50EDDF347}" sibTransId="{16AE4B52-4615-4E51-BF47-2B652417B7B1}"/>
    <dgm:cxn modelId="{D0EC71AA-FCFE-4600-BDF1-6F354F7CE16E}" srcId="{4B425902-F5DA-487E-B6CA-03DBE44F3581}" destId="{3CF630C6-FE6A-40C1-9E7D-B0E74F39E406}" srcOrd="2" destOrd="0" parTransId="{6F94CF14-F90F-4658-814A-671A4A17642C}" sibTransId="{DDE74C12-BD4F-4D1E-B576-6A4F3E4018AE}"/>
    <dgm:cxn modelId="{BA841FAD-51E7-48E4-8A7B-6E4B80973DB7}" srcId="{4B425902-F5DA-487E-B6CA-03DBE44F3581}" destId="{608F6E59-E5B2-43E9-8A89-381421B90C14}" srcOrd="0" destOrd="0" parTransId="{B9B5D222-EE58-461B-B2D0-F76194B92C91}" sibTransId="{B12D2B8D-0FAA-4037-B015-9AA481DA97E4}"/>
    <dgm:cxn modelId="{93AFE3BC-CCE4-474E-A7A6-A0CD575BE01F}" srcId="{8124C800-B8A0-40A4-92F4-81179EEE2FB8}" destId="{91D36460-A511-4626-A97A-F2355DB7F84D}" srcOrd="1" destOrd="0" parTransId="{C4FD41C5-F790-45C1-9514-3EF23CDC9B3B}" sibTransId="{D4EF3611-A6E4-4207-A47A-C3D641D4DB66}"/>
    <dgm:cxn modelId="{0FDF89D1-ECAF-4C7E-91EF-344F2B1E9EC3}" srcId="{4B425902-F5DA-487E-B6CA-03DBE44F3581}" destId="{FFE78E57-6BBF-4FA5-B183-8C97839963AC}" srcOrd="1" destOrd="0" parTransId="{E163CAC6-00D5-4F40-B9B5-46E0192F7A26}" sibTransId="{0FC711B4-B69B-4A04-9E83-5BBE6364C138}"/>
    <dgm:cxn modelId="{9FC029EE-9DFE-4C2F-A0DE-4B0A06D2BFB2}" srcId="{8124C800-B8A0-40A4-92F4-81179EEE2FB8}" destId="{A3115372-81FE-42A3-9522-341D291DA5AB}" srcOrd="0" destOrd="0" parTransId="{7CC3AAD8-E25D-42EB-BE9D-C1863E5C0307}" sibTransId="{6E88F4BE-B0B4-420B-B207-AF676CBD1892}"/>
    <dgm:cxn modelId="{E217DF69-3482-460B-9884-FC9EEDBBCBE1}" type="presParOf" srcId="{C3433243-DA5F-4BCF-B72B-2F5565A42921}" destId="{75B9551A-191A-4D27-AE34-41B1794B49B7}" srcOrd="0" destOrd="0" presId="urn:microsoft.com/office/officeart/2018/5/layout/CenteredIconLabelDescriptionList"/>
    <dgm:cxn modelId="{71DE26E1-576C-471F-8E9D-C2075DC91C21}" type="presParOf" srcId="{75B9551A-191A-4D27-AE34-41B1794B49B7}" destId="{C0E412C1-0E31-443F-B8D9-E6FD00EFF100}" srcOrd="0" destOrd="0" presId="urn:microsoft.com/office/officeart/2018/5/layout/CenteredIconLabelDescriptionList"/>
    <dgm:cxn modelId="{92B6E9E2-93BC-4053-A50D-0315D09A4A41}" type="presParOf" srcId="{75B9551A-191A-4D27-AE34-41B1794B49B7}" destId="{CA84BA38-3437-414D-95C6-B4D3CADF40DA}" srcOrd="1" destOrd="0" presId="urn:microsoft.com/office/officeart/2018/5/layout/CenteredIconLabelDescriptionList"/>
    <dgm:cxn modelId="{A93E23CE-000C-4D73-8D16-89D3ECC14E41}" type="presParOf" srcId="{75B9551A-191A-4D27-AE34-41B1794B49B7}" destId="{4E7D32EC-2C7A-418E-9783-9C6AEBF07EE1}" srcOrd="2" destOrd="0" presId="urn:microsoft.com/office/officeart/2018/5/layout/CenteredIconLabelDescriptionList"/>
    <dgm:cxn modelId="{879F17DB-998B-4B7D-AC72-79CE9C2012DB}" type="presParOf" srcId="{75B9551A-191A-4D27-AE34-41B1794B49B7}" destId="{A4EE1F09-5AEA-47AB-9C20-2CFCD1D2CA74}" srcOrd="3" destOrd="0" presId="urn:microsoft.com/office/officeart/2018/5/layout/CenteredIconLabelDescriptionList"/>
    <dgm:cxn modelId="{D8AB413B-D322-42B3-AFE6-8DD8D5F51FD6}" type="presParOf" srcId="{75B9551A-191A-4D27-AE34-41B1794B49B7}" destId="{16348AAA-DB39-4114-B3DD-0E90B03F1496}" srcOrd="4" destOrd="0" presId="urn:microsoft.com/office/officeart/2018/5/layout/CenteredIconLabelDescriptionList"/>
    <dgm:cxn modelId="{1A5BD605-BE37-4021-9A8D-97C215BB5220}" type="presParOf" srcId="{C3433243-DA5F-4BCF-B72B-2F5565A42921}" destId="{F0279345-50A1-4F14-8CFC-24FFE4C6B497}" srcOrd="1" destOrd="0" presId="urn:microsoft.com/office/officeart/2018/5/layout/CenteredIconLabelDescriptionList"/>
    <dgm:cxn modelId="{E6B7CDCF-8524-4E62-AFE1-29178C46FCC8}" type="presParOf" srcId="{C3433243-DA5F-4BCF-B72B-2F5565A42921}" destId="{A26176DA-8A4D-4A9B-B636-08458859E537}" srcOrd="2" destOrd="0" presId="urn:microsoft.com/office/officeart/2018/5/layout/CenteredIconLabelDescriptionList"/>
    <dgm:cxn modelId="{CB6D2B3D-0974-4825-A14C-AB2BF5123D26}" type="presParOf" srcId="{A26176DA-8A4D-4A9B-B636-08458859E537}" destId="{39E1DA44-F947-4110-8D0A-01081D9B70A0}" srcOrd="0" destOrd="0" presId="urn:microsoft.com/office/officeart/2018/5/layout/CenteredIconLabelDescriptionList"/>
    <dgm:cxn modelId="{2EE5AA93-F572-4AA3-B09C-CB0D2E8C1332}" type="presParOf" srcId="{A26176DA-8A4D-4A9B-B636-08458859E537}" destId="{F023D40A-0F69-4F24-B5DE-1AE68204979E}" srcOrd="1" destOrd="0" presId="urn:microsoft.com/office/officeart/2018/5/layout/CenteredIconLabelDescriptionList"/>
    <dgm:cxn modelId="{F5E37CF0-2659-499C-94AC-380564ED9A83}" type="presParOf" srcId="{A26176DA-8A4D-4A9B-B636-08458859E537}" destId="{2C50A4C6-C6E4-4920-ABBA-5C25E7EE6E85}" srcOrd="2" destOrd="0" presId="urn:microsoft.com/office/officeart/2018/5/layout/CenteredIconLabelDescriptionList"/>
    <dgm:cxn modelId="{63A6EB4B-1424-4A53-91DF-C01001EE294C}" type="presParOf" srcId="{A26176DA-8A4D-4A9B-B636-08458859E537}" destId="{06E0203A-71E2-49AF-900B-7CAB64F12C1D}" srcOrd="3" destOrd="0" presId="urn:microsoft.com/office/officeart/2018/5/layout/CenteredIconLabelDescriptionList"/>
    <dgm:cxn modelId="{A0384938-C08C-4FD5-9874-BFE0C38036C7}" type="presParOf" srcId="{A26176DA-8A4D-4A9B-B636-08458859E537}" destId="{36C3A48A-F74F-45C4-AC86-8529FEDE055F}" srcOrd="4" destOrd="0" presId="urn:microsoft.com/office/officeart/2018/5/layout/CenteredIconLabelDescriptionList"/>
    <dgm:cxn modelId="{B3D10BB5-B6B8-46AB-9137-02D41C2899D9}" type="presParOf" srcId="{C3433243-DA5F-4BCF-B72B-2F5565A42921}" destId="{C211894D-7391-4CB3-B174-7C21F3D1AA4F}" srcOrd="3" destOrd="0" presId="urn:microsoft.com/office/officeart/2018/5/layout/CenteredIconLabelDescriptionList"/>
    <dgm:cxn modelId="{41315581-C7A3-43A1-9F27-34760ABE9E60}" type="presParOf" srcId="{C3433243-DA5F-4BCF-B72B-2F5565A42921}" destId="{E4CA8E53-19B5-4B2D-9140-1238274C9E3C}" srcOrd="4" destOrd="0" presId="urn:microsoft.com/office/officeart/2018/5/layout/CenteredIconLabelDescriptionList"/>
    <dgm:cxn modelId="{5A71FEC0-ED75-4949-B2FD-F69621C2DCA3}" type="presParOf" srcId="{E4CA8E53-19B5-4B2D-9140-1238274C9E3C}" destId="{EDB3CD03-24CB-4DBE-97DD-94B3AC18DFBA}" srcOrd="0" destOrd="0" presId="urn:microsoft.com/office/officeart/2018/5/layout/CenteredIconLabelDescriptionList"/>
    <dgm:cxn modelId="{759B7FF5-9E63-42B4-A006-1D8B42460B17}" type="presParOf" srcId="{E4CA8E53-19B5-4B2D-9140-1238274C9E3C}" destId="{410208A2-3E9A-477D-A593-DEE5A2A842A0}" srcOrd="1" destOrd="0" presId="urn:microsoft.com/office/officeart/2018/5/layout/CenteredIconLabelDescriptionList"/>
    <dgm:cxn modelId="{12F3CC83-DE9F-473F-8C51-51D35197A9C8}" type="presParOf" srcId="{E4CA8E53-19B5-4B2D-9140-1238274C9E3C}" destId="{5D3A15C8-47E5-439D-A75E-D10A7BFC728B}" srcOrd="2" destOrd="0" presId="urn:microsoft.com/office/officeart/2018/5/layout/CenteredIconLabelDescriptionList"/>
    <dgm:cxn modelId="{11C561DC-CB53-4C98-B5E9-7024EE8E3F68}" type="presParOf" srcId="{E4CA8E53-19B5-4B2D-9140-1238274C9E3C}" destId="{39BF0D2B-B3FF-4652-AD76-2BFD7ABA88D1}" srcOrd="3" destOrd="0" presId="urn:microsoft.com/office/officeart/2018/5/layout/CenteredIconLabelDescriptionList"/>
    <dgm:cxn modelId="{3EAC2427-ABE0-48FE-BAA5-D3725580A225}" type="presParOf" srcId="{E4CA8E53-19B5-4B2D-9140-1238274C9E3C}" destId="{3C85EF1B-9CF3-4351-A802-FE09442BFF03}" srcOrd="4" destOrd="0" presId="urn:microsoft.com/office/officeart/2018/5/layout/Centered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8AC3D45-25E7-47ED-982A-3598CE76F2F1}">
      <dsp:nvSpPr>
        <dsp:cNvPr id="0" name=""/>
        <dsp:cNvSpPr/>
      </dsp:nvSpPr>
      <dsp:spPr>
        <a:xfrm>
          <a:off x="1926728" y="19549"/>
          <a:ext cx="2161687" cy="2161687"/>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7B4C34A-0352-4162-9EC4-C4E680AE199A}">
      <dsp:nvSpPr>
        <dsp:cNvPr id="0" name=""/>
        <dsp:cNvSpPr/>
      </dsp:nvSpPr>
      <dsp:spPr>
        <a:xfrm>
          <a:off x="2387415" y="480237"/>
          <a:ext cx="1240312" cy="124031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D8D70677-BA71-4F95-AD50-378765D80CEA}">
      <dsp:nvSpPr>
        <dsp:cNvPr id="0" name=""/>
        <dsp:cNvSpPr/>
      </dsp:nvSpPr>
      <dsp:spPr>
        <a:xfrm>
          <a:off x="1235696" y="2854550"/>
          <a:ext cx="354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en-US" sz="1700" b="1" kern="1200"/>
            <a:t>Regression</a:t>
          </a:r>
          <a:r>
            <a:rPr lang="en-US" sz="1700" kern="1200"/>
            <a:t>:  when the output is a real value, such as dollars, weight, height, etc.</a:t>
          </a:r>
        </a:p>
      </dsp:txBody>
      <dsp:txXfrm>
        <a:off x="1235696" y="2854550"/>
        <a:ext cx="3543750" cy="720000"/>
      </dsp:txXfrm>
    </dsp:sp>
    <dsp:sp modelId="{468C9C3F-0B15-4866-A8A7-25C34CDEDEA1}">
      <dsp:nvSpPr>
        <dsp:cNvPr id="0" name=""/>
        <dsp:cNvSpPr/>
      </dsp:nvSpPr>
      <dsp:spPr>
        <a:xfrm>
          <a:off x="6090634" y="19549"/>
          <a:ext cx="2161687" cy="2161687"/>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8C7D8FD-F2F1-49E8-96AE-493C0AF57B9F}">
      <dsp:nvSpPr>
        <dsp:cNvPr id="0" name=""/>
        <dsp:cNvSpPr/>
      </dsp:nvSpPr>
      <dsp:spPr>
        <a:xfrm>
          <a:off x="6551321" y="480237"/>
          <a:ext cx="1240312" cy="124031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679ADF1F-B64F-45A2-B12F-05F7AB44C15D}">
      <dsp:nvSpPr>
        <dsp:cNvPr id="0" name=""/>
        <dsp:cNvSpPr/>
      </dsp:nvSpPr>
      <dsp:spPr>
        <a:xfrm>
          <a:off x="5399603" y="2854550"/>
          <a:ext cx="354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en-US" sz="1700" b="1" kern="1200"/>
            <a:t>Classification</a:t>
          </a:r>
          <a:r>
            <a:rPr lang="en-US" sz="1700" kern="1200"/>
            <a:t>: when the variable is a category, such as: yes/no, 1/0, spam/not spam.</a:t>
          </a:r>
        </a:p>
      </dsp:txBody>
      <dsp:txXfrm>
        <a:off x="5399603" y="2854550"/>
        <a:ext cx="354375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E412C1-0E31-443F-B8D9-E6FD00EFF100}">
      <dsp:nvSpPr>
        <dsp:cNvPr id="0" name=""/>
        <dsp:cNvSpPr/>
      </dsp:nvSpPr>
      <dsp:spPr>
        <a:xfrm>
          <a:off x="988899" y="408723"/>
          <a:ext cx="1063125" cy="106312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4E7D32EC-2C7A-418E-9783-9C6AEBF07EE1}">
      <dsp:nvSpPr>
        <dsp:cNvPr id="0" name=""/>
        <dsp:cNvSpPr/>
      </dsp:nvSpPr>
      <dsp:spPr>
        <a:xfrm>
          <a:off x="1712" y="1591244"/>
          <a:ext cx="3037500" cy="4556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77900">
            <a:lnSpc>
              <a:spcPct val="90000"/>
            </a:lnSpc>
            <a:spcBef>
              <a:spcPct val="0"/>
            </a:spcBef>
            <a:spcAft>
              <a:spcPct val="35000"/>
            </a:spcAft>
            <a:buNone/>
            <a:defRPr b="1"/>
          </a:pPr>
          <a:r>
            <a:rPr lang="en-US" sz="2200" kern="1200"/>
            <a:t>Recognizing patterns</a:t>
          </a:r>
        </a:p>
      </dsp:txBody>
      <dsp:txXfrm>
        <a:off x="1712" y="1591244"/>
        <a:ext cx="3037500" cy="455625"/>
      </dsp:txXfrm>
    </dsp:sp>
    <dsp:sp modelId="{16348AAA-DB39-4114-B3DD-0E90B03F1496}">
      <dsp:nvSpPr>
        <dsp:cNvPr id="0" name=""/>
        <dsp:cNvSpPr/>
      </dsp:nvSpPr>
      <dsp:spPr>
        <a:xfrm>
          <a:off x="1712" y="2102402"/>
          <a:ext cx="3037500" cy="10829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kern="1200"/>
            <a:t>Facial identities or facial expressions</a:t>
          </a:r>
        </a:p>
        <a:p>
          <a:pPr marL="0" lvl="0" indent="0" algn="ctr" defTabSz="755650">
            <a:lnSpc>
              <a:spcPct val="90000"/>
            </a:lnSpc>
            <a:spcBef>
              <a:spcPct val="0"/>
            </a:spcBef>
            <a:spcAft>
              <a:spcPct val="35000"/>
            </a:spcAft>
            <a:buNone/>
          </a:pPr>
          <a:r>
            <a:rPr lang="en-US" sz="1700" kern="1200"/>
            <a:t>Handwritten or spoken words</a:t>
          </a:r>
        </a:p>
        <a:p>
          <a:pPr marL="0" lvl="0" indent="0" algn="ctr" defTabSz="755650">
            <a:lnSpc>
              <a:spcPct val="90000"/>
            </a:lnSpc>
            <a:spcBef>
              <a:spcPct val="0"/>
            </a:spcBef>
            <a:spcAft>
              <a:spcPct val="35000"/>
            </a:spcAft>
            <a:buNone/>
          </a:pPr>
          <a:r>
            <a:rPr lang="en-US" sz="1700" kern="1200"/>
            <a:t>Medical images</a:t>
          </a:r>
        </a:p>
      </dsp:txBody>
      <dsp:txXfrm>
        <a:off x="1712" y="2102402"/>
        <a:ext cx="3037500" cy="1082973"/>
      </dsp:txXfrm>
    </dsp:sp>
    <dsp:sp modelId="{39E1DA44-F947-4110-8D0A-01081D9B70A0}">
      <dsp:nvSpPr>
        <dsp:cNvPr id="0" name=""/>
        <dsp:cNvSpPr/>
      </dsp:nvSpPr>
      <dsp:spPr>
        <a:xfrm>
          <a:off x="4557962" y="408723"/>
          <a:ext cx="1063125" cy="106312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2C50A4C6-C6E4-4920-ABBA-5C25E7EE6E85}">
      <dsp:nvSpPr>
        <dsp:cNvPr id="0" name=""/>
        <dsp:cNvSpPr/>
      </dsp:nvSpPr>
      <dsp:spPr>
        <a:xfrm>
          <a:off x="3570774" y="1591244"/>
          <a:ext cx="3037500" cy="4556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77900">
            <a:lnSpc>
              <a:spcPct val="90000"/>
            </a:lnSpc>
            <a:spcBef>
              <a:spcPct val="0"/>
            </a:spcBef>
            <a:spcAft>
              <a:spcPct val="35000"/>
            </a:spcAft>
            <a:buNone/>
            <a:defRPr b="1"/>
          </a:pPr>
          <a:r>
            <a:rPr lang="en-US" sz="2200" kern="1200"/>
            <a:t>Recognizing anomalies</a:t>
          </a:r>
        </a:p>
      </dsp:txBody>
      <dsp:txXfrm>
        <a:off x="3570774" y="1591244"/>
        <a:ext cx="3037500" cy="455625"/>
      </dsp:txXfrm>
    </dsp:sp>
    <dsp:sp modelId="{36C3A48A-F74F-45C4-AC86-8529FEDE055F}">
      <dsp:nvSpPr>
        <dsp:cNvPr id="0" name=""/>
        <dsp:cNvSpPr/>
      </dsp:nvSpPr>
      <dsp:spPr>
        <a:xfrm>
          <a:off x="3570774" y="2102402"/>
          <a:ext cx="3037500" cy="10829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kern="1200" dirty="0"/>
            <a:t>Unusual credit card transactions</a:t>
          </a:r>
        </a:p>
      </dsp:txBody>
      <dsp:txXfrm>
        <a:off x="3570774" y="2102402"/>
        <a:ext cx="3037500" cy="1082973"/>
      </dsp:txXfrm>
    </dsp:sp>
    <dsp:sp modelId="{EDB3CD03-24CB-4DBE-97DD-94B3AC18DFBA}">
      <dsp:nvSpPr>
        <dsp:cNvPr id="0" name=""/>
        <dsp:cNvSpPr/>
      </dsp:nvSpPr>
      <dsp:spPr>
        <a:xfrm>
          <a:off x="8127025" y="408723"/>
          <a:ext cx="1063125" cy="106312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5D3A15C8-47E5-439D-A75E-D10A7BFC728B}">
      <dsp:nvSpPr>
        <dsp:cNvPr id="0" name=""/>
        <dsp:cNvSpPr/>
      </dsp:nvSpPr>
      <dsp:spPr>
        <a:xfrm>
          <a:off x="7139837" y="1591244"/>
          <a:ext cx="3037500" cy="4556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77900">
            <a:lnSpc>
              <a:spcPct val="90000"/>
            </a:lnSpc>
            <a:spcBef>
              <a:spcPct val="0"/>
            </a:spcBef>
            <a:spcAft>
              <a:spcPct val="35000"/>
            </a:spcAft>
            <a:buNone/>
            <a:defRPr b="1"/>
          </a:pPr>
          <a:r>
            <a:rPr lang="en-US" sz="2200" kern="1200"/>
            <a:t>Predictions</a:t>
          </a:r>
        </a:p>
      </dsp:txBody>
      <dsp:txXfrm>
        <a:off x="7139837" y="1591244"/>
        <a:ext cx="3037500" cy="455625"/>
      </dsp:txXfrm>
    </dsp:sp>
    <dsp:sp modelId="{3C85EF1B-9CF3-4351-A802-FE09442BFF03}">
      <dsp:nvSpPr>
        <dsp:cNvPr id="0" name=""/>
        <dsp:cNvSpPr/>
      </dsp:nvSpPr>
      <dsp:spPr>
        <a:xfrm>
          <a:off x="7139837" y="2102402"/>
          <a:ext cx="3037500" cy="10829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kern="1200"/>
            <a:t>Future stock prices or current exchange rates</a:t>
          </a:r>
        </a:p>
        <a:p>
          <a:pPr marL="0" lvl="0" indent="0" algn="ctr" defTabSz="755650">
            <a:lnSpc>
              <a:spcPct val="90000"/>
            </a:lnSpc>
            <a:spcBef>
              <a:spcPct val="0"/>
            </a:spcBef>
            <a:spcAft>
              <a:spcPct val="35000"/>
            </a:spcAft>
            <a:buNone/>
          </a:pPr>
          <a:r>
            <a:rPr lang="en-US" sz="1700" kern="1200"/>
            <a:t>Energy consumption</a:t>
          </a:r>
        </a:p>
      </dsp:txBody>
      <dsp:txXfrm>
        <a:off x="7139837" y="2102402"/>
        <a:ext cx="3037500" cy="1082973"/>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D68B2CD4-3C6A-440E-9EF4-3F9ABB61C355}" type="datetimeFigureOut">
              <a:rPr lang="en-US" smtClean="0"/>
              <a:t>10/8/2024</a:t>
            </a:fld>
            <a:endParaRPr lang="en-US"/>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BE213AE8-DA64-4668-80DB-8ADA14F3BC95}" type="slidenum">
              <a:rPr lang="en-US" smtClean="0"/>
              <a:t>‹#›</a:t>
            </a:fld>
            <a:endParaRPr lang="en-US"/>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491681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8B2CD4-3C6A-440E-9EF4-3F9ABB61C355}" type="datetimeFigureOut">
              <a:rPr lang="en-US" smtClean="0"/>
              <a:t>10/8/2024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213AE8-DA64-4668-80DB-8ADA14F3BC95}" type="slidenum">
              <a:rPr lang="en-US" smtClean="0"/>
              <a:t>‹#›</a:t>
            </a:fld>
            <a:endParaRPr lang="en-US"/>
          </a:p>
        </p:txBody>
      </p:sp>
    </p:spTree>
    <p:extLst>
      <p:ext uri="{BB962C8B-B14F-4D97-AF65-F5344CB8AC3E}">
        <p14:creationId xmlns:p14="http://schemas.microsoft.com/office/powerpoint/2010/main" val="23964751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8B2CD4-3C6A-440E-9EF4-3F9ABB61C355}" type="datetimeFigureOut">
              <a:rPr lang="en-US" smtClean="0"/>
              <a:t>10/8/2024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213AE8-DA64-4668-80DB-8ADA14F3BC95}" type="slidenum">
              <a:rPr lang="en-US" smtClean="0"/>
              <a:t>‹#›</a:t>
            </a:fld>
            <a:endParaRPr lang="en-US"/>
          </a:p>
        </p:txBody>
      </p:sp>
    </p:spTree>
    <p:extLst>
      <p:ext uri="{BB962C8B-B14F-4D97-AF65-F5344CB8AC3E}">
        <p14:creationId xmlns:p14="http://schemas.microsoft.com/office/powerpoint/2010/main" val="19053135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8B2CD4-3C6A-440E-9EF4-3F9ABB61C355}" type="datetimeFigureOut">
              <a:rPr lang="en-US" smtClean="0"/>
              <a:t>10/8/2024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213AE8-DA64-4668-80DB-8ADA14F3BC95}" type="slidenum">
              <a:rPr lang="en-US" smtClean="0"/>
              <a:t>‹#›</a:t>
            </a:fld>
            <a:endParaRPr lang="en-US"/>
          </a:p>
        </p:txBody>
      </p:sp>
    </p:spTree>
    <p:extLst>
      <p:ext uri="{BB962C8B-B14F-4D97-AF65-F5344CB8AC3E}">
        <p14:creationId xmlns:p14="http://schemas.microsoft.com/office/powerpoint/2010/main" val="42791816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D68B2CD4-3C6A-440E-9EF4-3F9ABB61C355}" type="datetimeFigureOut">
              <a:rPr lang="en-US" smtClean="0"/>
              <a:t>10/8/2024</a:t>
            </a:fld>
            <a:endParaRPr lang="en-US"/>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BE213AE8-DA64-4668-80DB-8ADA14F3BC95}" type="slidenum">
              <a:rPr lang="en-US" smtClean="0"/>
              <a:t>‹#›</a:t>
            </a:fld>
            <a:endParaRPr lang="en-US"/>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1150633575"/>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68B2CD4-3C6A-440E-9EF4-3F9ABB61C355}" type="datetimeFigureOut">
              <a:rPr lang="en-US" smtClean="0"/>
              <a:t>10/8/2024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213AE8-DA64-4668-80DB-8ADA14F3BC95}" type="slidenum">
              <a:rPr lang="en-US" smtClean="0"/>
              <a:t>‹#›</a:t>
            </a:fld>
            <a:endParaRPr lang="en-US"/>
          </a:p>
        </p:txBody>
      </p:sp>
    </p:spTree>
    <p:extLst>
      <p:ext uri="{BB962C8B-B14F-4D97-AF65-F5344CB8AC3E}">
        <p14:creationId xmlns:p14="http://schemas.microsoft.com/office/powerpoint/2010/main" val="852237271"/>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68B2CD4-3C6A-440E-9EF4-3F9ABB61C355}" type="datetimeFigureOut">
              <a:rPr lang="en-US" smtClean="0"/>
              <a:t>10/8/2024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E213AE8-DA64-4668-80DB-8ADA14F3BC95}" type="slidenum">
              <a:rPr lang="en-US" smtClean="0"/>
              <a:t>‹#›</a:t>
            </a:fld>
            <a:endParaRPr lang="en-US"/>
          </a:p>
        </p:txBody>
      </p:sp>
    </p:spTree>
    <p:extLst>
      <p:ext uri="{BB962C8B-B14F-4D97-AF65-F5344CB8AC3E}">
        <p14:creationId xmlns:p14="http://schemas.microsoft.com/office/powerpoint/2010/main" val="3576487820"/>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68B2CD4-3C6A-440E-9EF4-3F9ABB61C355}" type="datetimeFigureOut">
              <a:rPr lang="en-US" smtClean="0"/>
              <a:t>10/8/2024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E213AE8-DA64-4668-80DB-8ADA14F3BC95}" type="slidenum">
              <a:rPr lang="en-US" smtClean="0"/>
              <a:t>‹#›</a:t>
            </a:fld>
            <a:endParaRPr lang="en-US"/>
          </a:p>
        </p:txBody>
      </p:sp>
    </p:spTree>
    <p:extLst>
      <p:ext uri="{BB962C8B-B14F-4D97-AF65-F5344CB8AC3E}">
        <p14:creationId xmlns:p14="http://schemas.microsoft.com/office/powerpoint/2010/main" val="2223571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68B2CD4-3C6A-440E-9EF4-3F9ABB61C355}" type="datetimeFigureOut">
              <a:rPr lang="en-US" smtClean="0"/>
              <a:t>10/8/2024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E213AE8-DA64-4668-80DB-8ADA14F3BC95}" type="slidenum">
              <a:rPr lang="en-US" smtClean="0"/>
              <a:t>‹#›</a:t>
            </a:fld>
            <a:endParaRPr lang="en-US"/>
          </a:p>
        </p:txBody>
      </p:sp>
    </p:spTree>
    <p:extLst>
      <p:ext uri="{BB962C8B-B14F-4D97-AF65-F5344CB8AC3E}">
        <p14:creationId xmlns:p14="http://schemas.microsoft.com/office/powerpoint/2010/main" val="30101626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65051" y="6375679"/>
            <a:ext cx="1233355" cy="348462"/>
          </a:xfrm>
        </p:spPr>
        <p:txBody>
          <a:bodyPr/>
          <a:lstStyle/>
          <a:p>
            <a:fld id="{D68B2CD4-3C6A-440E-9EF4-3F9ABB61C355}" type="datetimeFigureOut">
              <a:rPr lang="en-US" smtClean="0"/>
              <a:t>10/8/2024</a:t>
            </a:fld>
            <a:endParaRPr lang="en-US"/>
          </a:p>
        </p:txBody>
      </p:sp>
      <p:sp>
        <p:nvSpPr>
          <p:cNvPr id="6" name="Footer Placeholder 5"/>
          <p:cNvSpPr>
            <a:spLocks noGrp="1"/>
          </p:cNvSpPr>
          <p:nvPr>
            <p:ph type="ftr" sz="quarter" idx="11"/>
          </p:nvPr>
        </p:nvSpPr>
        <p:spPr>
          <a:xfrm>
            <a:off x="2103620" y="6375679"/>
            <a:ext cx="3482179" cy="345796"/>
          </a:xfrm>
        </p:spPr>
        <p:txBody>
          <a:bodyPr/>
          <a:lstStyle/>
          <a:p>
            <a:endParaRPr lang="en-US"/>
          </a:p>
        </p:txBody>
      </p:sp>
      <p:sp>
        <p:nvSpPr>
          <p:cNvPr id="7" name="Slide Number Placeholder 6"/>
          <p:cNvSpPr>
            <a:spLocks noGrp="1"/>
          </p:cNvSpPr>
          <p:nvPr>
            <p:ph type="sldNum" sz="quarter" idx="12"/>
          </p:nvPr>
        </p:nvSpPr>
        <p:spPr>
          <a:xfrm>
            <a:off x="5691014" y="6375679"/>
            <a:ext cx="1232456" cy="345796"/>
          </a:xfrm>
        </p:spPr>
        <p:txBody>
          <a:bodyPr/>
          <a:lstStyle/>
          <a:p>
            <a:fld id="{BE213AE8-DA64-4668-80DB-8ADA14F3BC95}" type="slidenum">
              <a:rPr lang="en-US" smtClean="0"/>
              <a:t>‹#›</a:t>
            </a:fld>
            <a:endParaRPr lang="en-US"/>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037287108"/>
      </p:ext>
    </p:extLst>
  </p:cSld>
  <p:clrMapOvr>
    <a:masterClrMapping/>
  </p:clrMapOvr>
  <p:extLst>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65950" y="6375679"/>
            <a:ext cx="1232456" cy="348462"/>
          </a:xfrm>
        </p:spPr>
        <p:txBody>
          <a:bodyPr/>
          <a:lstStyle/>
          <a:p>
            <a:fld id="{D68B2CD4-3C6A-440E-9EF4-3F9ABB61C355}" type="datetimeFigureOut">
              <a:rPr lang="en-US" smtClean="0"/>
              <a:t>10/8/2024</a:t>
            </a:fld>
            <a:endParaRPr lang="en-US"/>
          </a:p>
        </p:txBody>
      </p:sp>
      <p:sp>
        <p:nvSpPr>
          <p:cNvPr id="6" name="Footer Placeholder 5"/>
          <p:cNvSpPr>
            <a:spLocks noGrp="1"/>
          </p:cNvSpPr>
          <p:nvPr>
            <p:ph type="ftr" sz="quarter" idx="11"/>
          </p:nvPr>
        </p:nvSpPr>
        <p:spPr>
          <a:xfrm>
            <a:off x="2103621" y="6375679"/>
            <a:ext cx="3482178" cy="345796"/>
          </a:xfrm>
        </p:spPr>
        <p:txBody>
          <a:bodyPr/>
          <a:lstStyle/>
          <a:p>
            <a:endParaRPr lang="en-US"/>
          </a:p>
        </p:txBody>
      </p:sp>
      <p:sp>
        <p:nvSpPr>
          <p:cNvPr id="7" name="Slide Number Placeholder 6"/>
          <p:cNvSpPr>
            <a:spLocks noGrp="1"/>
          </p:cNvSpPr>
          <p:nvPr>
            <p:ph type="sldNum" sz="quarter" idx="12"/>
          </p:nvPr>
        </p:nvSpPr>
        <p:spPr>
          <a:xfrm>
            <a:off x="5687568" y="6375679"/>
            <a:ext cx="1234440" cy="345796"/>
          </a:xfrm>
        </p:spPr>
        <p:txBody>
          <a:bodyPr/>
          <a:lstStyle/>
          <a:p>
            <a:fld id="{BE213AE8-DA64-4668-80DB-8ADA14F3BC95}" type="slidenum">
              <a:rPr lang="en-US" smtClean="0"/>
              <a:t>‹#›</a:t>
            </a:fld>
            <a:endParaRPr lang="en-US"/>
          </a:p>
        </p:txBody>
      </p:sp>
    </p:spTree>
    <p:extLst>
      <p:ext uri="{BB962C8B-B14F-4D97-AF65-F5344CB8AC3E}">
        <p14:creationId xmlns:p14="http://schemas.microsoft.com/office/powerpoint/2010/main" val="39401330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D68B2CD4-3C6A-440E-9EF4-3F9ABB61C355}" type="datetimeFigureOut">
              <a:rPr lang="en-US" smtClean="0"/>
              <a:t>10/8/2024</a:t>
            </a:fld>
            <a:endParaRPr lang="en-US"/>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BE213AE8-DA64-4668-80DB-8ADA14F3BC95}" type="slidenum">
              <a:rPr lang="en-US" smtClean="0"/>
              <a:t>‹#›</a:t>
            </a:fld>
            <a:endParaRPr lang="en-US"/>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53106845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s://www.datacamp.com/community/open-courses/introduction-to-python-machine-learning-with-analytics-vidhya-hackathon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B4FFECA-0832-4FE3-B587-054A0F2D80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580257" y="864911"/>
            <a:ext cx="9031484" cy="3467282"/>
          </a:xfrm>
        </p:spPr>
        <p:txBody>
          <a:bodyPr anchor="b">
            <a:normAutofit/>
          </a:bodyPr>
          <a:lstStyle/>
          <a:p>
            <a:r>
              <a:rPr lang="en-US" sz="8000" dirty="0"/>
              <a:t>Unit 4: Machine Learning </a:t>
            </a:r>
          </a:p>
        </p:txBody>
      </p:sp>
      <p:sp>
        <p:nvSpPr>
          <p:cNvPr id="10" name="Freeform: Shape 9">
            <a:extLst>
              <a:ext uri="{FF2B5EF4-FFF2-40B4-BE49-F238E27FC236}">
                <a16:creationId xmlns:a16="http://schemas.microsoft.com/office/drawing/2014/main" id="{C65858E6-5C0F-4AAE-A1AC-29BA07FFEE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070707"/>
            <a:ext cx="12192000" cy="1787292"/>
          </a:xfrm>
          <a:custGeom>
            <a:avLst/>
            <a:gdLst>
              <a:gd name="connsiteX0" fmla="*/ 619389 w 12192000"/>
              <a:gd name="connsiteY0" fmla="*/ 0 h 1787292"/>
              <a:gd name="connsiteX1" fmla="*/ 687652 w 12192000"/>
              <a:gd name="connsiteY1" fmla="*/ 3175 h 1787292"/>
              <a:gd name="connsiteX2" fmla="*/ 747977 w 12192000"/>
              <a:gd name="connsiteY2" fmla="*/ 9525 h 1787292"/>
              <a:gd name="connsiteX3" fmla="*/ 800364 w 12192000"/>
              <a:gd name="connsiteY3" fmla="*/ 20637 h 1787292"/>
              <a:gd name="connsiteX4" fmla="*/ 846402 w 12192000"/>
              <a:gd name="connsiteY4" fmla="*/ 36512 h 1787292"/>
              <a:gd name="connsiteX5" fmla="*/ 887677 w 12192000"/>
              <a:gd name="connsiteY5" fmla="*/ 52387 h 1787292"/>
              <a:gd name="connsiteX6" fmla="*/ 924189 w 12192000"/>
              <a:gd name="connsiteY6" fmla="*/ 68262 h 1787292"/>
              <a:gd name="connsiteX7" fmla="*/ 962289 w 12192000"/>
              <a:gd name="connsiteY7" fmla="*/ 87312 h 1787292"/>
              <a:gd name="connsiteX8" fmla="*/ 1000389 w 12192000"/>
              <a:gd name="connsiteY8" fmla="*/ 106362 h 1787292"/>
              <a:gd name="connsiteX9" fmla="*/ 1036902 w 12192000"/>
              <a:gd name="connsiteY9" fmla="*/ 125412 h 1787292"/>
              <a:gd name="connsiteX10" fmla="*/ 1078177 w 12192000"/>
              <a:gd name="connsiteY10" fmla="*/ 141287 h 1787292"/>
              <a:gd name="connsiteX11" fmla="*/ 1124214 w 12192000"/>
              <a:gd name="connsiteY11" fmla="*/ 155575 h 1787292"/>
              <a:gd name="connsiteX12" fmla="*/ 1176602 w 12192000"/>
              <a:gd name="connsiteY12" fmla="*/ 166687 h 1787292"/>
              <a:gd name="connsiteX13" fmla="*/ 1236927 w 12192000"/>
              <a:gd name="connsiteY13" fmla="*/ 174625 h 1787292"/>
              <a:gd name="connsiteX14" fmla="*/ 1305189 w 12192000"/>
              <a:gd name="connsiteY14" fmla="*/ 176212 h 1787292"/>
              <a:gd name="connsiteX15" fmla="*/ 1373452 w 12192000"/>
              <a:gd name="connsiteY15" fmla="*/ 174625 h 1787292"/>
              <a:gd name="connsiteX16" fmla="*/ 1433777 w 12192000"/>
              <a:gd name="connsiteY16" fmla="*/ 166687 h 1787292"/>
              <a:gd name="connsiteX17" fmla="*/ 1486164 w 12192000"/>
              <a:gd name="connsiteY17" fmla="*/ 155575 h 1787292"/>
              <a:gd name="connsiteX18" fmla="*/ 1532202 w 12192000"/>
              <a:gd name="connsiteY18" fmla="*/ 141287 h 1787292"/>
              <a:gd name="connsiteX19" fmla="*/ 1573477 w 12192000"/>
              <a:gd name="connsiteY19" fmla="*/ 125412 h 1787292"/>
              <a:gd name="connsiteX20" fmla="*/ 1609989 w 12192000"/>
              <a:gd name="connsiteY20" fmla="*/ 106362 h 1787292"/>
              <a:gd name="connsiteX21" fmla="*/ 1648089 w 12192000"/>
              <a:gd name="connsiteY21" fmla="*/ 87312 h 1787292"/>
              <a:gd name="connsiteX22" fmla="*/ 1686189 w 12192000"/>
              <a:gd name="connsiteY22" fmla="*/ 68262 h 1787292"/>
              <a:gd name="connsiteX23" fmla="*/ 1722702 w 12192000"/>
              <a:gd name="connsiteY23" fmla="*/ 52387 h 1787292"/>
              <a:gd name="connsiteX24" fmla="*/ 1763977 w 12192000"/>
              <a:gd name="connsiteY24" fmla="*/ 36512 h 1787292"/>
              <a:gd name="connsiteX25" fmla="*/ 1810014 w 12192000"/>
              <a:gd name="connsiteY25" fmla="*/ 20637 h 1787292"/>
              <a:gd name="connsiteX26" fmla="*/ 1862402 w 12192000"/>
              <a:gd name="connsiteY26" fmla="*/ 9525 h 1787292"/>
              <a:gd name="connsiteX27" fmla="*/ 1922727 w 12192000"/>
              <a:gd name="connsiteY27" fmla="*/ 3175 h 1787292"/>
              <a:gd name="connsiteX28" fmla="*/ 1990989 w 12192000"/>
              <a:gd name="connsiteY28" fmla="*/ 0 h 1787292"/>
              <a:gd name="connsiteX29" fmla="*/ 2059252 w 12192000"/>
              <a:gd name="connsiteY29" fmla="*/ 3175 h 1787292"/>
              <a:gd name="connsiteX30" fmla="*/ 2119577 w 12192000"/>
              <a:gd name="connsiteY30" fmla="*/ 9525 h 1787292"/>
              <a:gd name="connsiteX31" fmla="*/ 2171964 w 12192000"/>
              <a:gd name="connsiteY31" fmla="*/ 20637 h 1787292"/>
              <a:gd name="connsiteX32" fmla="*/ 2218002 w 12192000"/>
              <a:gd name="connsiteY32" fmla="*/ 36512 h 1787292"/>
              <a:gd name="connsiteX33" fmla="*/ 2259277 w 12192000"/>
              <a:gd name="connsiteY33" fmla="*/ 52387 h 1787292"/>
              <a:gd name="connsiteX34" fmla="*/ 2295789 w 12192000"/>
              <a:gd name="connsiteY34" fmla="*/ 68262 h 1787292"/>
              <a:gd name="connsiteX35" fmla="*/ 2333889 w 12192000"/>
              <a:gd name="connsiteY35" fmla="*/ 87312 h 1787292"/>
              <a:gd name="connsiteX36" fmla="*/ 2371989 w 12192000"/>
              <a:gd name="connsiteY36" fmla="*/ 106362 h 1787292"/>
              <a:gd name="connsiteX37" fmla="*/ 2408502 w 12192000"/>
              <a:gd name="connsiteY37" fmla="*/ 125412 h 1787292"/>
              <a:gd name="connsiteX38" fmla="*/ 2449777 w 12192000"/>
              <a:gd name="connsiteY38" fmla="*/ 141287 h 1787292"/>
              <a:gd name="connsiteX39" fmla="*/ 2495814 w 12192000"/>
              <a:gd name="connsiteY39" fmla="*/ 155575 h 1787292"/>
              <a:gd name="connsiteX40" fmla="*/ 2548202 w 12192000"/>
              <a:gd name="connsiteY40" fmla="*/ 166687 h 1787292"/>
              <a:gd name="connsiteX41" fmla="*/ 2608527 w 12192000"/>
              <a:gd name="connsiteY41" fmla="*/ 174625 h 1787292"/>
              <a:gd name="connsiteX42" fmla="*/ 2676789 w 12192000"/>
              <a:gd name="connsiteY42" fmla="*/ 176212 h 1787292"/>
              <a:gd name="connsiteX43" fmla="*/ 2745052 w 12192000"/>
              <a:gd name="connsiteY43" fmla="*/ 174625 h 1787292"/>
              <a:gd name="connsiteX44" fmla="*/ 2805377 w 12192000"/>
              <a:gd name="connsiteY44" fmla="*/ 166687 h 1787292"/>
              <a:gd name="connsiteX45" fmla="*/ 2857764 w 12192000"/>
              <a:gd name="connsiteY45" fmla="*/ 155575 h 1787292"/>
              <a:gd name="connsiteX46" fmla="*/ 2903802 w 12192000"/>
              <a:gd name="connsiteY46" fmla="*/ 141287 h 1787292"/>
              <a:gd name="connsiteX47" fmla="*/ 2945077 w 12192000"/>
              <a:gd name="connsiteY47" fmla="*/ 125412 h 1787292"/>
              <a:gd name="connsiteX48" fmla="*/ 2981589 w 12192000"/>
              <a:gd name="connsiteY48" fmla="*/ 106362 h 1787292"/>
              <a:gd name="connsiteX49" fmla="*/ 3019689 w 12192000"/>
              <a:gd name="connsiteY49" fmla="*/ 87312 h 1787292"/>
              <a:gd name="connsiteX50" fmla="*/ 3057789 w 12192000"/>
              <a:gd name="connsiteY50" fmla="*/ 68262 h 1787292"/>
              <a:gd name="connsiteX51" fmla="*/ 3094302 w 12192000"/>
              <a:gd name="connsiteY51" fmla="*/ 52387 h 1787292"/>
              <a:gd name="connsiteX52" fmla="*/ 3135577 w 12192000"/>
              <a:gd name="connsiteY52" fmla="*/ 36512 h 1787292"/>
              <a:gd name="connsiteX53" fmla="*/ 3181614 w 12192000"/>
              <a:gd name="connsiteY53" fmla="*/ 20637 h 1787292"/>
              <a:gd name="connsiteX54" fmla="*/ 3234002 w 12192000"/>
              <a:gd name="connsiteY54" fmla="*/ 9525 h 1787292"/>
              <a:gd name="connsiteX55" fmla="*/ 3294327 w 12192000"/>
              <a:gd name="connsiteY55" fmla="*/ 3175 h 1787292"/>
              <a:gd name="connsiteX56" fmla="*/ 3361002 w 12192000"/>
              <a:gd name="connsiteY56" fmla="*/ 0 h 1787292"/>
              <a:gd name="connsiteX57" fmla="*/ 3430852 w 12192000"/>
              <a:gd name="connsiteY57" fmla="*/ 3175 h 1787292"/>
              <a:gd name="connsiteX58" fmla="*/ 3491177 w 12192000"/>
              <a:gd name="connsiteY58" fmla="*/ 9525 h 1787292"/>
              <a:gd name="connsiteX59" fmla="*/ 3543564 w 12192000"/>
              <a:gd name="connsiteY59" fmla="*/ 20637 h 1787292"/>
              <a:gd name="connsiteX60" fmla="*/ 3589602 w 12192000"/>
              <a:gd name="connsiteY60" fmla="*/ 36512 h 1787292"/>
              <a:gd name="connsiteX61" fmla="*/ 3630877 w 12192000"/>
              <a:gd name="connsiteY61" fmla="*/ 52387 h 1787292"/>
              <a:gd name="connsiteX62" fmla="*/ 3667389 w 12192000"/>
              <a:gd name="connsiteY62" fmla="*/ 68262 h 1787292"/>
              <a:gd name="connsiteX63" fmla="*/ 3705489 w 12192000"/>
              <a:gd name="connsiteY63" fmla="*/ 87312 h 1787292"/>
              <a:gd name="connsiteX64" fmla="*/ 3743589 w 12192000"/>
              <a:gd name="connsiteY64" fmla="*/ 106362 h 1787292"/>
              <a:gd name="connsiteX65" fmla="*/ 3780102 w 12192000"/>
              <a:gd name="connsiteY65" fmla="*/ 125412 h 1787292"/>
              <a:gd name="connsiteX66" fmla="*/ 3821377 w 12192000"/>
              <a:gd name="connsiteY66" fmla="*/ 141287 h 1787292"/>
              <a:gd name="connsiteX67" fmla="*/ 3867414 w 12192000"/>
              <a:gd name="connsiteY67" fmla="*/ 155575 h 1787292"/>
              <a:gd name="connsiteX68" fmla="*/ 3919802 w 12192000"/>
              <a:gd name="connsiteY68" fmla="*/ 166687 h 1787292"/>
              <a:gd name="connsiteX69" fmla="*/ 3980127 w 12192000"/>
              <a:gd name="connsiteY69" fmla="*/ 174625 h 1787292"/>
              <a:gd name="connsiteX70" fmla="*/ 4048389 w 12192000"/>
              <a:gd name="connsiteY70" fmla="*/ 176212 h 1787292"/>
              <a:gd name="connsiteX71" fmla="*/ 4116652 w 12192000"/>
              <a:gd name="connsiteY71" fmla="*/ 174625 h 1787292"/>
              <a:gd name="connsiteX72" fmla="*/ 4176977 w 12192000"/>
              <a:gd name="connsiteY72" fmla="*/ 166687 h 1787292"/>
              <a:gd name="connsiteX73" fmla="*/ 4229364 w 12192000"/>
              <a:gd name="connsiteY73" fmla="*/ 155575 h 1787292"/>
              <a:gd name="connsiteX74" fmla="*/ 4275402 w 12192000"/>
              <a:gd name="connsiteY74" fmla="*/ 141287 h 1787292"/>
              <a:gd name="connsiteX75" fmla="*/ 4316677 w 12192000"/>
              <a:gd name="connsiteY75" fmla="*/ 125412 h 1787292"/>
              <a:gd name="connsiteX76" fmla="*/ 4353189 w 12192000"/>
              <a:gd name="connsiteY76" fmla="*/ 106362 h 1787292"/>
              <a:gd name="connsiteX77" fmla="*/ 4429389 w 12192000"/>
              <a:gd name="connsiteY77" fmla="*/ 68262 h 1787292"/>
              <a:gd name="connsiteX78" fmla="*/ 4465902 w 12192000"/>
              <a:gd name="connsiteY78" fmla="*/ 52387 h 1787292"/>
              <a:gd name="connsiteX79" fmla="*/ 4507177 w 12192000"/>
              <a:gd name="connsiteY79" fmla="*/ 36512 h 1787292"/>
              <a:gd name="connsiteX80" fmla="*/ 4553214 w 12192000"/>
              <a:gd name="connsiteY80" fmla="*/ 20637 h 1787292"/>
              <a:gd name="connsiteX81" fmla="*/ 4605602 w 12192000"/>
              <a:gd name="connsiteY81" fmla="*/ 9525 h 1787292"/>
              <a:gd name="connsiteX82" fmla="*/ 4665928 w 12192000"/>
              <a:gd name="connsiteY82" fmla="*/ 3175 h 1787292"/>
              <a:gd name="connsiteX83" fmla="*/ 4734189 w 12192000"/>
              <a:gd name="connsiteY83" fmla="*/ 0 h 1787292"/>
              <a:gd name="connsiteX84" fmla="*/ 4802453 w 12192000"/>
              <a:gd name="connsiteY84" fmla="*/ 3175 h 1787292"/>
              <a:gd name="connsiteX85" fmla="*/ 4862777 w 12192000"/>
              <a:gd name="connsiteY85" fmla="*/ 9525 h 1787292"/>
              <a:gd name="connsiteX86" fmla="*/ 4915165 w 12192000"/>
              <a:gd name="connsiteY86" fmla="*/ 20637 h 1787292"/>
              <a:gd name="connsiteX87" fmla="*/ 4961201 w 12192000"/>
              <a:gd name="connsiteY87" fmla="*/ 36512 h 1787292"/>
              <a:gd name="connsiteX88" fmla="*/ 5002476 w 12192000"/>
              <a:gd name="connsiteY88" fmla="*/ 52387 h 1787292"/>
              <a:gd name="connsiteX89" fmla="*/ 5038989 w 12192000"/>
              <a:gd name="connsiteY89" fmla="*/ 68262 h 1787292"/>
              <a:gd name="connsiteX90" fmla="*/ 5077089 w 12192000"/>
              <a:gd name="connsiteY90" fmla="*/ 87312 h 1787292"/>
              <a:gd name="connsiteX91" fmla="*/ 5115189 w 12192000"/>
              <a:gd name="connsiteY91" fmla="*/ 106362 h 1787292"/>
              <a:gd name="connsiteX92" fmla="*/ 5151701 w 12192000"/>
              <a:gd name="connsiteY92" fmla="*/ 125412 h 1787292"/>
              <a:gd name="connsiteX93" fmla="*/ 5192976 w 12192000"/>
              <a:gd name="connsiteY93" fmla="*/ 141287 h 1787292"/>
              <a:gd name="connsiteX94" fmla="*/ 5239014 w 12192000"/>
              <a:gd name="connsiteY94" fmla="*/ 155575 h 1787292"/>
              <a:gd name="connsiteX95" fmla="*/ 5291401 w 12192000"/>
              <a:gd name="connsiteY95" fmla="*/ 166687 h 1787292"/>
              <a:gd name="connsiteX96" fmla="*/ 5351727 w 12192000"/>
              <a:gd name="connsiteY96" fmla="*/ 174625 h 1787292"/>
              <a:gd name="connsiteX97" fmla="*/ 5410199 w 12192000"/>
              <a:gd name="connsiteY97" fmla="*/ 175985 h 1787292"/>
              <a:gd name="connsiteX98" fmla="*/ 5468671 w 12192000"/>
              <a:gd name="connsiteY98" fmla="*/ 174625 h 1787292"/>
              <a:gd name="connsiteX99" fmla="*/ 5528996 w 12192000"/>
              <a:gd name="connsiteY99" fmla="*/ 166687 h 1787292"/>
              <a:gd name="connsiteX100" fmla="*/ 5581383 w 12192000"/>
              <a:gd name="connsiteY100" fmla="*/ 155575 h 1787292"/>
              <a:gd name="connsiteX101" fmla="*/ 5627421 w 12192000"/>
              <a:gd name="connsiteY101" fmla="*/ 141287 h 1787292"/>
              <a:gd name="connsiteX102" fmla="*/ 5668696 w 12192000"/>
              <a:gd name="connsiteY102" fmla="*/ 125412 h 1787292"/>
              <a:gd name="connsiteX103" fmla="*/ 5705209 w 12192000"/>
              <a:gd name="connsiteY103" fmla="*/ 106362 h 1787292"/>
              <a:gd name="connsiteX104" fmla="*/ 5743308 w 12192000"/>
              <a:gd name="connsiteY104" fmla="*/ 87312 h 1787292"/>
              <a:gd name="connsiteX105" fmla="*/ 5781408 w 12192000"/>
              <a:gd name="connsiteY105" fmla="*/ 68262 h 1787292"/>
              <a:gd name="connsiteX106" fmla="*/ 5817921 w 12192000"/>
              <a:gd name="connsiteY106" fmla="*/ 52387 h 1787292"/>
              <a:gd name="connsiteX107" fmla="*/ 5859196 w 12192000"/>
              <a:gd name="connsiteY107" fmla="*/ 36512 h 1787292"/>
              <a:gd name="connsiteX108" fmla="*/ 5905234 w 12192000"/>
              <a:gd name="connsiteY108" fmla="*/ 20637 h 1787292"/>
              <a:gd name="connsiteX109" fmla="*/ 5957621 w 12192000"/>
              <a:gd name="connsiteY109" fmla="*/ 9525 h 1787292"/>
              <a:gd name="connsiteX110" fmla="*/ 6017947 w 12192000"/>
              <a:gd name="connsiteY110" fmla="*/ 3175 h 1787292"/>
              <a:gd name="connsiteX111" fmla="*/ 6086208 w 12192000"/>
              <a:gd name="connsiteY111" fmla="*/ 0 h 1787292"/>
              <a:gd name="connsiteX112" fmla="*/ 6095999 w 12192000"/>
              <a:gd name="connsiteY112" fmla="*/ 455 h 1787292"/>
              <a:gd name="connsiteX113" fmla="*/ 6105789 w 12192000"/>
              <a:gd name="connsiteY113" fmla="*/ 0 h 1787292"/>
              <a:gd name="connsiteX114" fmla="*/ 6174052 w 12192000"/>
              <a:gd name="connsiteY114" fmla="*/ 3175 h 1787292"/>
              <a:gd name="connsiteX115" fmla="*/ 6234377 w 12192000"/>
              <a:gd name="connsiteY115" fmla="*/ 9525 h 1787292"/>
              <a:gd name="connsiteX116" fmla="*/ 6286764 w 12192000"/>
              <a:gd name="connsiteY116" fmla="*/ 20637 h 1787292"/>
              <a:gd name="connsiteX117" fmla="*/ 6332802 w 12192000"/>
              <a:gd name="connsiteY117" fmla="*/ 36512 h 1787292"/>
              <a:gd name="connsiteX118" fmla="*/ 6374077 w 12192000"/>
              <a:gd name="connsiteY118" fmla="*/ 52387 h 1787292"/>
              <a:gd name="connsiteX119" fmla="*/ 6410589 w 12192000"/>
              <a:gd name="connsiteY119" fmla="*/ 68262 h 1787292"/>
              <a:gd name="connsiteX120" fmla="*/ 6448689 w 12192000"/>
              <a:gd name="connsiteY120" fmla="*/ 87312 h 1787292"/>
              <a:gd name="connsiteX121" fmla="*/ 6486789 w 12192000"/>
              <a:gd name="connsiteY121" fmla="*/ 106362 h 1787292"/>
              <a:gd name="connsiteX122" fmla="*/ 6523302 w 12192000"/>
              <a:gd name="connsiteY122" fmla="*/ 125412 h 1787292"/>
              <a:gd name="connsiteX123" fmla="*/ 6564577 w 12192000"/>
              <a:gd name="connsiteY123" fmla="*/ 141287 h 1787292"/>
              <a:gd name="connsiteX124" fmla="*/ 6610614 w 12192000"/>
              <a:gd name="connsiteY124" fmla="*/ 155575 h 1787292"/>
              <a:gd name="connsiteX125" fmla="*/ 6663002 w 12192000"/>
              <a:gd name="connsiteY125" fmla="*/ 166687 h 1787292"/>
              <a:gd name="connsiteX126" fmla="*/ 6723327 w 12192000"/>
              <a:gd name="connsiteY126" fmla="*/ 174625 h 1787292"/>
              <a:gd name="connsiteX127" fmla="*/ 6781799 w 12192000"/>
              <a:gd name="connsiteY127" fmla="*/ 175985 h 1787292"/>
              <a:gd name="connsiteX128" fmla="*/ 6840271 w 12192000"/>
              <a:gd name="connsiteY128" fmla="*/ 174625 h 1787292"/>
              <a:gd name="connsiteX129" fmla="*/ 6900596 w 12192000"/>
              <a:gd name="connsiteY129" fmla="*/ 166687 h 1787292"/>
              <a:gd name="connsiteX130" fmla="*/ 6952983 w 12192000"/>
              <a:gd name="connsiteY130" fmla="*/ 155575 h 1787292"/>
              <a:gd name="connsiteX131" fmla="*/ 6999021 w 12192000"/>
              <a:gd name="connsiteY131" fmla="*/ 141287 h 1787292"/>
              <a:gd name="connsiteX132" fmla="*/ 7040296 w 12192000"/>
              <a:gd name="connsiteY132" fmla="*/ 125412 h 1787292"/>
              <a:gd name="connsiteX133" fmla="*/ 7076808 w 12192000"/>
              <a:gd name="connsiteY133" fmla="*/ 106362 h 1787292"/>
              <a:gd name="connsiteX134" fmla="*/ 7114908 w 12192000"/>
              <a:gd name="connsiteY134" fmla="*/ 87312 h 1787292"/>
              <a:gd name="connsiteX135" fmla="*/ 7153008 w 12192000"/>
              <a:gd name="connsiteY135" fmla="*/ 68262 h 1787292"/>
              <a:gd name="connsiteX136" fmla="*/ 7189521 w 12192000"/>
              <a:gd name="connsiteY136" fmla="*/ 52387 h 1787292"/>
              <a:gd name="connsiteX137" fmla="*/ 7230796 w 12192000"/>
              <a:gd name="connsiteY137" fmla="*/ 36512 h 1787292"/>
              <a:gd name="connsiteX138" fmla="*/ 7276833 w 12192000"/>
              <a:gd name="connsiteY138" fmla="*/ 20637 h 1787292"/>
              <a:gd name="connsiteX139" fmla="*/ 7329221 w 12192000"/>
              <a:gd name="connsiteY139" fmla="*/ 9525 h 1787292"/>
              <a:gd name="connsiteX140" fmla="*/ 7389546 w 12192000"/>
              <a:gd name="connsiteY140" fmla="*/ 3175 h 1787292"/>
              <a:gd name="connsiteX141" fmla="*/ 7457808 w 12192000"/>
              <a:gd name="connsiteY141" fmla="*/ 0 h 1787292"/>
              <a:gd name="connsiteX142" fmla="*/ 7526071 w 12192000"/>
              <a:gd name="connsiteY142" fmla="*/ 3175 h 1787292"/>
              <a:gd name="connsiteX143" fmla="*/ 7586396 w 12192000"/>
              <a:gd name="connsiteY143" fmla="*/ 9525 h 1787292"/>
              <a:gd name="connsiteX144" fmla="*/ 7638783 w 12192000"/>
              <a:gd name="connsiteY144" fmla="*/ 20637 h 1787292"/>
              <a:gd name="connsiteX145" fmla="*/ 7684821 w 12192000"/>
              <a:gd name="connsiteY145" fmla="*/ 36512 h 1787292"/>
              <a:gd name="connsiteX146" fmla="*/ 7726096 w 12192000"/>
              <a:gd name="connsiteY146" fmla="*/ 52387 h 1787292"/>
              <a:gd name="connsiteX147" fmla="*/ 7762608 w 12192000"/>
              <a:gd name="connsiteY147" fmla="*/ 68262 h 1787292"/>
              <a:gd name="connsiteX148" fmla="*/ 7800708 w 12192000"/>
              <a:gd name="connsiteY148" fmla="*/ 87312 h 1787292"/>
              <a:gd name="connsiteX149" fmla="*/ 7838808 w 12192000"/>
              <a:gd name="connsiteY149" fmla="*/ 106362 h 1787292"/>
              <a:gd name="connsiteX150" fmla="*/ 7875321 w 12192000"/>
              <a:gd name="connsiteY150" fmla="*/ 125412 h 1787292"/>
              <a:gd name="connsiteX151" fmla="*/ 7916596 w 12192000"/>
              <a:gd name="connsiteY151" fmla="*/ 141287 h 1787292"/>
              <a:gd name="connsiteX152" fmla="*/ 7962633 w 12192000"/>
              <a:gd name="connsiteY152" fmla="*/ 155575 h 1787292"/>
              <a:gd name="connsiteX153" fmla="*/ 8015021 w 12192000"/>
              <a:gd name="connsiteY153" fmla="*/ 166687 h 1787292"/>
              <a:gd name="connsiteX154" fmla="*/ 8075346 w 12192000"/>
              <a:gd name="connsiteY154" fmla="*/ 174625 h 1787292"/>
              <a:gd name="connsiteX155" fmla="*/ 8143608 w 12192000"/>
              <a:gd name="connsiteY155" fmla="*/ 176212 h 1787292"/>
              <a:gd name="connsiteX156" fmla="*/ 8211871 w 12192000"/>
              <a:gd name="connsiteY156" fmla="*/ 174625 h 1787292"/>
              <a:gd name="connsiteX157" fmla="*/ 8272196 w 12192000"/>
              <a:gd name="connsiteY157" fmla="*/ 166687 h 1787292"/>
              <a:gd name="connsiteX158" fmla="*/ 8324583 w 12192000"/>
              <a:gd name="connsiteY158" fmla="*/ 155575 h 1787292"/>
              <a:gd name="connsiteX159" fmla="*/ 8370621 w 12192000"/>
              <a:gd name="connsiteY159" fmla="*/ 141287 h 1787292"/>
              <a:gd name="connsiteX160" fmla="*/ 8411896 w 12192000"/>
              <a:gd name="connsiteY160" fmla="*/ 125412 h 1787292"/>
              <a:gd name="connsiteX161" fmla="*/ 8448408 w 12192000"/>
              <a:gd name="connsiteY161" fmla="*/ 106362 h 1787292"/>
              <a:gd name="connsiteX162" fmla="*/ 8486508 w 12192000"/>
              <a:gd name="connsiteY162" fmla="*/ 87312 h 1787292"/>
              <a:gd name="connsiteX163" fmla="*/ 8524608 w 12192000"/>
              <a:gd name="connsiteY163" fmla="*/ 68262 h 1787292"/>
              <a:gd name="connsiteX164" fmla="*/ 8561120 w 12192000"/>
              <a:gd name="connsiteY164" fmla="*/ 52387 h 1787292"/>
              <a:gd name="connsiteX165" fmla="*/ 8602396 w 12192000"/>
              <a:gd name="connsiteY165" fmla="*/ 36512 h 1787292"/>
              <a:gd name="connsiteX166" fmla="*/ 8648432 w 12192000"/>
              <a:gd name="connsiteY166" fmla="*/ 20637 h 1787292"/>
              <a:gd name="connsiteX167" fmla="*/ 8700820 w 12192000"/>
              <a:gd name="connsiteY167" fmla="*/ 9525 h 1787292"/>
              <a:gd name="connsiteX168" fmla="*/ 8761146 w 12192000"/>
              <a:gd name="connsiteY168" fmla="*/ 3175 h 1787292"/>
              <a:gd name="connsiteX169" fmla="*/ 8827820 w 12192000"/>
              <a:gd name="connsiteY169" fmla="*/ 0 h 1787292"/>
              <a:gd name="connsiteX170" fmla="*/ 8897670 w 12192000"/>
              <a:gd name="connsiteY170" fmla="*/ 3175 h 1787292"/>
              <a:gd name="connsiteX171" fmla="*/ 8957996 w 12192000"/>
              <a:gd name="connsiteY171" fmla="*/ 9525 h 1787292"/>
              <a:gd name="connsiteX172" fmla="*/ 9010382 w 12192000"/>
              <a:gd name="connsiteY172" fmla="*/ 20637 h 1787292"/>
              <a:gd name="connsiteX173" fmla="*/ 9056420 w 12192000"/>
              <a:gd name="connsiteY173" fmla="*/ 36512 h 1787292"/>
              <a:gd name="connsiteX174" fmla="*/ 9097696 w 12192000"/>
              <a:gd name="connsiteY174" fmla="*/ 52387 h 1787292"/>
              <a:gd name="connsiteX175" fmla="*/ 9134208 w 12192000"/>
              <a:gd name="connsiteY175" fmla="*/ 68262 h 1787292"/>
              <a:gd name="connsiteX176" fmla="*/ 9172308 w 12192000"/>
              <a:gd name="connsiteY176" fmla="*/ 87312 h 1787292"/>
              <a:gd name="connsiteX177" fmla="*/ 9210408 w 12192000"/>
              <a:gd name="connsiteY177" fmla="*/ 106362 h 1787292"/>
              <a:gd name="connsiteX178" fmla="*/ 9246920 w 12192000"/>
              <a:gd name="connsiteY178" fmla="*/ 125412 h 1787292"/>
              <a:gd name="connsiteX179" fmla="*/ 9288196 w 12192000"/>
              <a:gd name="connsiteY179" fmla="*/ 141287 h 1787292"/>
              <a:gd name="connsiteX180" fmla="*/ 9334232 w 12192000"/>
              <a:gd name="connsiteY180" fmla="*/ 155575 h 1787292"/>
              <a:gd name="connsiteX181" fmla="*/ 9386620 w 12192000"/>
              <a:gd name="connsiteY181" fmla="*/ 166687 h 1787292"/>
              <a:gd name="connsiteX182" fmla="*/ 9446946 w 12192000"/>
              <a:gd name="connsiteY182" fmla="*/ 174625 h 1787292"/>
              <a:gd name="connsiteX183" fmla="*/ 9515208 w 12192000"/>
              <a:gd name="connsiteY183" fmla="*/ 176212 h 1787292"/>
              <a:gd name="connsiteX184" fmla="*/ 9583470 w 12192000"/>
              <a:gd name="connsiteY184" fmla="*/ 174625 h 1787292"/>
              <a:gd name="connsiteX185" fmla="*/ 9643796 w 12192000"/>
              <a:gd name="connsiteY185" fmla="*/ 166687 h 1787292"/>
              <a:gd name="connsiteX186" fmla="*/ 9696182 w 12192000"/>
              <a:gd name="connsiteY186" fmla="*/ 155575 h 1787292"/>
              <a:gd name="connsiteX187" fmla="*/ 9742220 w 12192000"/>
              <a:gd name="connsiteY187" fmla="*/ 141287 h 1787292"/>
              <a:gd name="connsiteX188" fmla="*/ 9783496 w 12192000"/>
              <a:gd name="connsiteY188" fmla="*/ 125412 h 1787292"/>
              <a:gd name="connsiteX189" fmla="*/ 9820008 w 12192000"/>
              <a:gd name="connsiteY189" fmla="*/ 106362 h 1787292"/>
              <a:gd name="connsiteX190" fmla="*/ 9896208 w 12192000"/>
              <a:gd name="connsiteY190" fmla="*/ 68262 h 1787292"/>
              <a:gd name="connsiteX191" fmla="*/ 9932720 w 12192000"/>
              <a:gd name="connsiteY191" fmla="*/ 52387 h 1787292"/>
              <a:gd name="connsiteX192" fmla="*/ 9973996 w 12192000"/>
              <a:gd name="connsiteY192" fmla="*/ 36512 h 1787292"/>
              <a:gd name="connsiteX193" fmla="*/ 10020032 w 12192000"/>
              <a:gd name="connsiteY193" fmla="*/ 20637 h 1787292"/>
              <a:gd name="connsiteX194" fmla="*/ 10072420 w 12192000"/>
              <a:gd name="connsiteY194" fmla="*/ 9525 h 1787292"/>
              <a:gd name="connsiteX195" fmla="*/ 10132746 w 12192000"/>
              <a:gd name="connsiteY195" fmla="*/ 3175 h 1787292"/>
              <a:gd name="connsiteX196" fmla="*/ 10201008 w 12192000"/>
              <a:gd name="connsiteY196" fmla="*/ 0 h 1787292"/>
              <a:gd name="connsiteX197" fmla="*/ 10269270 w 12192000"/>
              <a:gd name="connsiteY197" fmla="*/ 3175 h 1787292"/>
              <a:gd name="connsiteX198" fmla="*/ 10329596 w 12192000"/>
              <a:gd name="connsiteY198" fmla="*/ 9525 h 1787292"/>
              <a:gd name="connsiteX199" fmla="*/ 10381982 w 12192000"/>
              <a:gd name="connsiteY199" fmla="*/ 20637 h 1787292"/>
              <a:gd name="connsiteX200" fmla="*/ 10428020 w 12192000"/>
              <a:gd name="connsiteY200" fmla="*/ 36512 h 1787292"/>
              <a:gd name="connsiteX201" fmla="*/ 10469296 w 12192000"/>
              <a:gd name="connsiteY201" fmla="*/ 52387 h 1787292"/>
              <a:gd name="connsiteX202" fmla="*/ 10505808 w 12192000"/>
              <a:gd name="connsiteY202" fmla="*/ 68262 h 1787292"/>
              <a:gd name="connsiteX203" fmla="*/ 10543908 w 12192000"/>
              <a:gd name="connsiteY203" fmla="*/ 87312 h 1787292"/>
              <a:gd name="connsiteX204" fmla="*/ 10582008 w 12192000"/>
              <a:gd name="connsiteY204" fmla="*/ 106362 h 1787292"/>
              <a:gd name="connsiteX205" fmla="*/ 10618520 w 12192000"/>
              <a:gd name="connsiteY205" fmla="*/ 125412 h 1787292"/>
              <a:gd name="connsiteX206" fmla="*/ 10659796 w 12192000"/>
              <a:gd name="connsiteY206" fmla="*/ 141287 h 1787292"/>
              <a:gd name="connsiteX207" fmla="*/ 10705832 w 12192000"/>
              <a:gd name="connsiteY207" fmla="*/ 155575 h 1787292"/>
              <a:gd name="connsiteX208" fmla="*/ 10758220 w 12192000"/>
              <a:gd name="connsiteY208" fmla="*/ 166687 h 1787292"/>
              <a:gd name="connsiteX209" fmla="*/ 10818546 w 12192000"/>
              <a:gd name="connsiteY209" fmla="*/ 174625 h 1787292"/>
              <a:gd name="connsiteX210" fmla="*/ 10886808 w 12192000"/>
              <a:gd name="connsiteY210" fmla="*/ 176212 h 1787292"/>
              <a:gd name="connsiteX211" fmla="*/ 10955070 w 12192000"/>
              <a:gd name="connsiteY211" fmla="*/ 174625 h 1787292"/>
              <a:gd name="connsiteX212" fmla="*/ 11015396 w 12192000"/>
              <a:gd name="connsiteY212" fmla="*/ 166687 h 1787292"/>
              <a:gd name="connsiteX213" fmla="*/ 11067782 w 12192000"/>
              <a:gd name="connsiteY213" fmla="*/ 155575 h 1787292"/>
              <a:gd name="connsiteX214" fmla="*/ 11113820 w 12192000"/>
              <a:gd name="connsiteY214" fmla="*/ 141287 h 1787292"/>
              <a:gd name="connsiteX215" fmla="*/ 11155096 w 12192000"/>
              <a:gd name="connsiteY215" fmla="*/ 125412 h 1787292"/>
              <a:gd name="connsiteX216" fmla="*/ 11191608 w 12192000"/>
              <a:gd name="connsiteY216" fmla="*/ 106362 h 1787292"/>
              <a:gd name="connsiteX217" fmla="*/ 11229708 w 12192000"/>
              <a:gd name="connsiteY217" fmla="*/ 87312 h 1787292"/>
              <a:gd name="connsiteX218" fmla="*/ 11267808 w 12192000"/>
              <a:gd name="connsiteY218" fmla="*/ 68262 h 1787292"/>
              <a:gd name="connsiteX219" fmla="*/ 11304320 w 12192000"/>
              <a:gd name="connsiteY219" fmla="*/ 52387 h 1787292"/>
              <a:gd name="connsiteX220" fmla="*/ 11345596 w 12192000"/>
              <a:gd name="connsiteY220" fmla="*/ 36512 h 1787292"/>
              <a:gd name="connsiteX221" fmla="*/ 11391632 w 12192000"/>
              <a:gd name="connsiteY221" fmla="*/ 20637 h 1787292"/>
              <a:gd name="connsiteX222" fmla="*/ 11444020 w 12192000"/>
              <a:gd name="connsiteY222" fmla="*/ 9525 h 1787292"/>
              <a:gd name="connsiteX223" fmla="*/ 11504346 w 12192000"/>
              <a:gd name="connsiteY223" fmla="*/ 3175 h 1787292"/>
              <a:gd name="connsiteX224" fmla="*/ 11572608 w 12192000"/>
              <a:gd name="connsiteY224" fmla="*/ 0 h 1787292"/>
              <a:gd name="connsiteX225" fmla="*/ 11640870 w 12192000"/>
              <a:gd name="connsiteY225" fmla="*/ 3175 h 1787292"/>
              <a:gd name="connsiteX226" fmla="*/ 11701196 w 12192000"/>
              <a:gd name="connsiteY226" fmla="*/ 9525 h 1787292"/>
              <a:gd name="connsiteX227" fmla="*/ 11753582 w 12192000"/>
              <a:gd name="connsiteY227" fmla="*/ 20637 h 1787292"/>
              <a:gd name="connsiteX228" fmla="*/ 11799620 w 12192000"/>
              <a:gd name="connsiteY228" fmla="*/ 36512 h 1787292"/>
              <a:gd name="connsiteX229" fmla="*/ 11840896 w 12192000"/>
              <a:gd name="connsiteY229" fmla="*/ 52387 h 1787292"/>
              <a:gd name="connsiteX230" fmla="*/ 11877408 w 12192000"/>
              <a:gd name="connsiteY230" fmla="*/ 68262 h 1787292"/>
              <a:gd name="connsiteX231" fmla="*/ 11915508 w 12192000"/>
              <a:gd name="connsiteY231" fmla="*/ 87312 h 1787292"/>
              <a:gd name="connsiteX232" fmla="*/ 11953608 w 12192000"/>
              <a:gd name="connsiteY232" fmla="*/ 106362 h 1787292"/>
              <a:gd name="connsiteX233" fmla="*/ 11990120 w 12192000"/>
              <a:gd name="connsiteY233" fmla="*/ 125412 h 1787292"/>
              <a:gd name="connsiteX234" fmla="*/ 12031396 w 12192000"/>
              <a:gd name="connsiteY234" fmla="*/ 141287 h 1787292"/>
              <a:gd name="connsiteX235" fmla="*/ 12077432 w 12192000"/>
              <a:gd name="connsiteY235" fmla="*/ 155575 h 1787292"/>
              <a:gd name="connsiteX236" fmla="*/ 12129820 w 12192000"/>
              <a:gd name="connsiteY236" fmla="*/ 166688 h 1787292"/>
              <a:gd name="connsiteX237" fmla="*/ 12190146 w 12192000"/>
              <a:gd name="connsiteY237" fmla="*/ 174625 h 1787292"/>
              <a:gd name="connsiteX238" fmla="*/ 12192000 w 12192000"/>
              <a:gd name="connsiteY238" fmla="*/ 174668 h 1787292"/>
              <a:gd name="connsiteX239" fmla="*/ 12192000 w 12192000"/>
              <a:gd name="connsiteY239" fmla="*/ 885826 h 1787292"/>
              <a:gd name="connsiteX240" fmla="*/ 12192000 w 12192000"/>
              <a:gd name="connsiteY240" fmla="*/ 1787292 h 1787292"/>
              <a:gd name="connsiteX241" fmla="*/ 0 w 12192000"/>
              <a:gd name="connsiteY241" fmla="*/ 1787292 h 1787292"/>
              <a:gd name="connsiteX242" fmla="*/ 0 w 12192000"/>
              <a:gd name="connsiteY242" fmla="*/ 885826 h 1787292"/>
              <a:gd name="connsiteX243" fmla="*/ 0 w 12192000"/>
              <a:gd name="connsiteY243" fmla="*/ 174668 h 1787292"/>
              <a:gd name="connsiteX244" fmla="*/ 1852 w 12192000"/>
              <a:gd name="connsiteY244" fmla="*/ 174625 h 1787292"/>
              <a:gd name="connsiteX245" fmla="*/ 62177 w 12192000"/>
              <a:gd name="connsiteY245" fmla="*/ 166687 h 1787292"/>
              <a:gd name="connsiteX246" fmla="*/ 114564 w 12192000"/>
              <a:gd name="connsiteY246" fmla="*/ 155575 h 1787292"/>
              <a:gd name="connsiteX247" fmla="*/ 160602 w 12192000"/>
              <a:gd name="connsiteY247" fmla="*/ 141287 h 1787292"/>
              <a:gd name="connsiteX248" fmla="*/ 201877 w 12192000"/>
              <a:gd name="connsiteY248" fmla="*/ 125412 h 1787292"/>
              <a:gd name="connsiteX249" fmla="*/ 238389 w 12192000"/>
              <a:gd name="connsiteY249" fmla="*/ 106362 h 1787292"/>
              <a:gd name="connsiteX250" fmla="*/ 276489 w 12192000"/>
              <a:gd name="connsiteY250" fmla="*/ 87312 h 1787292"/>
              <a:gd name="connsiteX251" fmla="*/ 314589 w 12192000"/>
              <a:gd name="connsiteY251" fmla="*/ 68262 h 1787292"/>
              <a:gd name="connsiteX252" fmla="*/ 351102 w 12192000"/>
              <a:gd name="connsiteY252" fmla="*/ 52387 h 1787292"/>
              <a:gd name="connsiteX253" fmla="*/ 392377 w 12192000"/>
              <a:gd name="connsiteY253" fmla="*/ 36512 h 1787292"/>
              <a:gd name="connsiteX254" fmla="*/ 438414 w 12192000"/>
              <a:gd name="connsiteY254" fmla="*/ 20637 h 1787292"/>
              <a:gd name="connsiteX255" fmla="*/ 490802 w 12192000"/>
              <a:gd name="connsiteY255" fmla="*/ 9525 h 1787292"/>
              <a:gd name="connsiteX256" fmla="*/ 551127 w 12192000"/>
              <a:gd name="connsiteY256" fmla="*/ 3175 h 17872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Lst>
            <a:rect l="l" t="t" r="r" b="b"/>
            <a:pathLst>
              <a:path w="12192000" h="1787292">
                <a:moveTo>
                  <a:pt x="619389" y="0"/>
                </a:moveTo>
                <a:lnTo>
                  <a:pt x="687652" y="3175"/>
                </a:lnTo>
                <a:lnTo>
                  <a:pt x="747977" y="9525"/>
                </a:lnTo>
                <a:lnTo>
                  <a:pt x="800364" y="20637"/>
                </a:lnTo>
                <a:lnTo>
                  <a:pt x="846402" y="36512"/>
                </a:lnTo>
                <a:lnTo>
                  <a:pt x="887677" y="52387"/>
                </a:lnTo>
                <a:lnTo>
                  <a:pt x="924189" y="68262"/>
                </a:lnTo>
                <a:lnTo>
                  <a:pt x="962289" y="87312"/>
                </a:lnTo>
                <a:lnTo>
                  <a:pt x="1000389" y="106362"/>
                </a:lnTo>
                <a:lnTo>
                  <a:pt x="1036902" y="125412"/>
                </a:lnTo>
                <a:lnTo>
                  <a:pt x="1078177" y="141287"/>
                </a:lnTo>
                <a:lnTo>
                  <a:pt x="1124214" y="155575"/>
                </a:lnTo>
                <a:lnTo>
                  <a:pt x="1176602" y="166687"/>
                </a:lnTo>
                <a:lnTo>
                  <a:pt x="1236927" y="174625"/>
                </a:lnTo>
                <a:lnTo>
                  <a:pt x="1305189" y="176212"/>
                </a:lnTo>
                <a:lnTo>
                  <a:pt x="1373452" y="174625"/>
                </a:lnTo>
                <a:lnTo>
                  <a:pt x="1433777" y="166687"/>
                </a:lnTo>
                <a:lnTo>
                  <a:pt x="1486164" y="155575"/>
                </a:lnTo>
                <a:lnTo>
                  <a:pt x="1532202" y="141287"/>
                </a:lnTo>
                <a:lnTo>
                  <a:pt x="1573477" y="125412"/>
                </a:lnTo>
                <a:lnTo>
                  <a:pt x="1609989" y="106362"/>
                </a:lnTo>
                <a:lnTo>
                  <a:pt x="1648089" y="87312"/>
                </a:lnTo>
                <a:lnTo>
                  <a:pt x="1686189" y="68262"/>
                </a:lnTo>
                <a:lnTo>
                  <a:pt x="1722702" y="52387"/>
                </a:lnTo>
                <a:lnTo>
                  <a:pt x="1763977" y="36512"/>
                </a:lnTo>
                <a:lnTo>
                  <a:pt x="1810014" y="20637"/>
                </a:lnTo>
                <a:lnTo>
                  <a:pt x="1862402" y="9525"/>
                </a:lnTo>
                <a:lnTo>
                  <a:pt x="1922727" y="3175"/>
                </a:lnTo>
                <a:lnTo>
                  <a:pt x="1990989" y="0"/>
                </a:lnTo>
                <a:lnTo>
                  <a:pt x="2059252" y="3175"/>
                </a:lnTo>
                <a:lnTo>
                  <a:pt x="2119577" y="9525"/>
                </a:lnTo>
                <a:lnTo>
                  <a:pt x="2171964" y="20637"/>
                </a:lnTo>
                <a:lnTo>
                  <a:pt x="2218002" y="36512"/>
                </a:lnTo>
                <a:lnTo>
                  <a:pt x="2259277" y="52387"/>
                </a:lnTo>
                <a:lnTo>
                  <a:pt x="2295789" y="68262"/>
                </a:lnTo>
                <a:lnTo>
                  <a:pt x="2333889" y="87312"/>
                </a:lnTo>
                <a:lnTo>
                  <a:pt x="2371989" y="106362"/>
                </a:lnTo>
                <a:lnTo>
                  <a:pt x="2408502" y="125412"/>
                </a:lnTo>
                <a:lnTo>
                  <a:pt x="2449777" y="141287"/>
                </a:lnTo>
                <a:lnTo>
                  <a:pt x="2495814" y="155575"/>
                </a:lnTo>
                <a:lnTo>
                  <a:pt x="2548202" y="166687"/>
                </a:lnTo>
                <a:lnTo>
                  <a:pt x="2608527" y="174625"/>
                </a:lnTo>
                <a:lnTo>
                  <a:pt x="2676789" y="176212"/>
                </a:lnTo>
                <a:lnTo>
                  <a:pt x="2745052" y="174625"/>
                </a:lnTo>
                <a:lnTo>
                  <a:pt x="2805377" y="166687"/>
                </a:lnTo>
                <a:lnTo>
                  <a:pt x="2857764" y="155575"/>
                </a:lnTo>
                <a:lnTo>
                  <a:pt x="2903802" y="141287"/>
                </a:lnTo>
                <a:lnTo>
                  <a:pt x="2945077" y="125412"/>
                </a:lnTo>
                <a:lnTo>
                  <a:pt x="2981589" y="106362"/>
                </a:lnTo>
                <a:lnTo>
                  <a:pt x="3019689" y="87312"/>
                </a:lnTo>
                <a:lnTo>
                  <a:pt x="3057789" y="68262"/>
                </a:lnTo>
                <a:lnTo>
                  <a:pt x="3094302" y="52387"/>
                </a:lnTo>
                <a:lnTo>
                  <a:pt x="3135577" y="36512"/>
                </a:lnTo>
                <a:lnTo>
                  <a:pt x="3181614" y="20637"/>
                </a:lnTo>
                <a:lnTo>
                  <a:pt x="3234002" y="9525"/>
                </a:lnTo>
                <a:lnTo>
                  <a:pt x="3294327" y="3175"/>
                </a:lnTo>
                <a:lnTo>
                  <a:pt x="3361002" y="0"/>
                </a:lnTo>
                <a:lnTo>
                  <a:pt x="3430852" y="3175"/>
                </a:lnTo>
                <a:lnTo>
                  <a:pt x="3491177" y="9525"/>
                </a:lnTo>
                <a:lnTo>
                  <a:pt x="3543564" y="20637"/>
                </a:lnTo>
                <a:lnTo>
                  <a:pt x="3589602" y="36512"/>
                </a:lnTo>
                <a:lnTo>
                  <a:pt x="3630877" y="52387"/>
                </a:lnTo>
                <a:lnTo>
                  <a:pt x="3667389" y="68262"/>
                </a:lnTo>
                <a:lnTo>
                  <a:pt x="3705489" y="87312"/>
                </a:lnTo>
                <a:lnTo>
                  <a:pt x="3743589" y="106362"/>
                </a:lnTo>
                <a:lnTo>
                  <a:pt x="3780102" y="125412"/>
                </a:lnTo>
                <a:lnTo>
                  <a:pt x="3821377" y="141287"/>
                </a:lnTo>
                <a:lnTo>
                  <a:pt x="3867414" y="155575"/>
                </a:lnTo>
                <a:lnTo>
                  <a:pt x="3919802" y="166687"/>
                </a:lnTo>
                <a:lnTo>
                  <a:pt x="3980127" y="174625"/>
                </a:lnTo>
                <a:lnTo>
                  <a:pt x="4048389" y="176212"/>
                </a:lnTo>
                <a:lnTo>
                  <a:pt x="4116652" y="174625"/>
                </a:lnTo>
                <a:lnTo>
                  <a:pt x="4176977" y="166687"/>
                </a:lnTo>
                <a:lnTo>
                  <a:pt x="4229364" y="155575"/>
                </a:lnTo>
                <a:lnTo>
                  <a:pt x="4275402" y="141287"/>
                </a:lnTo>
                <a:lnTo>
                  <a:pt x="4316677" y="125412"/>
                </a:lnTo>
                <a:lnTo>
                  <a:pt x="4353189" y="106362"/>
                </a:lnTo>
                <a:lnTo>
                  <a:pt x="4429389" y="68262"/>
                </a:lnTo>
                <a:lnTo>
                  <a:pt x="4465902" y="52387"/>
                </a:lnTo>
                <a:lnTo>
                  <a:pt x="4507177" y="36512"/>
                </a:lnTo>
                <a:lnTo>
                  <a:pt x="4553214" y="20637"/>
                </a:lnTo>
                <a:lnTo>
                  <a:pt x="4605602" y="9525"/>
                </a:lnTo>
                <a:lnTo>
                  <a:pt x="4665928" y="3175"/>
                </a:lnTo>
                <a:lnTo>
                  <a:pt x="4734189" y="0"/>
                </a:lnTo>
                <a:lnTo>
                  <a:pt x="4802453" y="3175"/>
                </a:lnTo>
                <a:lnTo>
                  <a:pt x="4862777" y="9525"/>
                </a:lnTo>
                <a:lnTo>
                  <a:pt x="4915165" y="20637"/>
                </a:lnTo>
                <a:lnTo>
                  <a:pt x="4961201" y="36512"/>
                </a:lnTo>
                <a:lnTo>
                  <a:pt x="5002476" y="52387"/>
                </a:lnTo>
                <a:lnTo>
                  <a:pt x="5038989" y="68262"/>
                </a:lnTo>
                <a:lnTo>
                  <a:pt x="5077089" y="87312"/>
                </a:lnTo>
                <a:lnTo>
                  <a:pt x="5115189" y="106362"/>
                </a:lnTo>
                <a:lnTo>
                  <a:pt x="5151701" y="125412"/>
                </a:lnTo>
                <a:lnTo>
                  <a:pt x="5192976" y="141287"/>
                </a:lnTo>
                <a:lnTo>
                  <a:pt x="5239014" y="155575"/>
                </a:lnTo>
                <a:lnTo>
                  <a:pt x="5291401" y="166687"/>
                </a:lnTo>
                <a:lnTo>
                  <a:pt x="5351727" y="174625"/>
                </a:lnTo>
                <a:lnTo>
                  <a:pt x="5410199" y="175985"/>
                </a:lnTo>
                <a:lnTo>
                  <a:pt x="5468671" y="174625"/>
                </a:lnTo>
                <a:lnTo>
                  <a:pt x="5528996" y="166687"/>
                </a:lnTo>
                <a:lnTo>
                  <a:pt x="5581383" y="155575"/>
                </a:lnTo>
                <a:lnTo>
                  <a:pt x="5627421" y="141287"/>
                </a:lnTo>
                <a:lnTo>
                  <a:pt x="5668696" y="125412"/>
                </a:lnTo>
                <a:lnTo>
                  <a:pt x="5705209" y="106362"/>
                </a:lnTo>
                <a:lnTo>
                  <a:pt x="5743308" y="87312"/>
                </a:lnTo>
                <a:lnTo>
                  <a:pt x="5781408" y="68262"/>
                </a:lnTo>
                <a:lnTo>
                  <a:pt x="5817921" y="52387"/>
                </a:lnTo>
                <a:lnTo>
                  <a:pt x="5859196" y="36512"/>
                </a:lnTo>
                <a:lnTo>
                  <a:pt x="5905234" y="20637"/>
                </a:lnTo>
                <a:lnTo>
                  <a:pt x="5957621" y="9525"/>
                </a:lnTo>
                <a:lnTo>
                  <a:pt x="6017947" y="3175"/>
                </a:lnTo>
                <a:lnTo>
                  <a:pt x="6086208" y="0"/>
                </a:lnTo>
                <a:lnTo>
                  <a:pt x="6095999" y="455"/>
                </a:lnTo>
                <a:lnTo>
                  <a:pt x="6105789" y="0"/>
                </a:lnTo>
                <a:lnTo>
                  <a:pt x="6174052" y="3175"/>
                </a:lnTo>
                <a:lnTo>
                  <a:pt x="6234377" y="9525"/>
                </a:lnTo>
                <a:lnTo>
                  <a:pt x="6286764" y="20637"/>
                </a:lnTo>
                <a:lnTo>
                  <a:pt x="6332802" y="36512"/>
                </a:lnTo>
                <a:lnTo>
                  <a:pt x="6374077" y="52387"/>
                </a:lnTo>
                <a:lnTo>
                  <a:pt x="6410589" y="68262"/>
                </a:lnTo>
                <a:lnTo>
                  <a:pt x="6448689" y="87312"/>
                </a:lnTo>
                <a:lnTo>
                  <a:pt x="6486789" y="106362"/>
                </a:lnTo>
                <a:lnTo>
                  <a:pt x="6523302" y="125412"/>
                </a:lnTo>
                <a:lnTo>
                  <a:pt x="6564577" y="141287"/>
                </a:lnTo>
                <a:lnTo>
                  <a:pt x="6610614" y="155575"/>
                </a:lnTo>
                <a:lnTo>
                  <a:pt x="6663002" y="166687"/>
                </a:lnTo>
                <a:lnTo>
                  <a:pt x="6723327" y="174625"/>
                </a:lnTo>
                <a:lnTo>
                  <a:pt x="6781799" y="175985"/>
                </a:lnTo>
                <a:lnTo>
                  <a:pt x="6840271" y="174625"/>
                </a:lnTo>
                <a:lnTo>
                  <a:pt x="6900596" y="166687"/>
                </a:lnTo>
                <a:lnTo>
                  <a:pt x="6952983" y="155575"/>
                </a:lnTo>
                <a:lnTo>
                  <a:pt x="6999021" y="141287"/>
                </a:lnTo>
                <a:lnTo>
                  <a:pt x="7040296" y="125412"/>
                </a:lnTo>
                <a:lnTo>
                  <a:pt x="7076808" y="106362"/>
                </a:lnTo>
                <a:lnTo>
                  <a:pt x="7114908" y="87312"/>
                </a:lnTo>
                <a:lnTo>
                  <a:pt x="7153008" y="68262"/>
                </a:lnTo>
                <a:lnTo>
                  <a:pt x="7189521" y="52387"/>
                </a:lnTo>
                <a:lnTo>
                  <a:pt x="7230796" y="36512"/>
                </a:lnTo>
                <a:lnTo>
                  <a:pt x="7276833" y="20637"/>
                </a:lnTo>
                <a:lnTo>
                  <a:pt x="7329221" y="9525"/>
                </a:lnTo>
                <a:lnTo>
                  <a:pt x="7389546" y="3175"/>
                </a:lnTo>
                <a:lnTo>
                  <a:pt x="7457808" y="0"/>
                </a:lnTo>
                <a:lnTo>
                  <a:pt x="7526071" y="3175"/>
                </a:lnTo>
                <a:lnTo>
                  <a:pt x="7586396" y="9525"/>
                </a:lnTo>
                <a:lnTo>
                  <a:pt x="7638783" y="20637"/>
                </a:lnTo>
                <a:lnTo>
                  <a:pt x="7684821" y="36512"/>
                </a:lnTo>
                <a:lnTo>
                  <a:pt x="7726096" y="52387"/>
                </a:lnTo>
                <a:lnTo>
                  <a:pt x="7762608" y="68262"/>
                </a:lnTo>
                <a:lnTo>
                  <a:pt x="7800708" y="87312"/>
                </a:lnTo>
                <a:lnTo>
                  <a:pt x="7838808" y="106362"/>
                </a:lnTo>
                <a:lnTo>
                  <a:pt x="7875321" y="125412"/>
                </a:lnTo>
                <a:lnTo>
                  <a:pt x="7916596" y="141287"/>
                </a:lnTo>
                <a:lnTo>
                  <a:pt x="7962633" y="155575"/>
                </a:lnTo>
                <a:lnTo>
                  <a:pt x="8015021" y="166687"/>
                </a:lnTo>
                <a:lnTo>
                  <a:pt x="8075346" y="174625"/>
                </a:lnTo>
                <a:lnTo>
                  <a:pt x="8143608" y="176212"/>
                </a:lnTo>
                <a:lnTo>
                  <a:pt x="8211871" y="174625"/>
                </a:lnTo>
                <a:lnTo>
                  <a:pt x="8272196" y="166687"/>
                </a:lnTo>
                <a:lnTo>
                  <a:pt x="8324583" y="155575"/>
                </a:lnTo>
                <a:lnTo>
                  <a:pt x="8370621" y="141287"/>
                </a:lnTo>
                <a:lnTo>
                  <a:pt x="8411896" y="125412"/>
                </a:lnTo>
                <a:lnTo>
                  <a:pt x="8448408" y="106362"/>
                </a:lnTo>
                <a:lnTo>
                  <a:pt x="8486508" y="87312"/>
                </a:lnTo>
                <a:lnTo>
                  <a:pt x="8524608" y="68262"/>
                </a:lnTo>
                <a:lnTo>
                  <a:pt x="8561120" y="52387"/>
                </a:lnTo>
                <a:lnTo>
                  <a:pt x="8602396" y="36512"/>
                </a:lnTo>
                <a:lnTo>
                  <a:pt x="8648432" y="20637"/>
                </a:lnTo>
                <a:lnTo>
                  <a:pt x="8700820" y="9525"/>
                </a:lnTo>
                <a:lnTo>
                  <a:pt x="8761146" y="3175"/>
                </a:lnTo>
                <a:lnTo>
                  <a:pt x="8827820" y="0"/>
                </a:lnTo>
                <a:lnTo>
                  <a:pt x="8897670" y="3175"/>
                </a:lnTo>
                <a:lnTo>
                  <a:pt x="8957996" y="9525"/>
                </a:lnTo>
                <a:lnTo>
                  <a:pt x="9010382" y="20637"/>
                </a:lnTo>
                <a:lnTo>
                  <a:pt x="9056420" y="36512"/>
                </a:lnTo>
                <a:lnTo>
                  <a:pt x="9097696" y="52387"/>
                </a:lnTo>
                <a:lnTo>
                  <a:pt x="9134208" y="68262"/>
                </a:lnTo>
                <a:lnTo>
                  <a:pt x="9172308" y="87312"/>
                </a:lnTo>
                <a:lnTo>
                  <a:pt x="9210408" y="106362"/>
                </a:lnTo>
                <a:lnTo>
                  <a:pt x="9246920" y="125412"/>
                </a:lnTo>
                <a:lnTo>
                  <a:pt x="9288196" y="141287"/>
                </a:lnTo>
                <a:lnTo>
                  <a:pt x="9334232" y="155575"/>
                </a:lnTo>
                <a:lnTo>
                  <a:pt x="9386620" y="166687"/>
                </a:lnTo>
                <a:lnTo>
                  <a:pt x="9446946" y="174625"/>
                </a:lnTo>
                <a:lnTo>
                  <a:pt x="9515208" y="176212"/>
                </a:lnTo>
                <a:lnTo>
                  <a:pt x="9583470" y="174625"/>
                </a:lnTo>
                <a:lnTo>
                  <a:pt x="9643796" y="166687"/>
                </a:lnTo>
                <a:lnTo>
                  <a:pt x="9696182" y="155575"/>
                </a:lnTo>
                <a:lnTo>
                  <a:pt x="9742220" y="141287"/>
                </a:lnTo>
                <a:lnTo>
                  <a:pt x="9783496" y="125412"/>
                </a:lnTo>
                <a:lnTo>
                  <a:pt x="9820008" y="106362"/>
                </a:lnTo>
                <a:lnTo>
                  <a:pt x="9896208" y="68262"/>
                </a:lnTo>
                <a:lnTo>
                  <a:pt x="9932720" y="52387"/>
                </a:lnTo>
                <a:lnTo>
                  <a:pt x="9973996" y="36512"/>
                </a:lnTo>
                <a:lnTo>
                  <a:pt x="10020032" y="20637"/>
                </a:lnTo>
                <a:lnTo>
                  <a:pt x="10072420" y="9525"/>
                </a:lnTo>
                <a:lnTo>
                  <a:pt x="10132746" y="3175"/>
                </a:lnTo>
                <a:lnTo>
                  <a:pt x="10201008" y="0"/>
                </a:lnTo>
                <a:lnTo>
                  <a:pt x="10269270" y="3175"/>
                </a:lnTo>
                <a:lnTo>
                  <a:pt x="10329596" y="9525"/>
                </a:lnTo>
                <a:lnTo>
                  <a:pt x="10381982" y="20637"/>
                </a:lnTo>
                <a:lnTo>
                  <a:pt x="10428020" y="36512"/>
                </a:lnTo>
                <a:lnTo>
                  <a:pt x="10469296" y="52387"/>
                </a:lnTo>
                <a:lnTo>
                  <a:pt x="10505808" y="68262"/>
                </a:lnTo>
                <a:lnTo>
                  <a:pt x="10543908" y="87312"/>
                </a:lnTo>
                <a:lnTo>
                  <a:pt x="10582008" y="106362"/>
                </a:lnTo>
                <a:lnTo>
                  <a:pt x="10618520" y="125412"/>
                </a:lnTo>
                <a:lnTo>
                  <a:pt x="10659796" y="141287"/>
                </a:lnTo>
                <a:lnTo>
                  <a:pt x="10705832" y="155575"/>
                </a:lnTo>
                <a:lnTo>
                  <a:pt x="10758220" y="166687"/>
                </a:lnTo>
                <a:lnTo>
                  <a:pt x="10818546" y="174625"/>
                </a:lnTo>
                <a:lnTo>
                  <a:pt x="10886808" y="176212"/>
                </a:lnTo>
                <a:lnTo>
                  <a:pt x="10955070" y="174625"/>
                </a:lnTo>
                <a:lnTo>
                  <a:pt x="11015396" y="166687"/>
                </a:lnTo>
                <a:lnTo>
                  <a:pt x="11067782" y="155575"/>
                </a:lnTo>
                <a:lnTo>
                  <a:pt x="11113820" y="141287"/>
                </a:lnTo>
                <a:lnTo>
                  <a:pt x="11155096" y="125412"/>
                </a:lnTo>
                <a:lnTo>
                  <a:pt x="11191608" y="106362"/>
                </a:lnTo>
                <a:lnTo>
                  <a:pt x="11229708" y="87312"/>
                </a:lnTo>
                <a:lnTo>
                  <a:pt x="11267808" y="68262"/>
                </a:lnTo>
                <a:lnTo>
                  <a:pt x="11304320" y="52387"/>
                </a:lnTo>
                <a:lnTo>
                  <a:pt x="11345596" y="36512"/>
                </a:lnTo>
                <a:lnTo>
                  <a:pt x="11391632" y="20637"/>
                </a:lnTo>
                <a:lnTo>
                  <a:pt x="11444020" y="9525"/>
                </a:lnTo>
                <a:lnTo>
                  <a:pt x="11504346" y="3175"/>
                </a:lnTo>
                <a:lnTo>
                  <a:pt x="11572608" y="0"/>
                </a:lnTo>
                <a:lnTo>
                  <a:pt x="11640870" y="3175"/>
                </a:lnTo>
                <a:lnTo>
                  <a:pt x="11701196" y="9525"/>
                </a:lnTo>
                <a:lnTo>
                  <a:pt x="11753582" y="20637"/>
                </a:lnTo>
                <a:lnTo>
                  <a:pt x="11799620" y="36512"/>
                </a:lnTo>
                <a:lnTo>
                  <a:pt x="11840896" y="52387"/>
                </a:lnTo>
                <a:lnTo>
                  <a:pt x="11877408" y="68262"/>
                </a:lnTo>
                <a:lnTo>
                  <a:pt x="11915508" y="87312"/>
                </a:lnTo>
                <a:lnTo>
                  <a:pt x="11953608" y="106362"/>
                </a:lnTo>
                <a:lnTo>
                  <a:pt x="11990120" y="125412"/>
                </a:lnTo>
                <a:lnTo>
                  <a:pt x="12031396" y="141287"/>
                </a:lnTo>
                <a:lnTo>
                  <a:pt x="12077432" y="155575"/>
                </a:lnTo>
                <a:lnTo>
                  <a:pt x="12129820" y="166688"/>
                </a:lnTo>
                <a:lnTo>
                  <a:pt x="12190146" y="174625"/>
                </a:lnTo>
                <a:lnTo>
                  <a:pt x="12192000" y="174668"/>
                </a:lnTo>
                <a:lnTo>
                  <a:pt x="12192000" y="885826"/>
                </a:lnTo>
                <a:lnTo>
                  <a:pt x="12192000" y="1787292"/>
                </a:lnTo>
                <a:lnTo>
                  <a:pt x="0" y="1787292"/>
                </a:lnTo>
                <a:lnTo>
                  <a:pt x="0" y="885826"/>
                </a:lnTo>
                <a:lnTo>
                  <a:pt x="0" y="174668"/>
                </a:lnTo>
                <a:lnTo>
                  <a:pt x="1852" y="174625"/>
                </a:lnTo>
                <a:lnTo>
                  <a:pt x="62177" y="166687"/>
                </a:lnTo>
                <a:lnTo>
                  <a:pt x="114564" y="155575"/>
                </a:lnTo>
                <a:lnTo>
                  <a:pt x="160602" y="141287"/>
                </a:lnTo>
                <a:lnTo>
                  <a:pt x="201877" y="125412"/>
                </a:lnTo>
                <a:lnTo>
                  <a:pt x="238389" y="106362"/>
                </a:lnTo>
                <a:lnTo>
                  <a:pt x="276489" y="87312"/>
                </a:lnTo>
                <a:lnTo>
                  <a:pt x="314589" y="68262"/>
                </a:lnTo>
                <a:lnTo>
                  <a:pt x="351102" y="52387"/>
                </a:lnTo>
                <a:lnTo>
                  <a:pt x="392377" y="36512"/>
                </a:lnTo>
                <a:lnTo>
                  <a:pt x="438414" y="20637"/>
                </a:lnTo>
                <a:lnTo>
                  <a:pt x="490802" y="9525"/>
                </a:lnTo>
                <a:lnTo>
                  <a:pt x="551127" y="3175"/>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2073314" y="5493376"/>
            <a:ext cx="8045373" cy="742279"/>
          </a:xfrm>
        </p:spPr>
        <p:txBody>
          <a:bodyPr anchor="ctr">
            <a:normAutofit/>
          </a:bodyPr>
          <a:lstStyle/>
          <a:p>
            <a:r>
              <a:rPr lang="en-US" sz="1800">
                <a:solidFill>
                  <a:srgbClr val="2A1A00"/>
                </a:solidFill>
              </a:rPr>
              <a:t>CUNY LaGuardia Community College</a:t>
            </a:r>
          </a:p>
        </p:txBody>
      </p:sp>
    </p:spTree>
    <p:extLst>
      <p:ext uri="{BB962C8B-B14F-4D97-AF65-F5344CB8AC3E}">
        <p14:creationId xmlns:p14="http://schemas.microsoft.com/office/powerpoint/2010/main" val="21631860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Supervised learning</a:t>
            </a:r>
          </a:p>
        </p:txBody>
      </p:sp>
      <p:sp>
        <p:nvSpPr>
          <p:cNvPr id="3" name="Content Placeholder 2"/>
          <p:cNvSpPr>
            <a:spLocks noGrp="1"/>
          </p:cNvSpPr>
          <p:nvPr>
            <p:ph idx="1"/>
          </p:nvPr>
        </p:nvSpPr>
        <p:spPr>
          <a:xfrm>
            <a:off x="1251678" y="5185775"/>
            <a:ext cx="10178322" cy="1189973"/>
          </a:xfrm>
        </p:spPr>
        <p:txBody>
          <a:bodyPr>
            <a:normAutofit lnSpcReduction="10000"/>
          </a:bodyPr>
          <a:lstStyle/>
          <a:p>
            <a:r>
              <a:rPr lang="en-US" sz="2400" dirty="0"/>
              <a:t>Labeled data (spam or not spam) is fed into a machine learning model.  That model then takes in new data and predicts if its spam or not spam based on previous data.</a:t>
            </a:r>
          </a:p>
        </p:txBody>
      </p:sp>
      <p:pic>
        <p:nvPicPr>
          <p:cNvPr id="4" name="Picture 3"/>
          <p:cNvPicPr>
            <a:picLocks noChangeAspect="1"/>
          </p:cNvPicPr>
          <p:nvPr/>
        </p:nvPicPr>
        <p:blipFill>
          <a:blip r:embed="rId2"/>
          <a:stretch>
            <a:fillRect/>
          </a:stretch>
        </p:blipFill>
        <p:spPr>
          <a:xfrm>
            <a:off x="3219190" y="1246027"/>
            <a:ext cx="5537221" cy="3726806"/>
          </a:xfrm>
          <a:prstGeom prst="rect">
            <a:avLst/>
          </a:prstGeom>
        </p:spPr>
      </p:pic>
      <p:sp>
        <p:nvSpPr>
          <p:cNvPr id="6" name="TextBox 5"/>
          <p:cNvSpPr txBox="1"/>
          <p:nvPr/>
        </p:nvSpPr>
        <p:spPr>
          <a:xfrm>
            <a:off x="7294151" y="4726612"/>
            <a:ext cx="1462260" cy="246221"/>
          </a:xfrm>
          <a:prstGeom prst="rect">
            <a:avLst/>
          </a:prstGeom>
          <a:noFill/>
        </p:spPr>
        <p:txBody>
          <a:bodyPr wrap="none" rtlCol="0">
            <a:spAutoFit/>
          </a:bodyPr>
          <a:lstStyle/>
          <a:p>
            <a:r>
              <a:rPr lang="en-US" sz="1000" dirty="0"/>
              <a:t>towardsdatascience.com</a:t>
            </a:r>
          </a:p>
        </p:txBody>
      </p:sp>
    </p:spTree>
    <p:extLst>
      <p:ext uri="{BB962C8B-B14F-4D97-AF65-F5344CB8AC3E}">
        <p14:creationId xmlns:p14="http://schemas.microsoft.com/office/powerpoint/2010/main" val="10032376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9">
            <a:extLst>
              <a:ext uri="{FF2B5EF4-FFF2-40B4-BE49-F238E27FC236}">
                <a16:creationId xmlns:a16="http://schemas.microsoft.com/office/drawing/2014/main" id="{C437FABD-8C69-4801-8D9F-F88EFA0324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p:cNvSpPr>
            <a:spLocks noGrp="1"/>
          </p:cNvSpPr>
          <p:nvPr>
            <p:ph type="title"/>
          </p:nvPr>
        </p:nvSpPr>
        <p:spPr>
          <a:xfrm>
            <a:off x="1251678" y="382385"/>
            <a:ext cx="10178322" cy="1492132"/>
          </a:xfrm>
        </p:spPr>
        <p:txBody>
          <a:bodyPr anchor="ctr">
            <a:normAutofit/>
          </a:bodyPr>
          <a:lstStyle/>
          <a:p>
            <a:r>
              <a:rPr lang="en-US" dirty="0"/>
              <a:t>Types of Supervised learning</a:t>
            </a:r>
          </a:p>
        </p:txBody>
      </p:sp>
      <p:sp>
        <p:nvSpPr>
          <p:cNvPr id="17" name="Freeform 6">
            <a:extLst>
              <a:ext uri="{FF2B5EF4-FFF2-40B4-BE49-F238E27FC236}">
                <a16:creationId xmlns:a16="http://schemas.microsoft.com/office/drawing/2014/main" id="{9BD2ECB5-E1D5-4F95-8DB5-D6B38DEEE9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accent1"/>
          </a:solidFill>
          <a:ln w="0">
            <a:noFill/>
            <a:prstDash val="solid"/>
            <a:round/>
            <a:headEnd/>
            <a:tailEnd/>
          </a:ln>
        </p:spPr>
      </p:sp>
      <p:sp>
        <p:nvSpPr>
          <p:cNvPr id="18" name="Rectangle 13">
            <a:extLst>
              <a:ext uri="{FF2B5EF4-FFF2-40B4-BE49-F238E27FC236}">
                <a16:creationId xmlns:a16="http://schemas.microsoft.com/office/drawing/2014/main" id="{1500752C-7683-4E03-95C5-06FCFE0C9C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19" name="Content Placeholder 2">
            <a:extLst>
              <a:ext uri="{FF2B5EF4-FFF2-40B4-BE49-F238E27FC236}">
                <a16:creationId xmlns:a16="http://schemas.microsoft.com/office/drawing/2014/main" id="{88E46945-7800-42F7-B03C-15DC9C4896ED}"/>
              </a:ext>
            </a:extLst>
          </p:cNvPr>
          <p:cNvGraphicFramePr>
            <a:graphicFrameLocks noGrp="1"/>
          </p:cNvGraphicFramePr>
          <p:nvPr>
            <p:ph idx="1"/>
            <p:extLst>
              <p:ext uri="{D42A27DB-BD31-4B8C-83A1-F6EECF244321}">
                <p14:modId xmlns:p14="http://schemas.microsoft.com/office/powerpoint/2010/main" val="1931247659"/>
              </p:ext>
            </p:extLst>
          </p:nvPr>
        </p:nvGraphicFramePr>
        <p:xfrm>
          <a:off x="1250950" y="2286000"/>
          <a:ext cx="10179050" cy="35941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088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Supervised learning</a:t>
            </a:r>
          </a:p>
        </p:txBody>
      </p:sp>
      <p:pic>
        <p:nvPicPr>
          <p:cNvPr id="5" name="Picture 4"/>
          <p:cNvPicPr>
            <a:picLocks noChangeAspect="1"/>
          </p:cNvPicPr>
          <p:nvPr/>
        </p:nvPicPr>
        <p:blipFill>
          <a:blip r:embed="rId2"/>
          <a:stretch>
            <a:fillRect/>
          </a:stretch>
        </p:blipFill>
        <p:spPr>
          <a:xfrm>
            <a:off x="2919300" y="1741786"/>
            <a:ext cx="5686425" cy="3933825"/>
          </a:xfrm>
          <a:prstGeom prst="rect">
            <a:avLst/>
          </a:prstGeom>
        </p:spPr>
      </p:pic>
    </p:spTree>
    <p:extLst>
      <p:ext uri="{BB962C8B-B14F-4D97-AF65-F5344CB8AC3E}">
        <p14:creationId xmlns:p14="http://schemas.microsoft.com/office/powerpoint/2010/main" val="19344404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Supervised learning</a:t>
            </a:r>
          </a:p>
        </p:txBody>
      </p:sp>
      <p:pic>
        <p:nvPicPr>
          <p:cNvPr id="5" name="Picture 4"/>
          <p:cNvPicPr>
            <a:picLocks noChangeAspect="1"/>
          </p:cNvPicPr>
          <p:nvPr/>
        </p:nvPicPr>
        <p:blipFill>
          <a:blip r:embed="rId2"/>
          <a:stretch>
            <a:fillRect/>
          </a:stretch>
        </p:blipFill>
        <p:spPr>
          <a:xfrm>
            <a:off x="3216831" y="1642895"/>
            <a:ext cx="5440834" cy="3951082"/>
          </a:xfrm>
          <a:prstGeom prst="rect">
            <a:avLst/>
          </a:prstGeom>
        </p:spPr>
      </p:pic>
    </p:spTree>
    <p:extLst>
      <p:ext uri="{BB962C8B-B14F-4D97-AF65-F5344CB8AC3E}">
        <p14:creationId xmlns:p14="http://schemas.microsoft.com/office/powerpoint/2010/main" val="41337542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Supervised learning</a:t>
            </a:r>
          </a:p>
        </p:txBody>
      </p:sp>
      <p:pic>
        <p:nvPicPr>
          <p:cNvPr id="5" name="Picture 4"/>
          <p:cNvPicPr>
            <a:picLocks noChangeAspect="1"/>
          </p:cNvPicPr>
          <p:nvPr/>
        </p:nvPicPr>
        <p:blipFill>
          <a:blip r:embed="rId2"/>
          <a:stretch>
            <a:fillRect/>
          </a:stretch>
        </p:blipFill>
        <p:spPr>
          <a:xfrm>
            <a:off x="2195605" y="2132759"/>
            <a:ext cx="7478714" cy="2568333"/>
          </a:xfrm>
          <a:prstGeom prst="rect">
            <a:avLst/>
          </a:prstGeom>
        </p:spPr>
      </p:pic>
    </p:spTree>
    <p:extLst>
      <p:ext uri="{BB962C8B-B14F-4D97-AF65-F5344CB8AC3E}">
        <p14:creationId xmlns:p14="http://schemas.microsoft.com/office/powerpoint/2010/main" val="25040882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Unsupervised learning</a:t>
            </a:r>
          </a:p>
        </p:txBody>
      </p:sp>
      <p:sp>
        <p:nvSpPr>
          <p:cNvPr id="3" name="Content Placeholder 2"/>
          <p:cNvSpPr>
            <a:spLocks noGrp="1"/>
          </p:cNvSpPr>
          <p:nvPr>
            <p:ph idx="1"/>
          </p:nvPr>
        </p:nvSpPr>
        <p:spPr>
          <a:xfrm>
            <a:off x="1251678" y="1440873"/>
            <a:ext cx="10178322" cy="4438719"/>
          </a:xfrm>
        </p:spPr>
        <p:txBody>
          <a:bodyPr/>
          <a:lstStyle/>
          <a:p>
            <a:r>
              <a:rPr lang="en-US" dirty="0"/>
              <a:t>In unsupervised learning, the machine learning model is presented data that is unlabeled.  The model works on this uncategorized data without any prior training.  Unsupervised models look for patterns in the data to make their predictions. </a:t>
            </a:r>
          </a:p>
        </p:txBody>
      </p:sp>
      <p:pic>
        <p:nvPicPr>
          <p:cNvPr id="4" name="Picture 3"/>
          <p:cNvPicPr>
            <a:picLocks noChangeAspect="1"/>
          </p:cNvPicPr>
          <p:nvPr/>
        </p:nvPicPr>
        <p:blipFill>
          <a:blip r:embed="rId2"/>
          <a:stretch>
            <a:fillRect/>
          </a:stretch>
        </p:blipFill>
        <p:spPr>
          <a:xfrm>
            <a:off x="2911839" y="2933005"/>
            <a:ext cx="6858000" cy="3009900"/>
          </a:xfrm>
          <a:prstGeom prst="rect">
            <a:avLst/>
          </a:prstGeom>
        </p:spPr>
      </p:pic>
      <p:sp>
        <p:nvSpPr>
          <p:cNvPr id="6" name="TextBox 5"/>
          <p:cNvSpPr txBox="1"/>
          <p:nvPr/>
        </p:nvSpPr>
        <p:spPr>
          <a:xfrm>
            <a:off x="8307579" y="5696684"/>
            <a:ext cx="1462260" cy="246221"/>
          </a:xfrm>
          <a:prstGeom prst="rect">
            <a:avLst/>
          </a:prstGeom>
          <a:noFill/>
        </p:spPr>
        <p:txBody>
          <a:bodyPr wrap="none" rtlCol="0">
            <a:spAutoFit/>
          </a:bodyPr>
          <a:lstStyle/>
          <a:p>
            <a:r>
              <a:rPr lang="en-US" sz="1000" dirty="0"/>
              <a:t>towardsdatascience.com</a:t>
            </a:r>
          </a:p>
        </p:txBody>
      </p:sp>
    </p:spTree>
    <p:extLst>
      <p:ext uri="{BB962C8B-B14F-4D97-AF65-F5344CB8AC3E}">
        <p14:creationId xmlns:p14="http://schemas.microsoft.com/office/powerpoint/2010/main" val="17057271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Unsupervised learning</a:t>
            </a:r>
          </a:p>
        </p:txBody>
      </p:sp>
      <p:sp>
        <p:nvSpPr>
          <p:cNvPr id="3" name="Content Placeholder 2"/>
          <p:cNvSpPr>
            <a:spLocks noGrp="1"/>
          </p:cNvSpPr>
          <p:nvPr>
            <p:ph idx="1"/>
          </p:nvPr>
        </p:nvSpPr>
        <p:spPr/>
        <p:txBody>
          <a:bodyPr>
            <a:normAutofit/>
          </a:bodyPr>
          <a:lstStyle/>
          <a:p>
            <a:r>
              <a:rPr lang="en-US" sz="2400" b="1" dirty="0"/>
              <a:t>Clustering</a:t>
            </a:r>
            <a:r>
              <a:rPr lang="en-US" sz="2400" dirty="0"/>
              <a:t>:  allows you to discover inherent or hidden groups within your data.  For example, grouping customers based on energy usage, or customer age, or a mixture of multiple variables.</a:t>
            </a:r>
          </a:p>
          <a:p>
            <a:r>
              <a:rPr lang="en-US" sz="2400" b="1" dirty="0"/>
              <a:t>Association</a:t>
            </a:r>
            <a:r>
              <a:rPr lang="en-US" sz="2400" dirty="0"/>
              <a:t>: allows you to discover rules that describe portions of your data, such as people that buy this are more likely to buy that.</a:t>
            </a:r>
          </a:p>
        </p:txBody>
      </p:sp>
    </p:spTree>
    <p:extLst>
      <p:ext uri="{BB962C8B-B14F-4D97-AF65-F5344CB8AC3E}">
        <p14:creationId xmlns:p14="http://schemas.microsoft.com/office/powerpoint/2010/main" val="16383481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Unsupervised learning</a:t>
            </a:r>
          </a:p>
        </p:txBody>
      </p:sp>
      <p:pic>
        <p:nvPicPr>
          <p:cNvPr id="4" name="Picture 3"/>
          <p:cNvPicPr>
            <a:picLocks noChangeAspect="1"/>
          </p:cNvPicPr>
          <p:nvPr/>
        </p:nvPicPr>
        <p:blipFill>
          <a:blip r:embed="rId2"/>
          <a:stretch>
            <a:fillRect/>
          </a:stretch>
        </p:blipFill>
        <p:spPr>
          <a:xfrm>
            <a:off x="2743200" y="1631146"/>
            <a:ext cx="6750193" cy="4671373"/>
          </a:xfrm>
          <a:prstGeom prst="rect">
            <a:avLst/>
          </a:prstGeom>
        </p:spPr>
      </p:pic>
      <p:sp>
        <p:nvSpPr>
          <p:cNvPr id="5" name="TextBox 4"/>
          <p:cNvSpPr txBox="1"/>
          <p:nvPr/>
        </p:nvSpPr>
        <p:spPr>
          <a:xfrm>
            <a:off x="8501543" y="6056298"/>
            <a:ext cx="857927" cy="246221"/>
          </a:xfrm>
          <a:prstGeom prst="rect">
            <a:avLst/>
          </a:prstGeom>
          <a:noFill/>
        </p:spPr>
        <p:txBody>
          <a:bodyPr wrap="none" rtlCol="0">
            <a:spAutoFit/>
          </a:bodyPr>
          <a:lstStyle/>
          <a:p>
            <a:r>
              <a:rPr lang="en-US" sz="1000" dirty="0"/>
              <a:t>Medium.com</a:t>
            </a:r>
          </a:p>
        </p:txBody>
      </p:sp>
    </p:spTree>
    <p:extLst>
      <p:ext uri="{BB962C8B-B14F-4D97-AF65-F5344CB8AC3E}">
        <p14:creationId xmlns:p14="http://schemas.microsoft.com/office/powerpoint/2010/main" val="35202043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Unsupervised learning</a:t>
            </a:r>
          </a:p>
        </p:txBody>
      </p:sp>
      <p:pic>
        <p:nvPicPr>
          <p:cNvPr id="4" name="Picture 3"/>
          <p:cNvPicPr>
            <a:picLocks noChangeAspect="1"/>
          </p:cNvPicPr>
          <p:nvPr/>
        </p:nvPicPr>
        <p:blipFill>
          <a:blip r:embed="rId2"/>
          <a:stretch>
            <a:fillRect/>
          </a:stretch>
        </p:blipFill>
        <p:spPr>
          <a:xfrm>
            <a:off x="2851943" y="2177864"/>
            <a:ext cx="6181725" cy="4438650"/>
          </a:xfrm>
          <a:prstGeom prst="rect">
            <a:avLst/>
          </a:prstGeom>
        </p:spPr>
      </p:pic>
    </p:spTree>
    <p:extLst>
      <p:ext uri="{BB962C8B-B14F-4D97-AF65-F5344CB8AC3E}">
        <p14:creationId xmlns:p14="http://schemas.microsoft.com/office/powerpoint/2010/main" val="26240013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Reinforcement learning</a:t>
            </a:r>
          </a:p>
        </p:txBody>
      </p:sp>
      <p:sp>
        <p:nvSpPr>
          <p:cNvPr id="3" name="Content Placeholder 2"/>
          <p:cNvSpPr>
            <a:spLocks noGrp="1"/>
          </p:cNvSpPr>
          <p:nvPr>
            <p:ph idx="1"/>
          </p:nvPr>
        </p:nvSpPr>
        <p:spPr/>
        <p:txBody>
          <a:bodyPr>
            <a:normAutofit/>
          </a:bodyPr>
          <a:lstStyle/>
          <a:p>
            <a:r>
              <a:rPr lang="en-US" sz="2400" dirty="0"/>
              <a:t>Reinforcement algorithms learn from interacting with data.  Each time the algorithm, or agent, gets the correct answer, it is rewarded with + points.  If it selects the incorrect answer, it loses points.</a:t>
            </a:r>
          </a:p>
        </p:txBody>
      </p:sp>
    </p:spTree>
    <p:extLst>
      <p:ext uri="{BB962C8B-B14F-4D97-AF65-F5344CB8AC3E}">
        <p14:creationId xmlns:p14="http://schemas.microsoft.com/office/powerpoint/2010/main" val="22378368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machine learning?</a:t>
            </a:r>
          </a:p>
        </p:txBody>
      </p:sp>
      <p:sp>
        <p:nvSpPr>
          <p:cNvPr id="3" name="Content Placeholder 2"/>
          <p:cNvSpPr>
            <a:spLocks noGrp="1"/>
          </p:cNvSpPr>
          <p:nvPr>
            <p:ph idx="1"/>
          </p:nvPr>
        </p:nvSpPr>
        <p:spPr>
          <a:xfrm>
            <a:off x="1251678" y="1665963"/>
            <a:ext cx="10178322" cy="4213630"/>
          </a:xfrm>
        </p:spPr>
        <p:txBody>
          <a:bodyPr/>
          <a:lstStyle/>
          <a:p>
            <a:r>
              <a:rPr lang="en-US" dirty="0"/>
              <a:t>“Learning is any process by which a system improves performance from experience.” – Herbert Simon</a:t>
            </a:r>
          </a:p>
          <a:p>
            <a:endParaRPr lang="en-US" dirty="0"/>
          </a:p>
          <a:p>
            <a:r>
              <a:rPr lang="en-US" dirty="0"/>
              <a:t>According to Arthur Samuel, Machine Learning algorithms enable the computers to learn from data, and even improve themselves, without being explicitly programmed.</a:t>
            </a:r>
          </a:p>
          <a:p>
            <a:r>
              <a:rPr lang="en-US" dirty="0"/>
              <a:t>Machine learning (ML) is a category of an algorithm that allows software applications to become more accurate in predicting outcomes without being explicitly programmed.</a:t>
            </a:r>
          </a:p>
        </p:txBody>
      </p:sp>
    </p:spTree>
    <p:extLst>
      <p:ext uri="{BB962C8B-B14F-4D97-AF65-F5344CB8AC3E}">
        <p14:creationId xmlns:p14="http://schemas.microsoft.com/office/powerpoint/2010/main" val="36612809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Reinforcement learning</a:t>
            </a:r>
          </a:p>
        </p:txBody>
      </p:sp>
      <p:pic>
        <p:nvPicPr>
          <p:cNvPr id="4" name="Picture 3"/>
          <p:cNvPicPr>
            <a:picLocks noChangeAspect="1"/>
          </p:cNvPicPr>
          <p:nvPr/>
        </p:nvPicPr>
        <p:blipFill>
          <a:blip r:embed="rId2"/>
          <a:stretch>
            <a:fillRect/>
          </a:stretch>
        </p:blipFill>
        <p:spPr>
          <a:xfrm>
            <a:off x="2980026" y="1517073"/>
            <a:ext cx="6010275" cy="4572000"/>
          </a:xfrm>
          <a:prstGeom prst="rect">
            <a:avLst/>
          </a:prstGeom>
        </p:spPr>
      </p:pic>
    </p:spTree>
    <p:extLst>
      <p:ext uri="{BB962C8B-B14F-4D97-AF65-F5344CB8AC3E}">
        <p14:creationId xmlns:p14="http://schemas.microsoft.com/office/powerpoint/2010/main" val="20038679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Reinforcement learning</a:t>
            </a:r>
          </a:p>
        </p:txBody>
      </p:sp>
      <p:sp>
        <p:nvSpPr>
          <p:cNvPr id="4" name="TextBox 3"/>
          <p:cNvSpPr txBox="1"/>
          <p:nvPr/>
        </p:nvSpPr>
        <p:spPr>
          <a:xfrm>
            <a:off x="2136648" y="1989667"/>
            <a:ext cx="4286976" cy="400110"/>
          </a:xfrm>
          <a:prstGeom prst="rect">
            <a:avLst/>
          </a:prstGeom>
          <a:noFill/>
        </p:spPr>
        <p:txBody>
          <a:bodyPr wrap="none" rtlCol="0">
            <a:spAutoFit/>
          </a:bodyPr>
          <a:lstStyle/>
          <a:p>
            <a:r>
              <a:rPr lang="en-US" sz="2000" dirty="0"/>
              <a:t>left, right, straight, left, left, left, straight</a:t>
            </a:r>
          </a:p>
        </p:txBody>
      </p:sp>
      <p:sp>
        <p:nvSpPr>
          <p:cNvPr id="5" name="TextBox 4"/>
          <p:cNvSpPr txBox="1"/>
          <p:nvPr/>
        </p:nvSpPr>
        <p:spPr>
          <a:xfrm>
            <a:off x="2136648" y="2511133"/>
            <a:ext cx="5126048" cy="400110"/>
          </a:xfrm>
          <a:prstGeom prst="rect">
            <a:avLst/>
          </a:prstGeom>
          <a:noFill/>
        </p:spPr>
        <p:txBody>
          <a:bodyPr wrap="none" rtlCol="0">
            <a:spAutoFit/>
          </a:bodyPr>
          <a:lstStyle/>
          <a:p>
            <a:r>
              <a:rPr lang="en-US" sz="2000" dirty="0"/>
              <a:t>left, straight, straight, left, right, straight, straight</a:t>
            </a:r>
          </a:p>
        </p:txBody>
      </p:sp>
      <p:sp>
        <p:nvSpPr>
          <p:cNvPr id="6" name="TextBox 5"/>
          <p:cNvSpPr txBox="1"/>
          <p:nvPr/>
        </p:nvSpPr>
        <p:spPr>
          <a:xfrm>
            <a:off x="8353778" y="2032000"/>
            <a:ext cx="960519" cy="369332"/>
          </a:xfrm>
          <a:prstGeom prst="rect">
            <a:avLst/>
          </a:prstGeom>
          <a:noFill/>
        </p:spPr>
        <p:txBody>
          <a:bodyPr wrap="none" rtlCol="0">
            <a:spAutoFit/>
          </a:bodyPr>
          <a:lstStyle/>
          <a:p>
            <a:r>
              <a:rPr lang="en-US" b="1" dirty="0">
                <a:solidFill>
                  <a:srgbClr val="008000"/>
                </a:solidFill>
              </a:rPr>
              <a:t>GOOD</a:t>
            </a:r>
          </a:p>
        </p:txBody>
      </p:sp>
      <p:sp>
        <p:nvSpPr>
          <p:cNvPr id="7" name="TextBox 6"/>
          <p:cNvSpPr txBox="1"/>
          <p:nvPr/>
        </p:nvSpPr>
        <p:spPr>
          <a:xfrm>
            <a:off x="8438444" y="2508577"/>
            <a:ext cx="710451" cy="369332"/>
          </a:xfrm>
          <a:prstGeom prst="rect">
            <a:avLst/>
          </a:prstGeom>
          <a:noFill/>
        </p:spPr>
        <p:txBody>
          <a:bodyPr wrap="none" rtlCol="0">
            <a:spAutoFit/>
          </a:bodyPr>
          <a:lstStyle/>
          <a:p>
            <a:r>
              <a:rPr lang="en-US" b="1" dirty="0">
                <a:solidFill>
                  <a:srgbClr val="FF0000"/>
                </a:solidFill>
              </a:rPr>
              <a:t>BAD</a:t>
            </a:r>
          </a:p>
        </p:txBody>
      </p:sp>
      <p:sp>
        <p:nvSpPr>
          <p:cNvPr id="8" name="TextBox 7"/>
          <p:cNvSpPr txBox="1"/>
          <p:nvPr/>
        </p:nvSpPr>
        <p:spPr>
          <a:xfrm>
            <a:off x="2136648" y="3291246"/>
            <a:ext cx="4286976" cy="400110"/>
          </a:xfrm>
          <a:prstGeom prst="rect">
            <a:avLst/>
          </a:prstGeom>
          <a:noFill/>
        </p:spPr>
        <p:txBody>
          <a:bodyPr wrap="none" rtlCol="0">
            <a:spAutoFit/>
          </a:bodyPr>
          <a:lstStyle/>
          <a:p>
            <a:r>
              <a:rPr lang="en-US" sz="2000" dirty="0"/>
              <a:t>left, right, straight, left, left, left, straight</a:t>
            </a:r>
          </a:p>
        </p:txBody>
      </p:sp>
      <p:sp>
        <p:nvSpPr>
          <p:cNvPr id="9" name="TextBox 8"/>
          <p:cNvSpPr txBox="1"/>
          <p:nvPr/>
        </p:nvSpPr>
        <p:spPr>
          <a:xfrm>
            <a:off x="2136648" y="3812712"/>
            <a:ext cx="5126048" cy="400110"/>
          </a:xfrm>
          <a:prstGeom prst="rect">
            <a:avLst/>
          </a:prstGeom>
          <a:noFill/>
        </p:spPr>
        <p:txBody>
          <a:bodyPr wrap="none" rtlCol="0">
            <a:spAutoFit/>
          </a:bodyPr>
          <a:lstStyle/>
          <a:p>
            <a:r>
              <a:rPr lang="en-US" sz="2000" dirty="0"/>
              <a:t>left, straight, straight, left, right, straight, straight</a:t>
            </a:r>
          </a:p>
        </p:txBody>
      </p:sp>
      <p:sp>
        <p:nvSpPr>
          <p:cNvPr id="10" name="TextBox 9"/>
          <p:cNvSpPr txBox="1"/>
          <p:nvPr/>
        </p:nvSpPr>
        <p:spPr>
          <a:xfrm>
            <a:off x="8353778" y="3333579"/>
            <a:ext cx="627095" cy="369332"/>
          </a:xfrm>
          <a:prstGeom prst="rect">
            <a:avLst/>
          </a:prstGeom>
          <a:noFill/>
        </p:spPr>
        <p:txBody>
          <a:bodyPr wrap="none" rtlCol="0">
            <a:spAutoFit/>
          </a:bodyPr>
          <a:lstStyle/>
          <a:p>
            <a:r>
              <a:rPr lang="en-US" b="1" dirty="0">
                <a:solidFill>
                  <a:srgbClr val="008000"/>
                </a:solidFill>
              </a:rPr>
              <a:t>18.5</a:t>
            </a:r>
          </a:p>
        </p:txBody>
      </p:sp>
      <p:sp>
        <p:nvSpPr>
          <p:cNvPr id="11" name="TextBox 10"/>
          <p:cNvSpPr txBox="1"/>
          <p:nvPr/>
        </p:nvSpPr>
        <p:spPr>
          <a:xfrm>
            <a:off x="8438443" y="3810156"/>
            <a:ext cx="388248" cy="369332"/>
          </a:xfrm>
          <a:prstGeom prst="rect">
            <a:avLst/>
          </a:prstGeom>
          <a:noFill/>
        </p:spPr>
        <p:txBody>
          <a:bodyPr wrap="none" rtlCol="0">
            <a:spAutoFit/>
          </a:bodyPr>
          <a:lstStyle/>
          <a:p>
            <a:r>
              <a:rPr lang="en-US" b="1" dirty="0">
                <a:solidFill>
                  <a:srgbClr val="FF0000"/>
                </a:solidFill>
              </a:rPr>
              <a:t>-3</a:t>
            </a:r>
          </a:p>
        </p:txBody>
      </p:sp>
      <p:cxnSp>
        <p:nvCxnSpPr>
          <p:cNvPr id="13" name="Straight Connector 12"/>
          <p:cNvCxnSpPr/>
          <p:nvPr/>
        </p:nvCxnSpPr>
        <p:spPr>
          <a:xfrm flipV="1">
            <a:off x="2003778" y="3146778"/>
            <a:ext cx="7775222" cy="28222"/>
          </a:xfrm>
          <a:prstGeom prst="line">
            <a:avLst/>
          </a:prstGeom>
          <a:ln w="28575" cmpd="sng"/>
          <a:effectLs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flipV="1">
            <a:off x="2003778" y="4329289"/>
            <a:ext cx="7775222" cy="28222"/>
          </a:xfrm>
          <a:prstGeom prst="line">
            <a:avLst/>
          </a:prstGeom>
          <a:ln w="28575" cmpd="sng"/>
          <a:effectLst/>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1986890" y="4595167"/>
            <a:ext cx="7919110" cy="1200328"/>
          </a:xfrm>
          <a:prstGeom prst="rect">
            <a:avLst/>
          </a:prstGeom>
          <a:noFill/>
        </p:spPr>
        <p:txBody>
          <a:bodyPr wrap="square" rtlCol="0">
            <a:spAutoFit/>
          </a:bodyPr>
          <a:lstStyle/>
          <a:p>
            <a:r>
              <a:rPr lang="en-US" sz="2400" dirty="0"/>
              <a:t>Given a </a:t>
            </a:r>
            <a:r>
              <a:rPr lang="en-US" sz="2400" i="1" dirty="0">
                <a:solidFill>
                  <a:srgbClr val="FF6600"/>
                </a:solidFill>
              </a:rPr>
              <a:t>sequence</a:t>
            </a:r>
            <a:r>
              <a:rPr lang="en-US" sz="2400" dirty="0"/>
              <a:t> of examples/states and a </a:t>
            </a:r>
            <a:r>
              <a:rPr lang="en-US" sz="2400" i="1" dirty="0">
                <a:solidFill>
                  <a:srgbClr val="FF6600"/>
                </a:solidFill>
              </a:rPr>
              <a:t>reward</a:t>
            </a:r>
            <a:r>
              <a:rPr lang="en-US" sz="2400" dirty="0"/>
              <a:t> after completing that sequence, learn to predict the action to take in for an individual example/state</a:t>
            </a:r>
          </a:p>
        </p:txBody>
      </p:sp>
    </p:spTree>
    <p:extLst>
      <p:ext uri="{BB962C8B-B14F-4D97-AF65-F5344CB8AC3E}">
        <p14:creationId xmlns:p14="http://schemas.microsoft.com/office/powerpoint/2010/main" val="35133433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1678" y="382385"/>
            <a:ext cx="10178322" cy="1141615"/>
          </a:xfrm>
        </p:spPr>
        <p:txBody>
          <a:bodyPr>
            <a:normAutofit fontScale="90000"/>
          </a:bodyPr>
          <a:lstStyle/>
          <a:p>
            <a:r>
              <a:rPr lang="en-US" sz="4400"/>
              <a:t>WHEN IS MACHINE LEARNING USED? Examples …</a:t>
            </a:r>
            <a:endParaRPr lang="en-US" sz="4400" dirty="0"/>
          </a:p>
        </p:txBody>
      </p:sp>
      <p:sp>
        <p:nvSpPr>
          <p:cNvPr id="3" name="Content Placeholder 2"/>
          <p:cNvSpPr>
            <a:spLocks noGrp="1"/>
          </p:cNvSpPr>
          <p:nvPr>
            <p:ph idx="1"/>
          </p:nvPr>
        </p:nvSpPr>
        <p:spPr>
          <a:xfrm>
            <a:off x="1251678" y="1662546"/>
            <a:ext cx="10178322" cy="5001490"/>
          </a:xfrm>
        </p:spPr>
        <p:txBody>
          <a:bodyPr>
            <a:normAutofit fontScale="92500"/>
          </a:bodyPr>
          <a:lstStyle/>
          <a:p>
            <a:r>
              <a:rPr lang="en-US" dirty="0"/>
              <a:t>Human expertise doesn’t exist (navigating on Mars) </a:t>
            </a:r>
          </a:p>
          <a:p>
            <a:pPr lvl="1"/>
            <a:r>
              <a:rPr lang="en-US" dirty="0"/>
              <a:t>Machine learning can be used for machines to navigate their surroundings by identifying their environment</a:t>
            </a:r>
          </a:p>
          <a:p>
            <a:r>
              <a:rPr lang="en-US" dirty="0"/>
              <a:t>Healthcare</a:t>
            </a:r>
          </a:p>
          <a:p>
            <a:pPr lvl="1"/>
            <a:r>
              <a:rPr lang="en-US" dirty="0"/>
              <a:t>Models can be used to scan databases of thousands, or even millions of images.  This can be used to look at new images and predict diagnosis of patients. </a:t>
            </a:r>
          </a:p>
          <a:p>
            <a:pPr lvl="1"/>
            <a:r>
              <a:rPr lang="en-US" dirty="0"/>
              <a:t>Understand risk factors for diseases in large populations</a:t>
            </a:r>
          </a:p>
          <a:p>
            <a:r>
              <a:rPr lang="en-US" dirty="0"/>
              <a:t>Fraud Detection</a:t>
            </a:r>
          </a:p>
          <a:p>
            <a:r>
              <a:rPr lang="en-US" dirty="0"/>
              <a:t>Recommendation systems</a:t>
            </a:r>
          </a:p>
          <a:p>
            <a:pPr lvl="1"/>
            <a:r>
              <a:rPr lang="en-US" dirty="0"/>
              <a:t>Amazon, Netflix, etc.</a:t>
            </a:r>
          </a:p>
          <a:p>
            <a:r>
              <a:rPr lang="en-US" dirty="0"/>
              <a:t>Online searching </a:t>
            </a:r>
          </a:p>
          <a:p>
            <a:pPr lvl="1"/>
            <a:r>
              <a:rPr lang="en-US" dirty="0"/>
              <a:t>Google</a:t>
            </a:r>
          </a:p>
          <a:p>
            <a:r>
              <a:rPr lang="en-US" dirty="0"/>
              <a:t>Smart cars</a:t>
            </a:r>
          </a:p>
          <a:p>
            <a:pPr lvl="1"/>
            <a:r>
              <a:rPr lang="en-US" dirty="0"/>
              <a:t>Tesla</a:t>
            </a:r>
          </a:p>
          <a:p>
            <a:pPr marL="457200" lvl="1" indent="0">
              <a:buNone/>
            </a:pPr>
            <a:endParaRPr lang="en-US" dirty="0"/>
          </a:p>
        </p:txBody>
      </p:sp>
    </p:spTree>
    <p:extLst>
      <p:ext uri="{BB962C8B-B14F-4D97-AF65-F5344CB8AC3E}">
        <p14:creationId xmlns:p14="http://schemas.microsoft.com/office/powerpoint/2010/main" val="279319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437FABD-8C69-4801-8D9F-F88EFA0324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p:cNvSpPr>
            <a:spLocks noGrp="1"/>
          </p:cNvSpPr>
          <p:nvPr>
            <p:ph type="title"/>
          </p:nvPr>
        </p:nvSpPr>
        <p:spPr>
          <a:xfrm>
            <a:off x="1251678" y="382385"/>
            <a:ext cx="10178322" cy="1492132"/>
          </a:xfrm>
        </p:spPr>
        <p:txBody>
          <a:bodyPr anchor="ctr">
            <a:normAutofit/>
          </a:bodyPr>
          <a:lstStyle/>
          <a:p>
            <a:r>
              <a:rPr lang="en-US"/>
              <a:t>WHEN IS MACHINE LEARNING USED? Examples …</a:t>
            </a:r>
          </a:p>
        </p:txBody>
      </p:sp>
      <p:sp>
        <p:nvSpPr>
          <p:cNvPr id="12" name="Freeform 6">
            <a:extLst>
              <a:ext uri="{FF2B5EF4-FFF2-40B4-BE49-F238E27FC236}">
                <a16:creationId xmlns:a16="http://schemas.microsoft.com/office/drawing/2014/main" id="{9BD2ECB5-E1D5-4F95-8DB5-D6B38DEEE9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accent1"/>
          </a:solidFill>
          <a:ln w="0">
            <a:noFill/>
            <a:prstDash val="solid"/>
            <a:round/>
            <a:headEnd/>
            <a:tailEnd/>
          </a:ln>
        </p:spPr>
      </p:sp>
      <p:sp>
        <p:nvSpPr>
          <p:cNvPr id="14" name="Rectangle 13">
            <a:extLst>
              <a:ext uri="{FF2B5EF4-FFF2-40B4-BE49-F238E27FC236}">
                <a16:creationId xmlns:a16="http://schemas.microsoft.com/office/drawing/2014/main" id="{1500752C-7683-4E03-95C5-06FCFE0C9C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Content Placeholder 2">
            <a:extLst>
              <a:ext uri="{FF2B5EF4-FFF2-40B4-BE49-F238E27FC236}">
                <a16:creationId xmlns:a16="http://schemas.microsoft.com/office/drawing/2014/main" id="{A7382F18-6771-4E54-9378-A8A94AFF81B4}"/>
              </a:ext>
            </a:extLst>
          </p:cNvPr>
          <p:cNvGraphicFramePr>
            <a:graphicFrameLocks noGrp="1"/>
          </p:cNvGraphicFramePr>
          <p:nvPr>
            <p:ph idx="1"/>
            <p:extLst>
              <p:ext uri="{D42A27DB-BD31-4B8C-83A1-F6EECF244321}">
                <p14:modId xmlns:p14="http://schemas.microsoft.com/office/powerpoint/2010/main" val="2831692879"/>
              </p:ext>
            </p:extLst>
          </p:nvPr>
        </p:nvGraphicFramePr>
        <p:xfrm>
          <a:off x="1250950" y="2286000"/>
          <a:ext cx="10179050" cy="35941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263551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1678" y="382385"/>
            <a:ext cx="10178322" cy="1030779"/>
          </a:xfrm>
        </p:spPr>
        <p:txBody>
          <a:bodyPr>
            <a:normAutofit fontScale="90000"/>
          </a:bodyPr>
          <a:lstStyle/>
          <a:p>
            <a:r>
              <a:rPr lang="en-US" dirty="0"/>
              <a:t>applications of machine learning</a:t>
            </a:r>
          </a:p>
        </p:txBody>
      </p:sp>
      <p:sp>
        <p:nvSpPr>
          <p:cNvPr id="3" name="Content Placeholder 2"/>
          <p:cNvSpPr>
            <a:spLocks noGrp="1"/>
          </p:cNvSpPr>
          <p:nvPr>
            <p:ph idx="1"/>
          </p:nvPr>
        </p:nvSpPr>
        <p:spPr>
          <a:xfrm>
            <a:off x="1251678" y="1484380"/>
            <a:ext cx="10178322" cy="3593591"/>
          </a:xfrm>
        </p:spPr>
        <p:txBody>
          <a:bodyPr/>
          <a:lstStyle/>
          <a:p>
            <a:r>
              <a:rPr lang="en-US" dirty="0"/>
              <a:t>Autonomous cars</a:t>
            </a:r>
          </a:p>
        </p:txBody>
      </p:sp>
      <p:pic>
        <p:nvPicPr>
          <p:cNvPr id="4" name="Picture 3"/>
          <p:cNvPicPr>
            <a:picLocks noChangeAspect="1"/>
          </p:cNvPicPr>
          <p:nvPr/>
        </p:nvPicPr>
        <p:blipFill>
          <a:blip r:embed="rId2"/>
          <a:stretch>
            <a:fillRect/>
          </a:stretch>
        </p:blipFill>
        <p:spPr>
          <a:xfrm>
            <a:off x="5637931" y="1616619"/>
            <a:ext cx="2238375" cy="1009650"/>
          </a:xfrm>
          <a:prstGeom prst="rect">
            <a:avLst/>
          </a:prstGeom>
        </p:spPr>
      </p:pic>
      <p:pic>
        <p:nvPicPr>
          <p:cNvPr id="5" name="Picture 4"/>
          <p:cNvPicPr>
            <a:picLocks noChangeAspect="1"/>
          </p:cNvPicPr>
          <p:nvPr/>
        </p:nvPicPr>
        <p:blipFill>
          <a:blip r:embed="rId3"/>
          <a:stretch>
            <a:fillRect/>
          </a:stretch>
        </p:blipFill>
        <p:spPr>
          <a:xfrm>
            <a:off x="1343024" y="2948667"/>
            <a:ext cx="7260949" cy="3439970"/>
          </a:xfrm>
          <a:prstGeom prst="rect">
            <a:avLst/>
          </a:prstGeom>
        </p:spPr>
      </p:pic>
      <p:pic>
        <p:nvPicPr>
          <p:cNvPr id="6" name="Picture 5"/>
          <p:cNvPicPr>
            <a:picLocks noChangeAspect="1"/>
          </p:cNvPicPr>
          <p:nvPr/>
        </p:nvPicPr>
        <p:blipFill>
          <a:blip r:embed="rId4"/>
          <a:stretch>
            <a:fillRect/>
          </a:stretch>
        </p:blipFill>
        <p:spPr>
          <a:xfrm>
            <a:off x="6248400" y="6291076"/>
            <a:ext cx="1447799" cy="97561"/>
          </a:xfrm>
          <a:prstGeom prst="rect">
            <a:avLst/>
          </a:prstGeom>
        </p:spPr>
      </p:pic>
    </p:spTree>
    <p:extLst>
      <p:ext uri="{BB962C8B-B14F-4D97-AF65-F5344CB8AC3E}">
        <p14:creationId xmlns:p14="http://schemas.microsoft.com/office/powerpoint/2010/main" val="8862655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ML in practice</a:t>
            </a:r>
          </a:p>
        </p:txBody>
      </p:sp>
      <p:pic>
        <p:nvPicPr>
          <p:cNvPr id="4" name="Picture 3"/>
          <p:cNvPicPr>
            <a:picLocks noChangeAspect="1"/>
          </p:cNvPicPr>
          <p:nvPr/>
        </p:nvPicPr>
        <p:blipFill>
          <a:blip r:embed="rId2"/>
          <a:stretch>
            <a:fillRect/>
          </a:stretch>
        </p:blipFill>
        <p:spPr>
          <a:xfrm>
            <a:off x="2466922" y="1874517"/>
            <a:ext cx="7747833" cy="2757054"/>
          </a:xfrm>
          <a:prstGeom prst="rect">
            <a:avLst/>
          </a:prstGeom>
        </p:spPr>
      </p:pic>
    </p:spTree>
    <p:extLst>
      <p:ext uri="{BB962C8B-B14F-4D97-AF65-F5344CB8AC3E}">
        <p14:creationId xmlns:p14="http://schemas.microsoft.com/office/powerpoint/2010/main" val="24361862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C5F75E-F06C-F344-84F0-9952B61B9529}"/>
              </a:ext>
            </a:extLst>
          </p:cNvPr>
          <p:cNvSpPr>
            <a:spLocks noGrp="1"/>
          </p:cNvSpPr>
          <p:nvPr>
            <p:ph type="title"/>
          </p:nvPr>
        </p:nvSpPr>
        <p:spPr/>
        <p:txBody>
          <a:bodyPr/>
          <a:lstStyle/>
          <a:p>
            <a:r>
              <a:rPr lang="en-US" dirty="0"/>
              <a:t>Break – 15 mins</a:t>
            </a:r>
          </a:p>
        </p:txBody>
      </p:sp>
      <p:sp>
        <p:nvSpPr>
          <p:cNvPr id="3" name="Content Placeholder 2">
            <a:extLst>
              <a:ext uri="{FF2B5EF4-FFF2-40B4-BE49-F238E27FC236}">
                <a16:creationId xmlns:a16="http://schemas.microsoft.com/office/drawing/2014/main" id="{280BBF97-A282-D94F-BBDB-B3FB0EFCC041}"/>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9353824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516B47-D7A4-7E49-B72A-58CC3E1726DF}"/>
              </a:ext>
            </a:extLst>
          </p:cNvPr>
          <p:cNvSpPr>
            <a:spLocks noGrp="1"/>
          </p:cNvSpPr>
          <p:nvPr>
            <p:ph type="title"/>
          </p:nvPr>
        </p:nvSpPr>
        <p:spPr/>
        <p:txBody>
          <a:bodyPr/>
          <a:lstStyle/>
          <a:p>
            <a:r>
              <a:rPr lang="en-US" dirty="0"/>
              <a:t>Intro to machine learning</a:t>
            </a:r>
          </a:p>
        </p:txBody>
      </p:sp>
      <p:sp>
        <p:nvSpPr>
          <p:cNvPr id="3" name="Content Placeholder 2">
            <a:extLst>
              <a:ext uri="{FF2B5EF4-FFF2-40B4-BE49-F238E27FC236}">
                <a16:creationId xmlns:a16="http://schemas.microsoft.com/office/drawing/2014/main" id="{00F1A044-29E0-4A44-A102-A44CF395618B}"/>
              </a:ext>
            </a:extLst>
          </p:cNvPr>
          <p:cNvSpPr>
            <a:spLocks noGrp="1"/>
          </p:cNvSpPr>
          <p:nvPr>
            <p:ph idx="1"/>
          </p:nvPr>
        </p:nvSpPr>
        <p:spPr/>
        <p:txBody>
          <a:bodyPr/>
          <a:lstStyle/>
          <a:p>
            <a:r>
              <a:rPr lang="en-US" dirty="0"/>
              <a:t>Load and complete the </a:t>
            </a:r>
            <a:r>
              <a:rPr lang="en-US" dirty="0" err="1"/>
              <a:t>datacamp</a:t>
            </a:r>
            <a:r>
              <a:rPr lang="en-US" dirty="0"/>
              <a:t> machine learning free course:</a:t>
            </a:r>
          </a:p>
          <a:p>
            <a:r>
              <a:rPr lang="en-US" dirty="0">
                <a:hlinkClick r:id="rId2"/>
              </a:rPr>
              <a:t>https://www.datacamp.com/community/open-courses/introduction-to-python-machine-learning-with-analytics-vidhya-hackathons</a:t>
            </a:r>
            <a:r>
              <a:rPr lang="en-US" dirty="0"/>
              <a:t> </a:t>
            </a:r>
          </a:p>
        </p:txBody>
      </p:sp>
    </p:spTree>
    <p:extLst>
      <p:ext uri="{BB962C8B-B14F-4D97-AF65-F5344CB8AC3E}">
        <p14:creationId xmlns:p14="http://schemas.microsoft.com/office/powerpoint/2010/main" val="5779247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1678" y="382385"/>
            <a:ext cx="10178322" cy="982952"/>
          </a:xfrm>
        </p:spPr>
        <p:txBody>
          <a:bodyPr>
            <a:normAutofit/>
          </a:bodyPr>
          <a:lstStyle/>
          <a:p>
            <a:r>
              <a:rPr lang="en-US" sz="4800" b="1" dirty="0"/>
              <a:t>Quick History of Machine Learning</a:t>
            </a:r>
          </a:p>
        </p:txBody>
      </p:sp>
      <p:pic>
        <p:nvPicPr>
          <p:cNvPr id="4" name="Picture 3"/>
          <p:cNvPicPr>
            <a:picLocks noChangeAspect="1"/>
          </p:cNvPicPr>
          <p:nvPr/>
        </p:nvPicPr>
        <p:blipFill>
          <a:blip r:embed="rId2"/>
          <a:stretch>
            <a:fillRect/>
          </a:stretch>
        </p:blipFill>
        <p:spPr>
          <a:xfrm>
            <a:off x="1741117" y="1365337"/>
            <a:ext cx="8752720" cy="5334275"/>
          </a:xfrm>
          <a:prstGeom prst="rect">
            <a:avLst/>
          </a:prstGeom>
        </p:spPr>
      </p:pic>
    </p:spTree>
    <p:extLst>
      <p:ext uri="{BB962C8B-B14F-4D97-AF65-F5344CB8AC3E}">
        <p14:creationId xmlns:p14="http://schemas.microsoft.com/office/powerpoint/2010/main" val="34865744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4" name="Picture 6" descr="natural_organic_gardening"/>
          <p:cNvPicPr>
            <a:picLocks noChangeAspect="1" noChangeArrowheads="1"/>
          </p:cNvPicPr>
          <p:nvPr/>
        </p:nvPicPr>
        <p:blipFill rotWithShape="1">
          <a:blip r:embed="rId2">
            <a:extLst>
              <a:ext uri="{28A0092B-C50C-407E-A947-70E740481C1C}">
                <a14:useLocalDpi xmlns:a14="http://schemas.microsoft.com/office/drawing/2010/main" val="0"/>
              </a:ext>
            </a:extLst>
          </a:blip>
          <a:srcRect l="1709"/>
          <a:stretch/>
        </p:blipFill>
        <p:spPr>
          <a:xfrm>
            <a:off x="7338646" y="10"/>
            <a:ext cx="4853354" cy="685799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9" name="Freeform 10">
            <a:extLst>
              <a:ext uri="{FF2B5EF4-FFF2-40B4-BE49-F238E27FC236}">
                <a16:creationId xmlns:a16="http://schemas.microsoft.com/office/drawing/2014/main" id="{FF606621-EDD0-4CB0-B5A0-2BD458842F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7569200" cy="6858000"/>
          </a:xfrm>
          <a:custGeom>
            <a:avLst/>
            <a:gdLst>
              <a:gd name="connsiteX0" fmla="*/ 0 w 7569200"/>
              <a:gd name="connsiteY0" fmla="*/ 0 h 6858000"/>
              <a:gd name="connsiteX1" fmla="*/ 7389812 w 7569200"/>
              <a:gd name="connsiteY1" fmla="*/ 0 h 6858000"/>
              <a:gd name="connsiteX2" fmla="*/ 7394575 w 7569200"/>
              <a:gd name="connsiteY2" fmla="*/ 66675 h 6858000"/>
              <a:gd name="connsiteX3" fmla="*/ 7402512 w 7569200"/>
              <a:gd name="connsiteY3" fmla="*/ 122237 h 6858000"/>
              <a:gd name="connsiteX4" fmla="*/ 7412037 w 7569200"/>
              <a:gd name="connsiteY4" fmla="*/ 174625 h 6858000"/>
              <a:gd name="connsiteX5" fmla="*/ 7427912 w 7569200"/>
              <a:gd name="connsiteY5" fmla="*/ 217487 h 6858000"/>
              <a:gd name="connsiteX6" fmla="*/ 7443787 w 7569200"/>
              <a:gd name="connsiteY6" fmla="*/ 260350 h 6858000"/>
              <a:gd name="connsiteX7" fmla="*/ 7462837 w 7569200"/>
              <a:gd name="connsiteY7" fmla="*/ 296862 h 6858000"/>
              <a:gd name="connsiteX8" fmla="*/ 7481887 w 7569200"/>
              <a:gd name="connsiteY8" fmla="*/ 334962 h 6858000"/>
              <a:gd name="connsiteX9" fmla="*/ 7499350 w 7569200"/>
              <a:gd name="connsiteY9" fmla="*/ 369887 h 6858000"/>
              <a:gd name="connsiteX10" fmla="*/ 7516812 w 7569200"/>
              <a:gd name="connsiteY10" fmla="*/ 409575 h 6858000"/>
              <a:gd name="connsiteX11" fmla="*/ 7532687 w 7569200"/>
              <a:gd name="connsiteY11" fmla="*/ 450850 h 6858000"/>
              <a:gd name="connsiteX12" fmla="*/ 7546975 w 7569200"/>
              <a:gd name="connsiteY12" fmla="*/ 496887 h 6858000"/>
              <a:gd name="connsiteX13" fmla="*/ 7558087 w 7569200"/>
              <a:gd name="connsiteY13" fmla="*/ 546100 h 6858000"/>
              <a:gd name="connsiteX14" fmla="*/ 7566025 w 7569200"/>
              <a:gd name="connsiteY14" fmla="*/ 606425 h 6858000"/>
              <a:gd name="connsiteX15" fmla="*/ 7569200 w 7569200"/>
              <a:gd name="connsiteY15" fmla="*/ 673100 h 6858000"/>
              <a:gd name="connsiteX16" fmla="*/ 7566025 w 7569200"/>
              <a:gd name="connsiteY16" fmla="*/ 744537 h 6858000"/>
              <a:gd name="connsiteX17" fmla="*/ 7558087 w 7569200"/>
              <a:gd name="connsiteY17" fmla="*/ 801687 h 6858000"/>
              <a:gd name="connsiteX18" fmla="*/ 7546975 w 7569200"/>
              <a:gd name="connsiteY18" fmla="*/ 854075 h 6858000"/>
              <a:gd name="connsiteX19" fmla="*/ 7532687 w 7569200"/>
              <a:gd name="connsiteY19" fmla="*/ 901700 h 6858000"/>
              <a:gd name="connsiteX20" fmla="*/ 7516812 w 7569200"/>
              <a:gd name="connsiteY20" fmla="*/ 942975 h 6858000"/>
              <a:gd name="connsiteX21" fmla="*/ 7497762 w 7569200"/>
              <a:gd name="connsiteY21" fmla="*/ 981075 h 6858000"/>
              <a:gd name="connsiteX22" fmla="*/ 7478712 w 7569200"/>
              <a:gd name="connsiteY22" fmla="*/ 1017587 h 6858000"/>
              <a:gd name="connsiteX23" fmla="*/ 7459662 w 7569200"/>
              <a:gd name="connsiteY23" fmla="*/ 1055687 h 6858000"/>
              <a:gd name="connsiteX24" fmla="*/ 7442200 w 7569200"/>
              <a:gd name="connsiteY24" fmla="*/ 1095375 h 6858000"/>
              <a:gd name="connsiteX25" fmla="*/ 7424737 w 7569200"/>
              <a:gd name="connsiteY25" fmla="*/ 1136650 h 6858000"/>
              <a:gd name="connsiteX26" fmla="*/ 7410450 w 7569200"/>
              <a:gd name="connsiteY26" fmla="*/ 1182687 h 6858000"/>
              <a:gd name="connsiteX27" fmla="*/ 7400925 w 7569200"/>
              <a:gd name="connsiteY27" fmla="*/ 1235075 h 6858000"/>
              <a:gd name="connsiteX28" fmla="*/ 7391400 w 7569200"/>
              <a:gd name="connsiteY28" fmla="*/ 1295400 h 6858000"/>
              <a:gd name="connsiteX29" fmla="*/ 7389812 w 7569200"/>
              <a:gd name="connsiteY29" fmla="*/ 1363662 h 6858000"/>
              <a:gd name="connsiteX30" fmla="*/ 7391400 w 7569200"/>
              <a:gd name="connsiteY30" fmla="*/ 1431925 h 6858000"/>
              <a:gd name="connsiteX31" fmla="*/ 7400925 w 7569200"/>
              <a:gd name="connsiteY31" fmla="*/ 1492250 h 6858000"/>
              <a:gd name="connsiteX32" fmla="*/ 7410450 w 7569200"/>
              <a:gd name="connsiteY32" fmla="*/ 1544637 h 6858000"/>
              <a:gd name="connsiteX33" fmla="*/ 7424737 w 7569200"/>
              <a:gd name="connsiteY33" fmla="*/ 1589087 h 6858000"/>
              <a:gd name="connsiteX34" fmla="*/ 7442200 w 7569200"/>
              <a:gd name="connsiteY34" fmla="*/ 1631950 h 6858000"/>
              <a:gd name="connsiteX35" fmla="*/ 7459662 w 7569200"/>
              <a:gd name="connsiteY35" fmla="*/ 1671637 h 6858000"/>
              <a:gd name="connsiteX36" fmla="*/ 7478712 w 7569200"/>
              <a:gd name="connsiteY36" fmla="*/ 1708150 h 6858000"/>
              <a:gd name="connsiteX37" fmla="*/ 7497762 w 7569200"/>
              <a:gd name="connsiteY37" fmla="*/ 1743075 h 6858000"/>
              <a:gd name="connsiteX38" fmla="*/ 7516812 w 7569200"/>
              <a:gd name="connsiteY38" fmla="*/ 1782762 h 6858000"/>
              <a:gd name="connsiteX39" fmla="*/ 7532687 w 7569200"/>
              <a:gd name="connsiteY39" fmla="*/ 1824037 h 6858000"/>
              <a:gd name="connsiteX40" fmla="*/ 7546975 w 7569200"/>
              <a:gd name="connsiteY40" fmla="*/ 1870075 h 6858000"/>
              <a:gd name="connsiteX41" fmla="*/ 7558087 w 7569200"/>
              <a:gd name="connsiteY41" fmla="*/ 1922462 h 6858000"/>
              <a:gd name="connsiteX42" fmla="*/ 7566025 w 7569200"/>
              <a:gd name="connsiteY42" fmla="*/ 1982787 h 6858000"/>
              <a:gd name="connsiteX43" fmla="*/ 7569200 w 7569200"/>
              <a:gd name="connsiteY43" fmla="*/ 2051050 h 6858000"/>
              <a:gd name="connsiteX44" fmla="*/ 7566025 w 7569200"/>
              <a:gd name="connsiteY44" fmla="*/ 2119312 h 6858000"/>
              <a:gd name="connsiteX45" fmla="*/ 7558087 w 7569200"/>
              <a:gd name="connsiteY45" fmla="*/ 2179637 h 6858000"/>
              <a:gd name="connsiteX46" fmla="*/ 7546975 w 7569200"/>
              <a:gd name="connsiteY46" fmla="*/ 2232025 h 6858000"/>
              <a:gd name="connsiteX47" fmla="*/ 7532687 w 7569200"/>
              <a:gd name="connsiteY47" fmla="*/ 2278062 h 6858000"/>
              <a:gd name="connsiteX48" fmla="*/ 7516812 w 7569200"/>
              <a:gd name="connsiteY48" fmla="*/ 2319337 h 6858000"/>
              <a:gd name="connsiteX49" fmla="*/ 7497762 w 7569200"/>
              <a:gd name="connsiteY49" fmla="*/ 2359025 h 6858000"/>
              <a:gd name="connsiteX50" fmla="*/ 7478712 w 7569200"/>
              <a:gd name="connsiteY50" fmla="*/ 2395537 h 6858000"/>
              <a:gd name="connsiteX51" fmla="*/ 7459662 w 7569200"/>
              <a:gd name="connsiteY51" fmla="*/ 2433637 h 6858000"/>
              <a:gd name="connsiteX52" fmla="*/ 7442200 w 7569200"/>
              <a:gd name="connsiteY52" fmla="*/ 2471737 h 6858000"/>
              <a:gd name="connsiteX53" fmla="*/ 7424737 w 7569200"/>
              <a:gd name="connsiteY53" fmla="*/ 2513012 h 6858000"/>
              <a:gd name="connsiteX54" fmla="*/ 7410450 w 7569200"/>
              <a:gd name="connsiteY54" fmla="*/ 2560637 h 6858000"/>
              <a:gd name="connsiteX55" fmla="*/ 7400925 w 7569200"/>
              <a:gd name="connsiteY55" fmla="*/ 2613025 h 6858000"/>
              <a:gd name="connsiteX56" fmla="*/ 7391400 w 7569200"/>
              <a:gd name="connsiteY56" fmla="*/ 2671762 h 6858000"/>
              <a:gd name="connsiteX57" fmla="*/ 7389812 w 7569200"/>
              <a:gd name="connsiteY57" fmla="*/ 2741612 h 6858000"/>
              <a:gd name="connsiteX58" fmla="*/ 7391400 w 7569200"/>
              <a:gd name="connsiteY58" fmla="*/ 2809875 h 6858000"/>
              <a:gd name="connsiteX59" fmla="*/ 7400925 w 7569200"/>
              <a:gd name="connsiteY59" fmla="*/ 2868612 h 6858000"/>
              <a:gd name="connsiteX60" fmla="*/ 7410450 w 7569200"/>
              <a:gd name="connsiteY60" fmla="*/ 2922587 h 6858000"/>
              <a:gd name="connsiteX61" fmla="*/ 7424737 w 7569200"/>
              <a:gd name="connsiteY61" fmla="*/ 2967037 h 6858000"/>
              <a:gd name="connsiteX62" fmla="*/ 7442200 w 7569200"/>
              <a:gd name="connsiteY62" fmla="*/ 3009900 h 6858000"/>
              <a:gd name="connsiteX63" fmla="*/ 7459662 w 7569200"/>
              <a:gd name="connsiteY63" fmla="*/ 3046412 h 6858000"/>
              <a:gd name="connsiteX64" fmla="*/ 7478712 w 7569200"/>
              <a:gd name="connsiteY64" fmla="*/ 3084512 h 6858000"/>
              <a:gd name="connsiteX65" fmla="*/ 7497762 w 7569200"/>
              <a:gd name="connsiteY65" fmla="*/ 3121025 h 6858000"/>
              <a:gd name="connsiteX66" fmla="*/ 7516812 w 7569200"/>
              <a:gd name="connsiteY66" fmla="*/ 3160712 h 6858000"/>
              <a:gd name="connsiteX67" fmla="*/ 7532687 w 7569200"/>
              <a:gd name="connsiteY67" fmla="*/ 3201987 h 6858000"/>
              <a:gd name="connsiteX68" fmla="*/ 7546975 w 7569200"/>
              <a:gd name="connsiteY68" fmla="*/ 3248025 h 6858000"/>
              <a:gd name="connsiteX69" fmla="*/ 7558087 w 7569200"/>
              <a:gd name="connsiteY69" fmla="*/ 3300412 h 6858000"/>
              <a:gd name="connsiteX70" fmla="*/ 7566025 w 7569200"/>
              <a:gd name="connsiteY70" fmla="*/ 3360737 h 6858000"/>
              <a:gd name="connsiteX71" fmla="*/ 7569200 w 7569200"/>
              <a:gd name="connsiteY71" fmla="*/ 3427412 h 6858000"/>
              <a:gd name="connsiteX72" fmla="*/ 7566025 w 7569200"/>
              <a:gd name="connsiteY72" fmla="*/ 3497262 h 6858000"/>
              <a:gd name="connsiteX73" fmla="*/ 7558087 w 7569200"/>
              <a:gd name="connsiteY73" fmla="*/ 3557587 h 6858000"/>
              <a:gd name="connsiteX74" fmla="*/ 7546975 w 7569200"/>
              <a:gd name="connsiteY74" fmla="*/ 3609975 h 6858000"/>
              <a:gd name="connsiteX75" fmla="*/ 7532687 w 7569200"/>
              <a:gd name="connsiteY75" fmla="*/ 3656012 h 6858000"/>
              <a:gd name="connsiteX76" fmla="*/ 7516812 w 7569200"/>
              <a:gd name="connsiteY76" fmla="*/ 3697287 h 6858000"/>
              <a:gd name="connsiteX77" fmla="*/ 7497762 w 7569200"/>
              <a:gd name="connsiteY77" fmla="*/ 3736975 h 6858000"/>
              <a:gd name="connsiteX78" fmla="*/ 7459662 w 7569200"/>
              <a:gd name="connsiteY78" fmla="*/ 3811587 h 6858000"/>
              <a:gd name="connsiteX79" fmla="*/ 7442200 w 7569200"/>
              <a:gd name="connsiteY79" fmla="*/ 3848100 h 6858000"/>
              <a:gd name="connsiteX80" fmla="*/ 7424737 w 7569200"/>
              <a:gd name="connsiteY80" fmla="*/ 3890962 h 6858000"/>
              <a:gd name="connsiteX81" fmla="*/ 7410450 w 7569200"/>
              <a:gd name="connsiteY81" fmla="*/ 3935412 h 6858000"/>
              <a:gd name="connsiteX82" fmla="*/ 7400925 w 7569200"/>
              <a:gd name="connsiteY82" fmla="*/ 3987800 h 6858000"/>
              <a:gd name="connsiteX83" fmla="*/ 7391400 w 7569200"/>
              <a:gd name="connsiteY83" fmla="*/ 4048125 h 6858000"/>
              <a:gd name="connsiteX84" fmla="*/ 7389812 w 7569200"/>
              <a:gd name="connsiteY84" fmla="*/ 4116387 h 6858000"/>
              <a:gd name="connsiteX85" fmla="*/ 7391400 w 7569200"/>
              <a:gd name="connsiteY85" fmla="*/ 4186237 h 6858000"/>
              <a:gd name="connsiteX86" fmla="*/ 7400925 w 7569200"/>
              <a:gd name="connsiteY86" fmla="*/ 4244975 h 6858000"/>
              <a:gd name="connsiteX87" fmla="*/ 7410450 w 7569200"/>
              <a:gd name="connsiteY87" fmla="*/ 4297362 h 6858000"/>
              <a:gd name="connsiteX88" fmla="*/ 7424737 w 7569200"/>
              <a:gd name="connsiteY88" fmla="*/ 4343400 h 6858000"/>
              <a:gd name="connsiteX89" fmla="*/ 7442200 w 7569200"/>
              <a:gd name="connsiteY89" fmla="*/ 4386262 h 6858000"/>
              <a:gd name="connsiteX90" fmla="*/ 7459662 w 7569200"/>
              <a:gd name="connsiteY90" fmla="*/ 4424362 h 6858000"/>
              <a:gd name="connsiteX91" fmla="*/ 7497762 w 7569200"/>
              <a:gd name="connsiteY91" fmla="*/ 4498975 h 6858000"/>
              <a:gd name="connsiteX92" fmla="*/ 7516812 w 7569200"/>
              <a:gd name="connsiteY92" fmla="*/ 4537075 h 6858000"/>
              <a:gd name="connsiteX93" fmla="*/ 7532687 w 7569200"/>
              <a:gd name="connsiteY93" fmla="*/ 4579937 h 6858000"/>
              <a:gd name="connsiteX94" fmla="*/ 7546975 w 7569200"/>
              <a:gd name="connsiteY94" fmla="*/ 4625975 h 6858000"/>
              <a:gd name="connsiteX95" fmla="*/ 7558087 w 7569200"/>
              <a:gd name="connsiteY95" fmla="*/ 4678362 h 6858000"/>
              <a:gd name="connsiteX96" fmla="*/ 7566025 w 7569200"/>
              <a:gd name="connsiteY96" fmla="*/ 4738687 h 6858000"/>
              <a:gd name="connsiteX97" fmla="*/ 7569200 w 7569200"/>
              <a:gd name="connsiteY97" fmla="*/ 4806950 h 6858000"/>
              <a:gd name="connsiteX98" fmla="*/ 7566025 w 7569200"/>
              <a:gd name="connsiteY98" fmla="*/ 4875212 h 6858000"/>
              <a:gd name="connsiteX99" fmla="*/ 7558087 w 7569200"/>
              <a:gd name="connsiteY99" fmla="*/ 4935537 h 6858000"/>
              <a:gd name="connsiteX100" fmla="*/ 7546975 w 7569200"/>
              <a:gd name="connsiteY100" fmla="*/ 4987925 h 6858000"/>
              <a:gd name="connsiteX101" fmla="*/ 7532687 w 7569200"/>
              <a:gd name="connsiteY101" fmla="*/ 5033962 h 6858000"/>
              <a:gd name="connsiteX102" fmla="*/ 7516812 w 7569200"/>
              <a:gd name="connsiteY102" fmla="*/ 5075237 h 6858000"/>
              <a:gd name="connsiteX103" fmla="*/ 7497762 w 7569200"/>
              <a:gd name="connsiteY103" fmla="*/ 5114925 h 6858000"/>
              <a:gd name="connsiteX104" fmla="*/ 7478712 w 7569200"/>
              <a:gd name="connsiteY104" fmla="*/ 5149850 h 6858000"/>
              <a:gd name="connsiteX105" fmla="*/ 7459662 w 7569200"/>
              <a:gd name="connsiteY105" fmla="*/ 5186362 h 6858000"/>
              <a:gd name="connsiteX106" fmla="*/ 7442200 w 7569200"/>
              <a:gd name="connsiteY106" fmla="*/ 5226050 h 6858000"/>
              <a:gd name="connsiteX107" fmla="*/ 7424737 w 7569200"/>
              <a:gd name="connsiteY107" fmla="*/ 5268912 h 6858000"/>
              <a:gd name="connsiteX108" fmla="*/ 7410450 w 7569200"/>
              <a:gd name="connsiteY108" fmla="*/ 5313362 h 6858000"/>
              <a:gd name="connsiteX109" fmla="*/ 7400925 w 7569200"/>
              <a:gd name="connsiteY109" fmla="*/ 5365750 h 6858000"/>
              <a:gd name="connsiteX110" fmla="*/ 7391400 w 7569200"/>
              <a:gd name="connsiteY110" fmla="*/ 5426075 h 6858000"/>
              <a:gd name="connsiteX111" fmla="*/ 7389812 w 7569200"/>
              <a:gd name="connsiteY111" fmla="*/ 5494337 h 6858000"/>
              <a:gd name="connsiteX112" fmla="*/ 7391400 w 7569200"/>
              <a:gd name="connsiteY112" fmla="*/ 5562600 h 6858000"/>
              <a:gd name="connsiteX113" fmla="*/ 7400925 w 7569200"/>
              <a:gd name="connsiteY113" fmla="*/ 5622925 h 6858000"/>
              <a:gd name="connsiteX114" fmla="*/ 7410450 w 7569200"/>
              <a:gd name="connsiteY114" fmla="*/ 5675312 h 6858000"/>
              <a:gd name="connsiteX115" fmla="*/ 7424737 w 7569200"/>
              <a:gd name="connsiteY115" fmla="*/ 5721350 h 6858000"/>
              <a:gd name="connsiteX116" fmla="*/ 7442200 w 7569200"/>
              <a:gd name="connsiteY116" fmla="*/ 5762625 h 6858000"/>
              <a:gd name="connsiteX117" fmla="*/ 7459662 w 7569200"/>
              <a:gd name="connsiteY117" fmla="*/ 5802312 h 6858000"/>
              <a:gd name="connsiteX118" fmla="*/ 7478712 w 7569200"/>
              <a:gd name="connsiteY118" fmla="*/ 5840412 h 6858000"/>
              <a:gd name="connsiteX119" fmla="*/ 7497762 w 7569200"/>
              <a:gd name="connsiteY119" fmla="*/ 5876925 h 6858000"/>
              <a:gd name="connsiteX120" fmla="*/ 7516812 w 7569200"/>
              <a:gd name="connsiteY120" fmla="*/ 5915025 h 6858000"/>
              <a:gd name="connsiteX121" fmla="*/ 7532687 w 7569200"/>
              <a:gd name="connsiteY121" fmla="*/ 5956300 h 6858000"/>
              <a:gd name="connsiteX122" fmla="*/ 7546975 w 7569200"/>
              <a:gd name="connsiteY122" fmla="*/ 6003925 h 6858000"/>
              <a:gd name="connsiteX123" fmla="*/ 7558087 w 7569200"/>
              <a:gd name="connsiteY123" fmla="*/ 6056312 h 6858000"/>
              <a:gd name="connsiteX124" fmla="*/ 7566025 w 7569200"/>
              <a:gd name="connsiteY124" fmla="*/ 6113462 h 6858000"/>
              <a:gd name="connsiteX125" fmla="*/ 7569200 w 7569200"/>
              <a:gd name="connsiteY125" fmla="*/ 6183312 h 6858000"/>
              <a:gd name="connsiteX126" fmla="*/ 7566025 w 7569200"/>
              <a:gd name="connsiteY126" fmla="*/ 6251575 h 6858000"/>
              <a:gd name="connsiteX127" fmla="*/ 7558087 w 7569200"/>
              <a:gd name="connsiteY127" fmla="*/ 6311900 h 6858000"/>
              <a:gd name="connsiteX128" fmla="*/ 7546975 w 7569200"/>
              <a:gd name="connsiteY128" fmla="*/ 6361112 h 6858000"/>
              <a:gd name="connsiteX129" fmla="*/ 7532687 w 7569200"/>
              <a:gd name="connsiteY129" fmla="*/ 6407150 h 6858000"/>
              <a:gd name="connsiteX130" fmla="*/ 7516812 w 7569200"/>
              <a:gd name="connsiteY130" fmla="*/ 6448425 h 6858000"/>
              <a:gd name="connsiteX131" fmla="*/ 7499350 w 7569200"/>
              <a:gd name="connsiteY131" fmla="*/ 6488112 h 6858000"/>
              <a:gd name="connsiteX132" fmla="*/ 7481887 w 7569200"/>
              <a:gd name="connsiteY132" fmla="*/ 6523037 h 6858000"/>
              <a:gd name="connsiteX133" fmla="*/ 7462837 w 7569200"/>
              <a:gd name="connsiteY133" fmla="*/ 6561137 h 6858000"/>
              <a:gd name="connsiteX134" fmla="*/ 7443787 w 7569200"/>
              <a:gd name="connsiteY134" fmla="*/ 6597650 h 6858000"/>
              <a:gd name="connsiteX135" fmla="*/ 7427912 w 7569200"/>
              <a:gd name="connsiteY135" fmla="*/ 6640512 h 6858000"/>
              <a:gd name="connsiteX136" fmla="*/ 7412037 w 7569200"/>
              <a:gd name="connsiteY136" fmla="*/ 6683375 h 6858000"/>
              <a:gd name="connsiteX137" fmla="*/ 7402512 w 7569200"/>
              <a:gd name="connsiteY137" fmla="*/ 6735762 h 6858000"/>
              <a:gd name="connsiteX138" fmla="*/ 7394575 w 7569200"/>
              <a:gd name="connsiteY138" fmla="*/ 6791325 h 6858000"/>
              <a:gd name="connsiteX139" fmla="*/ 7389812 w 7569200"/>
              <a:gd name="connsiteY139" fmla="*/ 6858000 h 6858000"/>
              <a:gd name="connsiteX140" fmla="*/ 0 w 7569200"/>
              <a:gd name="connsiteY140" fmla="*/ 6858000 h 6858000"/>
              <a:gd name="connsiteX141" fmla="*/ 0 w 7569200"/>
              <a:gd name="connsiteY14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Lst>
            <a:rect l="l" t="t" r="r" b="b"/>
            <a:pathLst>
              <a:path w="7569200" h="6858000">
                <a:moveTo>
                  <a:pt x="0" y="0"/>
                </a:moveTo>
                <a:lnTo>
                  <a:pt x="7389812" y="0"/>
                </a:lnTo>
                <a:lnTo>
                  <a:pt x="7394575" y="66675"/>
                </a:lnTo>
                <a:lnTo>
                  <a:pt x="7402512" y="122237"/>
                </a:lnTo>
                <a:lnTo>
                  <a:pt x="7412037" y="174625"/>
                </a:lnTo>
                <a:lnTo>
                  <a:pt x="7427912" y="217487"/>
                </a:lnTo>
                <a:lnTo>
                  <a:pt x="7443787" y="260350"/>
                </a:lnTo>
                <a:lnTo>
                  <a:pt x="7462837" y="296862"/>
                </a:lnTo>
                <a:lnTo>
                  <a:pt x="7481887" y="334962"/>
                </a:lnTo>
                <a:lnTo>
                  <a:pt x="7499350" y="369887"/>
                </a:lnTo>
                <a:lnTo>
                  <a:pt x="7516812" y="409575"/>
                </a:lnTo>
                <a:lnTo>
                  <a:pt x="7532687" y="450850"/>
                </a:lnTo>
                <a:lnTo>
                  <a:pt x="7546975" y="496887"/>
                </a:lnTo>
                <a:lnTo>
                  <a:pt x="7558087" y="546100"/>
                </a:lnTo>
                <a:lnTo>
                  <a:pt x="7566025" y="606425"/>
                </a:lnTo>
                <a:lnTo>
                  <a:pt x="7569200" y="673100"/>
                </a:lnTo>
                <a:lnTo>
                  <a:pt x="7566025" y="744537"/>
                </a:lnTo>
                <a:lnTo>
                  <a:pt x="7558087" y="801687"/>
                </a:lnTo>
                <a:lnTo>
                  <a:pt x="7546975" y="854075"/>
                </a:lnTo>
                <a:lnTo>
                  <a:pt x="7532687" y="901700"/>
                </a:lnTo>
                <a:lnTo>
                  <a:pt x="7516812" y="942975"/>
                </a:lnTo>
                <a:lnTo>
                  <a:pt x="7497762" y="981075"/>
                </a:lnTo>
                <a:lnTo>
                  <a:pt x="7478712" y="1017587"/>
                </a:lnTo>
                <a:lnTo>
                  <a:pt x="7459662" y="1055687"/>
                </a:lnTo>
                <a:lnTo>
                  <a:pt x="7442200" y="1095375"/>
                </a:lnTo>
                <a:lnTo>
                  <a:pt x="7424737" y="1136650"/>
                </a:lnTo>
                <a:lnTo>
                  <a:pt x="7410450" y="1182687"/>
                </a:lnTo>
                <a:lnTo>
                  <a:pt x="7400925" y="1235075"/>
                </a:lnTo>
                <a:lnTo>
                  <a:pt x="7391400" y="1295400"/>
                </a:lnTo>
                <a:lnTo>
                  <a:pt x="7389812" y="1363662"/>
                </a:lnTo>
                <a:lnTo>
                  <a:pt x="7391400" y="1431925"/>
                </a:lnTo>
                <a:lnTo>
                  <a:pt x="7400925" y="1492250"/>
                </a:lnTo>
                <a:lnTo>
                  <a:pt x="7410450" y="1544637"/>
                </a:lnTo>
                <a:lnTo>
                  <a:pt x="7424737" y="1589087"/>
                </a:lnTo>
                <a:lnTo>
                  <a:pt x="7442200" y="1631950"/>
                </a:lnTo>
                <a:lnTo>
                  <a:pt x="7459662" y="1671637"/>
                </a:lnTo>
                <a:lnTo>
                  <a:pt x="7478712" y="1708150"/>
                </a:lnTo>
                <a:lnTo>
                  <a:pt x="7497762" y="1743075"/>
                </a:lnTo>
                <a:lnTo>
                  <a:pt x="7516812" y="1782762"/>
                </a:lnTo>
                <a:lnTo>
                  <a:pt x="7532687" y="1824037"/>
                </a:lnTo>
                <a:lnTo>
                  <a:pt x="7546975" y="1870075"/>
                </a:lnTo>
                <a:lnTo>
                  <a:pt x="7558087" y="1922462"/>
                </a:lnTo>
                <a:lnTo>
                  <a:pt x="7566025" y="1982787"/>
                </a:lnTo>
                <a:lnTo>
                  <a:pt x="7569200" y="2051050"/>
                </a:lnTo>
                <a:lnTo>
                  <a:pt x="7566025" y="2119312"/>
                </a:lnTo>
                <a:lnTo>
                  <a:pt x="7558087" y="2179637"/>
                </a:lnTo>
                <a:lnTo>
                  <a:pt x="7546975" y="2232025"/>
                </a:lnTo>
                <a:lnTo>
                  <a:pt x="7532687" y="2278062"/>
                </a:lnTo>
                <a:lnTo>
                  <a:pt x="7516812" y="2319337"/>
                </a:lnTo>
                <a:lnTo>
                  <a:pt x="7497762" y="2359025"/>
                </a:lnTo>
                <a:lnTo>
                  <a:pt x="7478712" y="2395537"/>
                </a:lnTo>
                <a:lnTo>
                  <a:pt x="7459662" y="2433637"/>
                </a:lnTo>
                <a:lnTo>
                  <a:pt x="7442200" y="2471737"/>
                </a:lnTo>
                <a:lnTo>
                  <a:pt x="7424737" y="2513012"/>
                </a:lnTo>
                <a:lnTo>
                  <a:pt x="7410450" y="2560637"/>
                </a:lnTo>
                <a:lnTo>
                  <a:pt x="7400925" y="2613025"/>
                </a:lnTo>
                <a:lnTo>
                  <a:pt x="7391400" y="2671762"/>
                </a:lnTo>
                <a:lnTo>
                  <a:pt x="7389812" y="2741612"/>
                </a:lnTo>
                <a:lnTo>
                  <a:pt x="7391400" y="2809875"/>
                </a:lnTo>
                <a:lnTo>
                  <a:pt x="7400925" y="2868612"/>
                </a:lnTo>
                <a:lnTo>
                  <a:pt x="7410450" y="2922587"/>
                </a:lnTo>
                <a:lnTo>
                  <a:pt x="7424737" y="2967037"/>
                </a:lnTo>
                <a:lnTo>
                  <a:pt x="7442200" y="3009900"/>
                </a:lnTo>
                <a:lnTo>
                  <a:pt x="7459662" y="3046412"/>
                </a:lnTo>
                <a:lnTo>
                  <a:pt x="7478712" y="3084512"/>
                </a:lnTo>
                <a:lnTo>
                  <a:pt x="7497762" y="3121025"/>
                </a:lnTo>
                <a:lnTo>
                  <a:pt x="7516812" y="3160712"/>
                </a:lnTo>
                <a:lnTo>
                  <a:pt x="7532687" y="3201987"/>
                </a:lnTo>
                <a:lnTo>
                  <a:pt x="7546975" y="3248025"/>
                </a:lnTo>
                <a:lnTo>
                  <a:pt x="7558087" y="3300412"/>
                </a:lnTo>
                <a:lnTo>
                  <a:pt x="7566025" y="3360737"/>
                </a:lnTo>
                <a:lnTo>
                  <a:pt x="7569200" y="3427412"/>
                </a:lnTo>
                <a:lnTo>
                  <a:pt x="7566025" y="3497262"/>
                </a:lnTo>
                <a:lnTo>
                  <a:pt x="7558087" y="3557587"/>
                </a:lnTo>
                <a:lnTo>
                  <a:pt x="7546975" y="3609975"/>
                </a:lnTo>
                <a:lnTo>
                  <a:pt x="7532687" y="3656012"/>
                </a:lnTo>
                <a:lnTo>
                  <a:pt x="7516812" y="3697287"/>
                </a:lnTo>
                <a:lnTo>
                  <a:pt x="7497762" y="3736975"/>
                </a:lnTo>
                <a:lnTo>
                  <a:pt x="7459662" y="3811587"/>
                </a:lnTo>
                <a:lnTo>
                  <a:pt x="7442200" y="3848100"/>
                </a:lnTo>
                <a:lnTo>
                  <a:pt x="7424737" y="3890962"/>
                </a:lnTo>
                <a:lnTo>
                  <a:pt x="7410450" y="3935412"/>
                </a:lnTo>
                <a:lnTo>
                  <a:pt x="7400925" y="3987800"/>
                </a:lnTo>
                <a:lnTo>
                  <a:pt x="7391400" y="4048125"/>
                </a:lnTo>
                <a:lnTo>
                  <a:pt x="7389812" y="4116387"/>
                </a:lnTo>
                <a:lnTo>
                  <a:pt x="7391400" y="4186237"/>
                </a:lnTo>
                <a:lnTo>
                  <a:pt x="7400925" y="4244975"/>
                </a:lnTo>
                <a:lnTo>
                  <a:pt x="7410450" y="4297362"/>
                </a:lnTo>
                <a:lnTo>
                  <a:pt x="7424737" y="4343400"/>
                </a:lnTo>
                <a:lnTo>
                  <a:pt x="7442200" y="4386262"/>
                </a:lnTo>
                <a:lnTo>
                  <a:pt x="7459662" y="4424362"/>
                </a:lnTo>
                <a:lnTo>
                  <a:pt x="7497762" y="4498975"/>
                </a:lnTo>
                <a:lnTo>
                  <a:pt x="7516812" y="4537075"/>
                </a:lnTo>
                <a:lnTo>
                  <a:pt x="7532687" y="4579937"/>
                </a:lnTo>
                <a:lnTo>
                  <a:pt x="7546975" y="4625975"/>
                </a:lnTo>
                <a:lnTo>
                  <a:pt x="7558087" y="4678362"/>
                </a:lnTo>
                <a:lnTo>
                  <a:pt x="7566025" y="4738687"/>
                </a:lnTo>
                <a:lnTo>
                  <a:pt x="7569200" y="4806950"/>
                </a:lnTo>
                <a:lnTo>
                  <a:pt x="7566025" y="4875212"/>
                </a:lnTo>
                <a:lnTo>
                  <a:pt x="7558087" y="4935537"/>
                </a:lnTo>
                <a:lnTo>
                  <a:pt x="7546975" y="4987925"/>
                </a:lnTo>
                <a:lnTo>
                  <a:pt x="7532687" y="5033962"/>
                </a:lnTo>
                <a:lnTo>
                  <a:pt x="7516812" y="5075237"/>
                </a:lnTo>
                <a:lnTo>
                  <a:pt x="7497762" y="5114925"/>
                </a:lnTo>
                <a:lnTo>
                  <a:pt x="7478712" y="5149850"/>
                </a:lnTo>
                <a:lnTo>
                  <a:pt x="7459662" y="5186362"/>
                </a:lnTo>
                <a:lnTo>
                  <a:pt x="7442200" y="5226050"/>
                </a:lnTo>
                <a:lnTo>
                  <a:pt x="7424737" y="5268912"/>
                </a:lnTo>
                <a:lnTo>
                  <a:pt x="7410450" y="5313362"/>
                </a:lnTo>
                <a:lnTo>
                  <a:pt x="7400925" y="5365750"/>
                </a:lnTo>
                <a:lnTo>
                  <a:pt x="7391400" y="5426075"/>
                </a:lnTo>
                <a:lnTo>
                  <a:pt x="7389812" y="5494337"/>
                </a:lnTo>
                <a:lnTo>
                  <a:pt x="7391400" y="5562600"/>
                </a:lnTo>
                <a:lnTo>
                  <a:pt x="7400925" y="5622925"/>
                </a:lnTo>
                <a:lnTo>
                  <a:pt x="7410450" y="5675312"/>
                </a:lnTo>
                <a:lnTo>
                  <a:pt x="7424737" y="5721350"/>
                </a:lnTo>
                <a:lnTo>
                  <a:pt x="7442200" y="5762625"/>
                </a:lnTo>
                <a:lnTo>
                  <a:pt x="7459662" y="5802312"/>
                </a:lnTo>
                <a:lnTo>
                  <a:pt x="7478712" y="5840412"/>
                </a:lnTo>
                <a:lnTo>
                  <a:pt x="7497762" y="5876925"/>
                </a:lnTo>
                <a:lnTo>
                  <a:pt x="7516812" y="5915025"/>
                </a:lnTo>
                <a:lnTo>
                  <a:pt x="7532687" y="5956300"/>
                </a:lnTo>
                <a:lnTo>
                  <a:pt x="7546975" y="6003925"/>
                </a:lnTo>
                <a:lnTo>
                  <a:pt x="7558087" y="6056312"/>
                </a:lnTo>
                <a:lnTo>
                  <a:pt x="7566025" y="6113462"/>
                </a:lnTo>
                <a:lnTo>
                  <a:pt x="7569200" y="6183312"/>
                </a:lnTo>
                <a:lnTo>
                  <a:pt x="7566025" y="6251575"/>
                </a:lnTo>
                <a:lnTo>
                  <a:pt x="7558087" y="6311900"/>
                </a:lnTo>
                <a:lnTo>
                  <a:pt x="7546975" y="6361112"/>
                </a:lnTo>
                <a:lnTo>
                  <a:pt x="7532687" y="6407150"/>
                </a:lnTo>
                <a:lnTo>
                  <a:pt x="7516812" y="6448425"/>
                </a:lnTo>
                <a:lnTo>
                  <a:pt x="7499350" y="6488112"/>
                </a:lnTo>
                <a:lnTo>
                  <a:pt x="7481887" y="6523037"/>
                </a:lnTo>
                <a:lnTo>
                  <a:pt x="7462837" y="6561137"/>
                </a:lnTo>
                <a:lnTo>
                  <a:pt x="7443787" y="6597650"/>
                </a:lnTo>
                <a:lnTo>
                  <a:pt x="7427912" y="6640512"/>
                </a:lnTo>
                <a:lnTo>
                  <a:pt x="7412037" y="6683375"/>
                </a:lnTo>
                <a:lnTo>
                  <a:pt x="7402512" y="6735762"/>
                </a:lnTo>
                <a:lnTo>
                  <a:pt x="7394575" y="6791325"/>
                </a:lnTo>
                <a:lnTo>
                  <a:pt x="7389812" y="6858000"/>
                </a:lnTo>
                <a:lnTo>
                  <a:pt x="0" y="6858000"/>
                </a:lnTo>
                <a:lnTo>
                  <a:pt x="0" y="0"/>
                </a:lnTo>
                <a:close/>
              </a:path>
            </a:pathLst>
          </a:custGeom>
          <a:solidFill>
            <a:schemeClr val="bg2"/>
          </a:solidFill>
          <a:ln w="0">
            <a:noFill/>
            <a:prstDash val="solid"/>
            <a:round/>
            <a:headEnd/>
            <a:tailEnd/>
          </a:ln>
        </p:spPr>
      </p:sp>
      <p:sp>
        <p:nvSpPr>
          <p:cNvPr id="2" name="Title 1"/>
          <p:cNvSpPr>
            <a:spLocks noGrp="1"/>
          </p:cNvSpPr>
          <p:nvPr>
            <p:ph type="title"/>
          </p:nvPr>
        </p:nvSpPr>
        <p:spPr>
          <a:xfrm>
            <a:off x="765051" y="382385"/>
            <a:ext cx="6015897" cy="1492132"/>
          </a:xfrm>
        </p:spPr>
        <p:txBody>
          <a:bodyPr>
            <a:normAutofit/>
          </a:bodyPr>
          <a:lstStyle/>
          <a:p>
            <a:r>
              <a:rPr lang="en-US" dirty="0"/>
              <a:t>Data science</a:t>
            </a:r>
          </a:p>
        </p:txBody>
      </p:sp>
      <p:sp>
        <p:nvSpPr>
          <p:cNvPr id="11" name="Rectangle 10">
            <a:extLst>
              <a:ext uri="{FF2B5EF4-FFF2-40B4-BE49-F238E27FC236}">
                <a16:creationId xmlns:a16="http://schemas.microsoft.com/office/drawing/2014/main" id="{F7E0AF57-42C6-4312-BEDF-A384DC8E42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p:cNvSpPr>
            <a:spLocks noGrp="1"/>
          </p:cNvSpPr>
          <p:nvPr>
            <p:ph idx="1"/>
          </p:nvPr>
        </p:nvSpPr>
        <p:spPr>
          <a:xfrm>
            <a:off x="765051" y="2286001"/>
            <a:ext cx="6015897" cy="3593591"/>
          </a:xfrm>
        </p:spPr>
        <p:txBody>
          <a:bodyPr>
            <a:normAutofit/>
          </a:bodyPr>
          <a:lstStyle/>
          <a:p>
            <a:r>
              <a:rPr lang="en-US" altLang="en-US" b="1"/>
              <a:t>Seeds</a:t>
            </a:r>
            <a:r>
              <a:rPr lang="en-US" altLang="en-US"/>
              <a:t> = Algorithms</a:t>
            </a:r>
          </a:p>
          <a:p>
            <a:r>
              <a:rPr lang="en-US" altLang="en-US" b="1"/>
              <a:t>Nutrients</a:t>
            </a:r>
            <a:r>
              <a:rPr lang="en-US" altLang="en-US"/>
              <a:t> = Data</a:t>
            </a:r>
          </a:p>
          <a:p>
            <a:r>
              <a:rPr lang="en-US" altLang="en-US" b="1"/>
              <a:t>Gardener</a:t>
            </a:r>
            <a:r>
              <a:rPr lang="en-US" altLang="en-US"/>
              <a:t> = You</a:t>
            </a:r>
          </a:p>
          <a:p>
            <a:r>
              <a:rPr lang="en-US" altLang="en-US" b="1"/>
              <a:t>Plants</a:t>
            </a:r>
            <a:r>
              <a:rPr lang="en-US" altLang="en-US"/>
              <a:t> = Programs</a:t>
            </a:r>
          </a:p>
          <a:p>
            <a:endParaRPr lang="en-US" dirty="0"/>
          </a:p>
        </p:txBody>
      </p:sp>
    </p:spTree>
    <p:extLst>
      <p:ext uri="{BB962C8B-B14F-4D97-AF65-F5344CB8AC3E}">
        <p14:creationId xmlns:p14="http://schemas.microsoft.com/office/powerpoint/2010/main" val="18669881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eeform 6">
            <a:extLst>
              <a:ext uri="{FF2B5EF4-FFF2-40B4-BE49-F238E27FC236}">
                <a16:creationId xmlns:a16="http://schemas.microsoft.com/office/drawing/2014/main" id="{126ADEF2-2BA7-419F-A580-9C6541A73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11" name="Rectangle 10">
            <a:extLst>
              <a:ext uri="{FF2B5EF4-FFF2-40B4-BE49-F238E27FC236}">
                <a16:creationId xmlns:a16="http://schemas.microsoft.com/office/drawing/2014/main" id="{2B146248-6675-4D3A-B34A-7363E28C91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13" name="Rectangle 12">
            <a:extLst>
              <a:ext uri="{FF2B5EF4-FFF2-40B4-BE49-F238E27FC236}">
                <a16:creationId xmlns:a16="http://schemas.microsoft.com/office/drawing/2014/main" id="{5D03EF74-60CA-4541-B461-58FC381AC1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p:cNvSpPr>
            <a:spLocks noGrp="1"/>
          </p:cNvSpPr>
          <p:nvPr>
            <p:ph type="title"/>
          </p:nvPr>
        </p:nvSpPr>
        <p:spPr>
          <a:xfrm>
            <a:off x="1028901" y="3741641"/>
            <a:ext cx="10134198" cy="1857901"/>
          </a:xfrm>
        </p:spPr>
        <p:txBody>
          <a:bodyPr vert="horz" lIns="91440" tIns="45720" rIns="91440" bIns="45720" rtlCol="0" anchor="t">
            <a:normAutofit/>
          </a:bodyPr>
          <a:lstStyle/>
          <a:p>
            <a:pPr algn="ctr"/>
            <a:r>
              <a:rPr lang="en-US" sz="7200" spc="800"/>
              <a:t>Machine learning </a:t>
            </a:r>
          </a:p>
        </p:txBody>
      </p:sp>
      <p:sp>
        <p:nvSpPr>
          <p:cNvPr id="3" name="Content Placeholder 2"/>
          <p:cNvSpPr>
            <a:spLocks noGrp="1"/>
          </p:cNvSpPr>
          <p:nvPr>
            <p:ph idx="1"/>
          </p:nvPr>
        </p:nvSpPr>
        <p:spPr>
          <a:xfrm>
            <a:off x="2073314" y="5715000"/>
            <a:ext cx="8045373" cy="660679"/>
          </a:xfrm>
        </p:spPr>
        <p:txBody>
          <a:bodyPr vert="horz" lIns="91440" tIns="45720" rIns="91440" bIns="45720" rtlCol="0" anchor="t">
            <a:normAutofit/>
          </a:bodyPr>
          <a:lstStyle/>
          <a:p>
            <a:pPr marL="0" indent="0" algn="ctr">
              <a:lnSpc>
                <a:spcPct val="90000"/>
              </a:lnSpc>
              <a:buNone/>
            </a:pPr>
            <a:r>
              <a:rPr lang="en-US" sz="1700" b="1" cap="all" spc="400">
                <a:solidFill>
                  <a:schemeClr val="tx2"/>
                </a:solidFill>
              </a:rPr>
              <a:t>“Machine learning is about predicting the future based on the past.” – Hal Daume III</a:t>
            </a:r>
          </a:p>
        </p:txBody>
      </p:sp>
      <p:sp>
        <p:nvSpPr>
          <p:cNvPr id="15" name="Freeform 6">
            <a:extLst>
              <a:ext uri="{FF2B5EF4-FFF2-40B4-BE49-F238E27FC236}">
                <a16:creationId xmlns:a16="http://schemas.microsoft.com/office/drawing/2014/main" id="{BEC0922B-4962-4510-9EB8-809BE7591F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pic>
        <p:nvPicPr>
          <p:cNvPr id="4" name="Picture 3"/>
          <p:cNvPicPr>
            <a:picLocks noChangeAspect="1"/>
          </p:cNvPicPr>
          <p:nvPr/>
        </p:nvPicPr>
        <p:blipFill>
          <a:blip r:embed="rId2"/>
          <a:stretch>
            <a:fillRect/>
          </a:stretch>
        </p:blipFill>
        <p:spPr>
          <a:xfrm>
            <a:off x="2567690" y="941544"/>
            <a:ext cx="7056619" cy="2487458"/>
          </a:xfrm>
          <a:prstGeom prst="rect">
            <a:avLst/>
          </a:prstGeom>
        </p:spPr>
      </p:pic>
      <p:sp>
        <p:nvSpPr>
          <p:cNvPr id="17" name="Rectangle 16">
            <a:extLst>
              <a:ext uri="{FF2B5EF4-FFF2-40B4-BE49-F238E27FC236}">
                <a16:creationId xmlns:a16="http://schemas.microsoft.com/office/drawing/2014/main" id="{AB8C5376-1508-4BE8-B17D-4E7F8CA8B6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8278646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Machine </a:t>
            </a:r>
            <a:r>
              <a:rPr lang="en-US" dirty="0" err="1"/>
              <a:t>learnin</a:t>
            </a:r>
            <a:endParaRPr lang="en-US" dirty="0"/>
          </a:p>
        </p:txBody>
      </p:sp>
      <p:sp>
        <p:nvSpPr>
          <p:cNvPr id="3" name="Content Placeholder 2"/>
          <p:cNvSpPr>
            <a:spLocks noGrp="1"/>
          </p:cNvSpPr>
          <p:nvPr>
            <p:ph idx="1"/>
          </p:nvPr>
        </p:nvSpPr>
        <p:spPr/>
        <p:txBody>
          <a:bodyPr>
            <a:normAutofit/>
          </a:bodyPr>
          <a:lstStyle/>
          <a:p>
            <a:r>
              <a:rPr lang="en-US" sz="2400" dirty="0"/>
              <a:t>What high-level machine learning problems have you seen or heard about before?</a:t>
            </a:r>
          </a:p>
        </p:txBody>
      </p:sp>
    </p:spTree>
    <p:extLst>
      <p:ext uri="{BB962C8B-B14F-4D97-AF65-F5344CB8AC3E}">
        <p14:creationId xmlns:p14="http://schemas.microsoft.com/office/powerpoint/2010/main" val="10534894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9DBA3C2-C92B-4CEB-868F-52A62295B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61996" y="382385"/>
            <a:ext cx="10668004" cy="1113295"/>
          </a:xfrm>
        </p:spPr>
        <p:txBody>
          <a:bodyPr anchor="b">
            <a:normAutofit/>
          </a:bodyPr>
          <a:lstStyle/>
          <a:p>
            <a:pPr algn="ctr"/>
            <a:r>
              <a:rPr lang="en-US"/>
              <a:t>Types of Machine Learning</a:t>
            </a:r>
          </a:p>
        </p:txBody>
      </p:sp>
      <p:sp>
        <p:nvSpPr>
          <p:cNvPr id="3" name="Content Placeholder 2"/>
          <p:cNvSpPr>
            <a:spLocks noGrp="1"/>
          </p:cNvSpPr>
          <p:nvPr>
            <p:ph idx="1"/>
          </p:nvPr>
        </p:nvSpPr>
        <p:spPr>
          <a:xfrm>
            <a:off x="761996" y="1785257"/>
            <a:ext cx="10668004" cy="3440539"/>
          </a:xfrm>
        </p:spPr>
        <p:txBody>
          <a:bodyPr>
            <a:normAutofit/>
          </a:bodyPr>
          <a:lstStyle/>
          <a:p>
            <a:r>
              <a:rPr lang="en-US" sz="2400"/>
              <a:t>Machine learning can be classified into 3 main types of algorithms.</a:t>
            </a:r>
          </a:p>
          <a:p>
            <a:pPr lvl="1"/>
            <a:r>
              <a:rPr lang="en-US" sz="2400"/>
              <a:t>Supervised learning</a:t>
            </a:r>
          </a:p>
          <a:p>
            <a:pPr lvl="1"/>
            <a:r>
              <a:rPr lang="en-US" sz="2400"/>
              <a:t>Unsupervised learning</a:t>
            </a:r>
          </a:p>
          <a:p>
            <a:pPr lvl="1"/>
            <a:r>
              <a:rPr lang="en-US" sz="2400"/>
              <a:t>Reinforcement learning</a:t>
            </a:r>
            <a:endParaRPr lang="en-US" sz="2400" dirty="0"/>
          </a:p>
        </p:txBody>
      </p:sp>
      <p:sp>
        <p:nvSpPr>
          <p:cNvPr id="10" name="Freeform: Shape 9">
            <a:extLst>
              <a:ext uri="{FF2B5EF4-FFF2-40B4-BE49-F238E27FC236}">
                <a16:creationId xmlns:a16="http://schemas.microsoft.com/office/drawing/2014/main" id="{0A5C11C9-65D2-491A-A266-6ADBD2CB44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06736"/>
            <a:ext cx="12191998" cy="851265"/>
          </a:xfrm>
          <a:custGeom>
            <a:avLst/>
            <a:gdLst>
              <a:gd name="connsiteX0" fmla="*/ 619389 w 12191998"/>
              <a:gd name="connsiteY0" fmla="*/ 0 h 851265"/>
              <a:gd name="connsiteX1" fmla="*/ 687652 w 12191998"/>
              <a:gd name="connsiteY1" fmla="*/ 3175 h 851265"/>
              <a:gd name="connsiteX2" fmla="*/ 747977 w 12191998"/>
              <a:gd name="connsiteY2" fmla="*/ 9525 h 851265"/>
              <a:gd name="connsiteX3" fmla="*/ 800364 w 12191998"/>
              <a:gd name="connsiteY3" fmla="*/ 20637 h 851265"/>
              <a:gd name="connsiteX4" fmla="*/ 846402 w 12191998"/>
              <a:gd name="connsiteY4" fmla="*/ 36512 h 851265"/>
              <a:gd name="connsiteX5" fmla="*/ 887677 w 12191998"/>
              <a:gd name="connsiteY5" fmla="*/ 52387 h 851265"/>
              <a:gd name="connsiteX6" fmla="*/ 924189 w 12191998"/>
              <a:gd name="connsiteY6" fmla="*/ 68262 h 851265"/>
              <a:gd name="connsiteX7" fmla="*/ 962289 w 12191998"/>
              <a:gd name="connsiteY7" fmla="*/ 87312 h 851265"/>
              <a:gd name="connsiteX8" fmla="*/ 1000389 w 12191998"/>
              <a:gd name="connsiteY8" fmla="*/ 106362 h 851265"/>
              <a:gd name="connsiteX9" fmla="*/ 1036902 w 12191998"/>
              <a:gd name="connsiteY9" fmla="*/ 125412 h 851265"/>
              <a:gd name="connsiteX10" fmla="*/ 1078177 w 12191998"/>
              <a:gd name="connsiteY10" fmla="*/ 141287 h 851265"/>
              <a:gd name="connsiteX11" fmla="*/ 1124214 w 12191998"/>
              <a:gd name="connsiteY11" fmla="*/ 155575 h 851265"/>
              <a:gd name="connsiteX12" fmla="*/ 1176602 w 12191998"/>
              <a:gd name="connsiteY12" fmla="*/ 166687 h 851265"/>
              <a:gd name="connsiteX13" fmla="*/ 1236927 w 12191998"/>
              <a:gd name="connsiteY13" fmla="*/ 174625 h 851265"/>
              <a:gd name="connsiteX14" fmla="*/ 1305189 w 12191998"/>
              <a:gd name="connsiteY14" fmla="*/ 176212 h 851265"/>
              <a:gd name="connsiteX15" fmla="*/ 1373452 w 12191998"/>
              <a:gd name="connsiteY15" fmla="*/ 174625 h 851265"/>
              <a:gd name="connsiteX16" fmla="*/ 1433777 w 12191998"/>
              <a:gd name="connsiteY16" fmla="*/ 166687 h 851265"/>
              <a:gd name="connsiteX17" fmla="*/ 1486164 w 12191998"/>
              <a:gd name="connsiteY17" fmla="*/ 155575 h 851265"/>
              <a:gd name="connsiteX18" fmla="*/ 1532202 w 12191998"/>
              <a:gd name="connsiteY18" fmla="*/ 141287 h 851265"/>
              <a:gd name="connsiteX19" fmla="*/ 1573477 w 12191998"/>
              <a:gd name="connsiteY19" fmla="*/ 125412 h 851265"/>
              <a:gd name="connsiteX20" fmla="*/ 1609989 w 12191998"/>
              <a:gd name="connsiteY20" fmla="*/ 106362 h 851265"/>
              <a:gd name="connsiteX21" fmla="*/ 1648089 w 12191998"/>
              <a:gd name="connsiteY21" fmla="*/ 87312 h 851265"/>
              <a:gd name="connsiteX22" fmla="*/ 1686189 w 12191998"/>
              <a:gd name="connsiteY22" fmla="*/ 68262 h 851265"/>
              <a:gd name="connsiteX23" fmla="*/ 1722702 w 12191998"/>
              <a:gd name="connsiteY23" fmla="*/ 52387 h 851265"/>
              <a:gd name="connsiteX24" fmla="*/ 1763977 w 12191998"/>
              <a:gd name="connsiteY24" fmla="*/ 36512 h 851265"/>
              <a:gd name="connsiteX25" fmla="*/ 1810014 w 12191998"/>
              <a:gd name="connsiteY25" fmla="*/ 20637 h 851265"/>
              <a:gd name="connsiteX26" fmla="*/ 1862402 w 12191998"/>
              <a:gd name="connsiteY26" fmla="*/ 9525 h 851265"/>
              <a:gd name="connsiteX27" fmla="*/ 1922727 w 12191998"/>
              <a:gd name="connsiteY27" fmla="*/ 3175 h 851265"/>
              <a:gd name="connsiteX28" fmla="*/ 1990989 w 12191998"/>
              <a:gd name="connsiteY28" fmla="*/ 0 h 851265"/>
              <a:gd name="connsiteX29" fmla="*/ 2059252 w 12191998"/>
              <a:gd name="connsiteY29" fmla="*/ 3175 h 851265"/>
              <a:gd name="connsiteX30" fmla="*/ 2119577 w 12191998"/>
              <a:gd name="connsiteY30" fmla="*/ 9525 h 851265"/>
              <a:gd name="connsiteX31" fmla="*/ 2171964 w 12191998"/>
              <a:gd name="connsiteY31" fmla="*/ 20637 h 851265"/>
              <a:gd name="connsiteX32" fmla="*/ 2218002 w 12191998"/>
              <a:gd name="connsiteY32" fmla="*/ 36512 h 851265"/>
              <a:gd name="connsiteX33" fmla="*/ 2259277 w 12191998"/>
              <a:gd name="connsiteY33" fmla="*/ 52387 h 851265"/>
              <a:gd name="connsiteX34" fmla="*/ 2295789 w 12191998"/>
              <a:gd name="connsiteY34" fmla="*/ 68262 h 851265"/>
              <a:gd name="connsiteX35" fmla="*/ 2333889 w 12191998"/>
              <a:gd name="connsiteY35" fmla="*/ 87312 h 851265"/>
              <a:gd name="connsiteX36" fmla="*/ 2371989 w 12191998"/>
              <a:gd name="connsiteY36" fmla="*/ 106362 h 851265"/>
              <a:gd name="connsiteX37" fmla="*/ 2408502 w 12191998"/>
              <a:gd name="connsiteY37" fmla="*/ 125412 h 851265"/>
              <a:gd name="connsiteX38" fmla="*/ 2449777 w 12191998"/>
              <a:gd name="connsiteY38" fmla="*/ 141287 h 851265"/>
              <a:gd name="connsiteX39" fmla="*/ 2495814 w 12191998"/>
              <a:gd name="connsiteY39" fmla="*/ 155575 h 851265"/>
              <a:gd name="connsiteX40" fmla="*/ 2548202 w 12191998"/>
              <a:gd name="connsiteY40" fmla="*/ 166687 h 851265"/>
              <a:gd name="connsiteX41" fmla="*/ 2608527 w 12191998"/>
              <a:gd name="connsiteY41" fmla="*/ 174625 h 851265"/>
              <a:gd name="connsiteX42" fmla="*/ 2676789 w 12191998"/>
              <a:gd name="connsiteY42" fmla="*/ 176212 h 851265"/>
              <a:gd name="connsiteX43" fmla="*/ 2745052 w 12191998"/>
              <a:gd name="connsiteY43" fmla="*/ 174625 h 851265"/>
              <a:gd name="connsiteX44" fmla="*/ 2805377 w 12191998"/>
              <a:gd name="connsiteY44" fmla="*/ 166687 h 851265"/>
              <a:gd name="connsiteX45" fmla="*/ 2857764 w 12191998"/>
              <a:gd name="connsiteY45" fmla="*/ 155575 h 851265"/>
              <a:gd name="connsiteX46" fmla="*/ 2903802 w 12191998"/>
              <a:gd name="connsiteY46" fmla="*/ 141287 h 851265"/>
              <a:gd name="connsiteX47" fmla="*/ 2945077 w 12191998"/>
              <a:gd name="connsiteY47" fmla="*/ 125412 h 851265"/>
              <a:gd name="connsiteX48" fmla="*/ 2981589 w 12191998"/>
              <a:gd name="connsiteY48" fmla="*/ 106362 h 851265"/>
              <a:gd name="connsiteX49" fmla="*/ 3019689 w 12191998"/>
              <a:gd name="connsiteY49" fmla="*/ 87312 h 851265"/>
              <a:gd name="connsiteX50" fmla="*/ 3057789 w 12191998"/>
              <a:gd name="connsiteY50" fmla="*/ 68262 h 851265"/>
              <a:gd name="connsiteX51" fmla="*/ 3094302 w 12191998"/>
              <a:gd name="connsiteY51" fmla="*/ 52387 h 851265"/>
              <a:gd name="connsiteX52" fmla="*/ 3135577 w 12191998"/>
              <a:gd name="connsiteY52" fmla="*/ 36512 h 851265"/>
              <a:gd name="connsiteX53" fmla="*/ 3181614 w 12191998"/>
              <a:gd name="connsiteY53" fmla="*/ 20637 h 851265"/>
              <a:gd name="connsiteX54" fmla="*/ 3234002 w 12191998"/>
              <a:gd name="connsiteY54" fmla="*/ 9525 h 851265"/>
              <a:gd name="connsiteX55" fmla="*/ 3294327 w 12191998"/>
              <a:gd name="connsiteY55" fmla="*/ 3175 h 851265"/>
              <a:gd name="connsiteX56" fmla="*/ 3361002 w 12191998"/>
              <a:gd name="connsiteY56" fmla="*/ 0 h 851265"/>
              <a:gd name="connsiteX57" fmla="*/ 3430852 w 12191998"/>
              <a:gd name="connsiteY57" fmla="*/ 3175 h 851265"/>
              <a:gd name="connsiteX58" fmla="*/ 3491177 w 12191998"/>
              <a:gd name="connsiteY58" fmla="*/ 9525 h 851265"/>
              <a:gd name="connsiteX59" fmla="*/ 3543564 w 12191998"/>
              <a:gd name="connsiteY59" fmla="*/ 20637 h 851265"/>
              <a:gd name="connsiteX60" fmla="*/ 3589602 w 12191998"/>
              <a:gd name="connsiteY60" fmla="*/ 36512 h 851265"/>
              <a:gd name="connsiteX61" fmla="*/ 3630877 w 12191998"/>
              <a:gd name="connsiteY61" fmla="*/ 52387 h 851265"/>
              <a:gd name="connsiteX62" fmla="*/ 3667389 w 12191998"/>
              <a:gd name="connsiteY62" fmla="*/ 68262 h 851265"/>
              <a:gd name="connsiteX63" fmla="*/ 3705489 w 12191998"/>
              <a:gd name="connsiteY63" fmla="*/ 87312 h 851265"/>
              <a:gd name="connsiteX64" fmla="*/ 3743589 w 12191998"/>
              <a:gd name="connsiteY64" fmla="*/ 106362 h 851265"/>
              <a:gd name="connsiteX65" fmla="*/ 3780102 w 12191998"/>
              <a:gd name="connsiteY65" fmla="*/ 125412 h 851265"/>
              <a:gd name="connsiteX66" fmla="*/ 3821377 w 12191998"/>
              <a:gd name="connsiteY66" fmla="*/ 141287 h 851265"/>
              <a:gd name="connsiteX67" fmla="*/ 3867414 w 12191998"/>
              <a:gd name="connsiteY67" fmla="*/ 155575 h 851265"/>
              <a:gd name="connsiteX68" fmla="*/ 3919802 w 12191998"/>
              <a:gd name="connsiteY68" fmla="*/ 166687 h 851265"/>
              <a:gd name="connsiteX69" fmla="*/ 3980127 w 12191998"/>
              <a:gd name="connsiteY69" fmla="*/ 174625 h 851265"/>
              <a:gd name="connsiteX70" fmla="*/ 4048389 w 12191998"/>
              <a:gd name="connsiteY70" fmla="*/ 176212 h 851265"/>
              <a:gd name="connsiteX71" fmla="*/ 4116652 w 12191998"/>
              <a:gd name="connsiteY71" fmla="*/ 174625 h 851265"/>
              <a:gd name="connsiteX72" fmla="*/ 4176977 w 12191998"/>
              <a:gd name="connsiteY72" fmla="*/ 166687 h 851265"/>
              <a:gd name="connsiteX73" fmla="*/ 4229364 w 12191998"/>
              <a:gd name="connsiteY73" fmla="*/ 155575 h 851265"/>
              <a:gd name="connsiteX74" fmla="*/ 4275402 w 12191998"/>
              <a:gd name="connsiteY74" fmla="*/ 141287 h 851265"/>
              <a:gd name="connsiteX75" fmla="*/ 4316677 w 12191998"/>
              <a:gd name="connsiteY75" fmla="*/ 125412 h 851265"/>
              <a:gd name="connsiteX76" fmla="*/ 4353189 w 12191998"/>
              <a:gd name="connsiteY76" fmla="*/ 106362 h 851265"/>
              <a:gd name="connsiteX77" fmla="*/ 4429389 w 12191998"/>
              <a:gd name="connsiteY77" fmla="*/ 68262 h 851265"/>
              <a:gd name="connsiteX78" fmla="*/ 4465902 w 12191998"/>
              <a:gd name="connsiteY78" fmla="*/ 52387 h 851265"/>
              <a:gd name="connsiteX79" fmla="*/ 4507177 w 12191998"/>
              <a:gd name="connsiteY79" fmla="*/ 36512 h 851265"/>
              <a:gd name="connsiteX80" fmla="*/ 4553216 w 12191998"/>
              <a:gd name="connsiteY80" fmla="*/ 20637 h 851265"/>
              <a:gd name="connsiteX81" fmla="*/ 4605602 w 12191998"/>
              <a:gd name="connsiteY81" fmla="*/ 9525 h 851265"/>
              <a:gd name="connsiteX82" fmla="*/ 4665928 w 12191998"/>
              <a:gd name="connsiteY82" fmla="*/ 3175 h 851265"/>
              <a:gd name="connsiteX83" fmla="*/ 4734189 w 12191998"/>
              <a:gd name="connsiteY83" fmla="*/ 0 h 851265"/>
              <a:gd name="connsiteX84" fmla="*/ 4802453 w 12191998"/>
              <a:gd name="connsiteY84" fmla="*/ 3175 h 851265"/>
              <a:gd name="connsiteX85" fmla="*/ 4862777 w 12191998"/>
              <a:gd name="connsiteY85" fmla="*/ 9525 h 851265"/>
              <a:gd name="connsiteX86" fmla="*/ 4915165 w 12191998"/>
              <a:gd name="connsiteY86" fmla="*/ 20637 h 851265"/>
              <a:gd name="connsiteX87" fmla="*/ 4961202 w 12191998"/>
              <a:gd name="connsiteY87" fmla="*/ 36512 h 851265"/>
              <a:gd name="connsiteX88" fmla="*/ 5002478 w 12191998"/>
              <a:gd name="connsiteY88" fmla="*/ 52387 h 851265"/>
              <a:gd name="connsiteX89" fmla="*/ 5038989 w 12191998"/>
              <a:gd name="connsiteY89" fmla="*/ 68262 h 851265"/>
              <a:gd name="connsiteX90" fmla="*/ 5077091 w 12191998"/>
              <a:gd name="connsiteY90" fmla="*/ 87312 h 851265"/>
              <a:gd name="connsiteX91" fmla="*/ 5115189 w 12191998"/>
              <a:gd name="connsiteY91" fmla="*/ 106362 h 851265"/>
              <a:gd name="connsiteX92" fmla="*/ 5151702 w 12191998"/>
              <a:gd name="connsiteY92" fmla="*/ 125412 h 851265"/>
              <a:gd name="connsiteX93" fmla="*/ 5192978 w 12191998"/>
              <a:gd name="connsiteY93" fmla="*/ 141287 h 851265"/>
              <a:gd name="connsiteX94" fmla="*/ 5239014 w 12191998"/>
              <a:gd name="connsiteY94" fmla="*/ 155575 h 851265"/>
              <a:gd name="connsiteX95" fmla="*/ 5291401 w 12191998"/>
              <a:gd name="connsiteY95" fmla="*/ 166687 h 851265"/>
              <a:gd name="connsiteX96" fmla="*/ 5351727 w 12191998"/>
              <a:gd name="connsiteY96" fmla="*/ 174625 h 851265"/>
              <a:gd name="connsiteX97" fmla="*/ 5410199 w 12191998"/>
              <a:gd name="connsiteY97" fmla="*/ 175985 h 851265"/>
              <a:gd name="connsiteX98" fmla="*/ 5468671 w 12191998"/>
              <a:gd name="connsiteY98" fmla="*/ 174625 h 851265"/>
              <a:gd name="connsiteX99" fmla="*/ 5528996 w 12191998"/>
              <a:gd name="connsiteY99" fmla="*/ 166687 h 851265"/>
              <a:gd name="connsiteX100" fmla="*/ 5581383 w 12191998"/>
              <a:gd name="connsiteY100" fmla="*/ 155575 h 851265"/>
              <a:gd name="connsiteX101" fmla="*/ 5627421 w 12191998"/>
              <a:gd name="connsiteY101" fmla="*/ 141287 h 851265"/>
              <a:gd name="connsiteX102" fmla="*/ 5668696 w 12191998"/>
              <a:gd name="connsiteY102" fmla="*/ 125412 h 851265"/>
              <a:gd name="connsiteX103" fmla="*/ 5705210 w 12191998"/>
              <a:gd name="connsiteY103" fmla="*/ 106362 h 851265"/>
              <a:gd name="connsiteX104" fmla="*/ 5743308 w 12191998"/>
              <a:gd name="connsiteY104" fmla="*/ 87312 h 851265"/>
              <a:gd name="connsiteX105" fmla="*/ 5781408 w 12191998"/>
              <a:gd name="connsiteY105" fmla="*/ 68262 h 851265"/>
              <a:gd name="connsiteX106" fmla="*/ 5817921 w 12191998"/>
              <a:gd name="connsiteY106" fmla="*/ 52387 h 851265"/>
              <a:gd name="connsiteX107" fmla="*/ 5859196 w 12191998"/>
              <a:gd name="connsiteY107" fmla="*/ 36512 h 851265"/>
              <a:gd name="connsiteX108" fmla="*/ 5905234 w 12191998"/>
              <a:gd name="connsiteY108" fmla="*/ 20637 h 851265"/>
              <a:gd name="connsiteX109" fmla="*/ 5957621 w 12191998"/>
              <a:gd name="connsiteY109" fmla="*/ 9525 h 851265"/>
              <a:gd name="connsiteX110" fmla="*/ 6017948 w 12191998"/>
              <a:gd name="connsiteY110" fmla="*/ 3175 h 851265"/>
              <a:gd name="connsiteX111" fmla="*/ 6086210 w 12191998"/>
              <a:gd name="connsiteY111" fmla="*/ 0 h 851265"/>
              <a:gd name="connsiteX112" fmla="*/ 6095999 w 12191998"/>
              <a:gd name="connsiteY112" fmla="*/ 455 h 851265"/>
              <a:gd name="connsiteX113" fmla="*/ 6105789 w 12191998"/>
              <a:gd name="connsiteY113" fmla="*/ 0 h 851265"/>
              <a:gd name="connsiteX114" fmla="*/ 6174052 w 12191998"/>
              <a:gd name="connsiteY114" fmla="*/ 3175 h 851265"/>
              <a:gd name="connsiteX115" fmla="*/ 6234377 w 12191998"/>
              <a:gd name="connsiteY115" fmla="*/ 9525 h 851265"/>
              <a:gd name="connsiteX116" fmla="*/ 6286764 w 12191998"/>
              <a:gd name="connsiteY116" fmla="*/ 20637 h 851265"/>
              <a:gd name="connsiteX117" fmla="*/ 6332802 w 12191998"/>
              <a:gd name="connsiteY117" fmla="*/ 36512 h 851265"/>
              <a:gd name="connsiteX118" fmla="*/ 6374077 w 12191998"/>
              <a:gd name="connsiteY118" fmla="*/ 52387 h 851265"/>
              <a:gd name="connsiteX119" fmla="*/ 6410589 w 12191998"/>
              <a:gd name="connsiteY119" fmla="*/ 68262 h 851265"/>
              <a:gd name="connsiteX120" fmla="*/ 6448689 w 12191998"/>
              <a:gd name="connsiteY120" fmla="*/ 87312 h 851265"/>
              <a:gd name="connsiteX121" fmla="*/ 6486789 w 12191998"/>
              <a:gd name="connsiteY121" fmla="*/ 106362 h 851265"/>
              <a:gd name="connsiteX122" fmla="*/ 6523302 w 12191998"/>
              <a:gd name="connsiteY122" fmla="*/ 125412 h 851265"/>
              <a:gd name="connsiteX123" fmla="*/ 6564577 w 12191998"/>
              <a:gd name="connsiteY123" fmla="*/ 141287 h 851265"/>
              <a:gd name="connsiteX124" fmla="*/ 6610614 w 12191998"/>
              <a:gd name="connsiteY124" fmla="*/ 155575 h 851265"/>
              <a:gd name="connsiteX125" fmla="*/ 6663002 w 12191998"/>
              <a:gd name="connsiteY125" fmla="*/ 166687 h 851265"/>
              <a:gd name="connsiteX126" fmla="*/ 6723327 w 12191998"/>
              <a:gd name="connsiteY126" fmla="*/ 174625 h 851265"/>
              <a:gd name="connsiteX127" fmla="*/ 6781799 w 12191998"/>
              <a:gd name="connsiteY127" fmla="*/ 175985 h 851265"/>
              <a:gd name="connsiteX128" fmla="*/ 6840271 w 12191998"/>
              <a:gd name="connsiteY128" fmla="*/ 174625 h 851265"/>
              <a:gd name="connsiteX129" fmla="*/ 6900596 w 12191998"/>
              <a:gd name="connsiteY129" fmla="*/ 166687 h 851265"/>
              <a:gd name="connsiteX130" fmla="*/ 6952983 w 12191998"/>
              <a:gd name="connsiteY130" fmla="*/ 155575 h 851265"/>
              <a:gd name="connsiteX131" fmla="*/ 6999021 w 12191998"/>
              <a:gd name="connsiteY131" fmla="*/ 141287 h 851265"/>
              <a:gd name="connsiteX132" fmla="*/ 7040296 w 12191998"/>
              <a:gd name="connsiteY132" fmla="*/ 125412 h 851265"/>
              <a:gd name="connsiteX133" fmla="*/ 7076808 w 12191998"/>
              <a:gd name="connsiteY133" fmla="*/ 106362 h 851265"/>
              <a:gd name="connsiteX134" fmla="*/ 7114908 w 12191998"/>
              <a:gd name="connsiteY134" fmla="*/ 87312 h 851265"/>
              <a:gd name="connsiteX135" fmla="*/ 7153008 w 12191998"/>
              <a:gd name="connsiteY135" fmla="*/ 68262 h 851265"/>
              <a:gd name="connsiteX136" fmla="*/ 7189521 w 12191998"/>
              <a:gd name="connsiteY136" fmla="*/ 52387 h 851265"/>
              <a:gd name="connsiteX137" fmla="*/ 7230796 w 12191998"/>
              <a:gd name="connsiteY137" fmla="*/ 36512 h 851265"/>
              <a:gd name="connsiteX138" fmla="*/ 7276833 w 12191998"/>
              <a:gd name="connsiteY138" fmla="*/ 20637 h 851265"/>
              <a:gd name="connsiteX139" fmla="*/ 7329221 w 12191998"/>
              <a:gd name="connsiteY139" fmla="*/ 9525 h 851265"/>
              <a:gd name="connsiteX140" fmla="*/ 7389546 w 12191998"/>
              <a:gd name="connsiteY140" fmla="*/ 3175 h 851265"/>
              <a:gd name="connsiteX141" fmla="*/ 7457808 w 12191998"/>
              <a:gd name="connsiteY141" fmla="*/ 0 h 851265"/>
              <a:gd name="connsiteX142" fmla="*/ 7526071 w 12191998"/>
              <a:gd name="connsiteY142" fmla="*/ 3175 h 851265"/>
              <a:gd name="connsiteX143" fmla="*/ 7586396 w 12191998"/>
              <a:gd name="connsiteY143" fmla="*/ 9525 h 851265"/>
              <a:gd name="connsiteX144" fmla="*/ 7638783 w 12191998"/>
              <a:gd name="connsiteY144" fmla="*/ 20637 h 851265"/>
              <a:gd name="connsiteX145" fmla="*/ 7684821 w 12191998"/>
              <a:gd name="connsiteY145" fmla="*/ 36512 h 851265"/>
              <a:gd name="connsiteX146" fmla="*/ 7726096 w 12191998"/>
              <a:gd name="connsiteY146" fmla="*/ 52387 h 851265"/>
              <a:gd name="connsiteX147" fmla="*/ 7762608 w 12191998"/>
              <a:gd name="connsiteY147" fmla="*/ 68262 h 851265"/>
              <a:gd name="connsiteX148" fmla="*/ 7800708 w 12191998"/>
              <a:gd name="connsiteY148" fmla="*/ 87312 h 851265"/>
              <a:gd name="connsiteX149" fmla="*/ 7838808 w 12191998"/>
              <a:gd name="connsiteY149" fmla="*/ 106362 h 851265"/>
              <a:gd name="connsiteX150" fmla="*/ 7875321 w 12191998"/>
              <a:gd name="connsiteY150" fmla="*/ 125412 h 851265"/>
              <a:gd name="connsiteX151" fmla="*/ 7916596 w 12191998"/>
              <a:gd name="connsiteY151" fmla="*/ 141287 h 851265"/>
              <a:gd name="connsiteX152" fmla="*/ 7962633 w 12191998"/>
              <a:gd name="connsiteY152" fmla="*/ 155575 h 851265"/>
              <a:gd name="connsiteX153" fmla="*/ 8015021 w 12191998"/>
              <a:gd name="connsiteY153" fmla="*/ 166687 h 851265"/>
              <a:gd name="connsiteX154" fmla="*/ 8075346 w 12191998"/>
              <a:gd name="connsiteY154" fmla="*/ 174625 h 851265"/>
              <a:gd name="connsiteX155" fmla="*/ 8143608 w 12191998"/>
              <a:gd name="connsiteY155" fmla="*/ 176212 h 851265"/>
              <a:gd name="connsiteX156" fmla="*/ 8211871 w 12191998"/>
              <a:gd name="connsiteY156" fmla="*/ 174625 h 851265"/>
              <a:gd name="connsiteX157" fmla="*/ 8272196 w 12191998"/>
              <a:gd name="connsiteY157" fmla="*/ 166687 h 851265"/>
              <a:gd name="connsiteX158" fmla="*/ 8324583 w 12191998"/>
              <a:gd name="connsiteY158" fmla="*/ 155575 h 851265"/>
              <a:gd name="connsiteX159" fmla="*/ 8370621 w 12191998"/>
              <a:gd name="connsiteY159" fmla="*/ 141287 h 851265"/>
              <a:gd name="connsiteX160" fmla="*/ 8411896 w 12191998"/>
              <a:gd name="connsiteY160" fmla="*/ 125412 h 851265"/>
              <a:gd name="connsiteX161" fmla="*/ 8448408 w 12191998"/>
              <a:gd name="connsiteY161" fmla="*/ 106362 h 851265"/>
              <a:gd name="connsiteX162" fmla="*/ 8486508 w 12191998"/>
              <a:gd name="connsiteY162" fmla="*/ 87312 h 851265"/>
              <a:gd name="connsiteX163" fmla="*/ 8524608 w 12191998"/>
              <a:gd name="connsiteY163" fmla="*/ 68262 h 851265"/>
              <a:gd name="connsiteX164" fmla="*/ 8561120 w 12191998"/>
              <a:gd name="connsiteY164" fmla="*/ 52387 h 851265"/>
              <a:gd name="connsiteX165" fmla="*/ 8602396 w 12191998"/>
              <a:gd name="connsiteY165" fmla="*/ 36512 h 851265"/>
              <a:gd name="connsiteX166" fmla="*/ 8648432 w 12191998"/>
              <a:gd name="connsiteY166" fmla="*/ 20637 h 851265"/>
              <a:gd name="connsiteX167" fmla="*/ 8700820 w 12191998"/>
              <a:gd name="connsiteY167" fmla="*/ 9525 h 851265"/>
              <a:gd name="connsiteX168" fmla="*/ 8761146 w 12191998"/>
              <a:gd name="connsiteY168" fmla="*/ 3175 h 851265"/>
              <a:gd name="connsiteX169" fmla="*/ 8827820 w 12191998"/>
              <a:gd name="connsiteY169" fmla="*/ 0 h 851265"/>
              <a:gd name="connsiteX170" fmla="*/ 8897670 w 12191998"/>
              <a:gd name="connsiteY170" fmla="*/ 3175 h 851265"/>
              <a:gd name="connsiteX171" fmla="*/ 8957996 w 12191998"/>
              <a:gd name="connsiteY171" fmla="*/ 9525 h 851265"/>
              <a:gd name="connsiteX172" fmla="*/ 9010382 w 12191998"/>
              <a:gd name="connsiteY172" fmla="*/ 20637 h 851265"/>
              <a:gd name="connsiteX173" fmla="*/ 9056420 w 12191998"/>
              <a:gd name="connsiteY173" fmla="*/ 36512 h 851265"/>
              <a:gd name="connsiteX174" fmla="*/ 9097696 w 12191998"/>
              <a:gd name="connsiteY174" fmla="*/ 52387 h 851265"/>
              <a:gd name="connsiteX175" fmla="*/ 9134208 w 12191998"/>
              <a:gd name="connsiteY175" fmla="*/ 68262 h 851265"/>
              <a:gd name="connsiteX176" fmla="*/ 9172308 w 12191998"/>
              <a:gd name="connsiteY176" fmla="*/ 87312 h 851265"/>
              <a:gd name="connsiteX177" fmla="*/ 9210408 w 12191998"/>
              <a:gd name="connsiteY177" fmla="*/ 106362 h 851265"/>
              <a:gd name="connsiteX178" fmla="*/ 9246920 w 12191998"/>
              <a:gd name="connsiteY178" fmla="*/ 125412 h 851265"/>
              <a:gd name="connsiteX179" fmla="*/ 9288196 w 12191998"/>
              <a:gd name="connsiteY179" fmla="*/ 141287 h 851265"/>
              <a:gd name="connsiteX180" fmla="*/ 9334232 w 12191998"/>
              <a:gd name="connsiteY180" fmla="*/ 155575 h 851265"/>
              <a:gd name="connsiteX181" fmla="*/ 9386620 w 12191998"/>
              <a:gd name="connsiteY181" fmla="*/ 166687 h 851265"/>
              <a:gd name="connsiteX182" fmla="*/ 9446946 w 12191998"/>
              <a:gd name="connsiteY182" fmla="*/ 174625 h 851265"/>
              <a:gd name="connsiteX183" fmla="*/ 9515208 w 12191998"/>
              <a:gd name="connsiteY183" fmla="*/ 176212 h 851265"/>
              <a:gd name="connsiteX184" fmla="*/ 9583470 w 12191998"/>
              <a:gd name="connsiteY184" fmla="*/ 174625 h 851265"/>
              <a:gd name="connsiteX185" fmla="*/ 9643796 w 12191998"/>
              <a:gd name="connsiteY185" fmla="*/ 166687 h 851265"/>
              <a:gd name="connsiteX186" fmla="*/ 9696182 w 12191998"/>
              <a:gd name="connsiteY186" fmla="*/ 155575 h 851265"/>
              <a:gd name="connsiteX187" fmla="*/ 9742220 w 12191998"/>
              <a:gd name="connsiteY187" fmla="*/ 141287 h 851265"/>
              <a:gd name="connsiteX188" fmla="*/ 9783496 w 12191998"/>
              <a:gd name="connsiteY188" fmla="*/ 125412 h 851265"/>
              <a:gd name="connsiteX189" fmla="*/ 9820008 w 12191998"/>
              <a:gd name="connsiteY189" fmla="*/ 106362 h 851265"/>
              <a:gd name="connsiteX190" fmla="*/ 9896208 w 12191998"/>
              <a:gd name="connsiteY190" fmla="*/ 68262 h 851265"/>
              <a:gd name="connsiteX191" fmla="*/ 9932720 w 12191998"/>
              <a:gd name="connsiteY191" fmla="*/ 52387 h 851265"/>
              <a:gd name="connsiteX192" fmla="*/ 9973996 w 12191998"/>
              <a:gd name="connsiteY192" fmla="*/ 36512 h 851265"/>
              <a:gd name="connsiteX193" fmla="*/ 10020032 w 12191998"/>
              <a:gd name="connsiteY193" fmla="*/ 20637 h 851265"/>
              <a:gd name="connsiteX194" fmla="*/ 10072420 w 12191998"/>
              <a:gd name="connsiteY194" fmla="*/ 9525 h 851265"/>
              <a:gd name="connsiteX195" fmla="*/ 10132746 w 12191998"/>
              <a:gd name="connsiteY195" fmla="*/ 3175 h 851265"/>
              <a:gd name="connsiteX196" fmla="*/ 10201008 w 12191998"/>
              <a:gd name="connsiteY196" fmla="*/ 0 h 851265"/>
              <a:gd name="connsiteX197" fmla="*/ 10269270 w 12191998"/>
              <a:gd name="connsiteY197" fmla="*/ 3175 h 851265"/>
              <a:gd name="connsiteX198" fmla="*/ 10329596 w 12191998"/>
              <a:gd name="connsiteY198" fmla="*/ 9525 h 851265"/>
              <a:gd name="connsiteX199" fmla="*/ 10381982 w 12191998"/>
              <a:gd name="connsiteY199" fmla="*/ 20637 h 851265"/>
              <a:gd name="connsiteX200" fmla="*/ 10428020 w 12191998"/>
              <a:gd name="connsiteY200" fmla="*/ 36512 h 851265"/>
              <a:gd name="connsiteX201" fmla="*/ 10469296 w 12191998"/>
              <a:gd name="connsiteY201" fmla="*/ 52387 h 851265"/>
              <a:gd name="connsiteX202" fmla="*/ 10505808 w 12191998"/>
              <a:gd name="connsiteY202" fmla="*/ 68262 h 851265"/>
              <a:gd name="connsiteX203" fmla="*/ 10543908 w 12191998"/>
              <a:gd name="connsiteY203" fmla="*/ 87312 h 851265"/>
              <a:gd name="connsiteX204" fmla="*/ 10582008 w 12191998"/>
              <a:gd name="connsiteY204" fmla="*/ 106362 h 851265"/>
              <a:gd name="connsiteX205" fmla="*/ 10618520 w 12191998"/>
              <a:gd name="connsiteY205" fmla="*/ 125412 h 851265"/>
              <a:gd name="connsiteX206" fmla="*/ 10659796 w 12191998"/>
              <a:gd name="connsiteY206" fmla="*/ 141287 h 851265"/>
              <a:gd name="connsiteX207" fmla="*/ 10705832 w 12191998"/>
              <a:gd name="connsiteY207" fmla="*/ 155575 h 851265"/>
              <a:gd name="connsiteX208" fmla="*/ 10758220 w 12191998"/>
              <a:gd name="connsiteY208" fmla="*/ 166687 h 851265"/>
              <a:gd name="connsiteX209" fmla="*/ 10818546 w 12191998"/>
              <a:gd name="connsiteY209" fmla="*/ 174625 h 851265"/>
              <a:gd name="connsiteX210" fmla="*/ 10886808 w 12191998"/>
              <a:gd name="connsiteY210" fmla="*/ 176212 h 851265"/>
              <a:gd name="connsiteX211" fmla="*/ 10955070 w 12191998"/>
              <a:gd name="connsiteY211" fmla="*/ 174625 h 851265"/>
              <a:gd name="connsiteX212" fmla="*/ 11015396 w 12191998"/>
              <a:gd name="connsiteY212" fmla="*/ 166687 h 851265"/>
              <a:gd name="connsiteX213" fmla="*/ 11067782 w 12191998"/>
              <a:gd name="connsiteY213" fmla="*/ 155575 h 851265"/>
              <a:gd name="connsiteX214" fmla="*/ 11113820 w 12191998"/>
              <a:gd name="connsiteY214" fmla="*/ 141287 h 851265"/>
              <a:gd name="connsiteX215" fmla="*/ 11155096 w 12191998"/>
              <a:gd name="connsiteY215" fmla="*/ 125412 h 851265"/>
              <a:gd name="connsiteX216" fmla="*/ 11191608 w 12191998"/>
              <a:gd name="connsiteY216" fmla="*/ 106362 h 851265"/>
              <a:gd name="connsiteX217" fmla="*/ 11229708 w 12191998"/>
              <a:gd name="connsiteY217" fmla="*/ 87312 h 851265"/>
              <a:gd name="connsiteX218" fmla="*/ 11267808 w 12191998"/>
              <a:gd name="connsiteY218" fmla="*/ 68262 h 851265"/>
              <a:gd name="connsiteX219" fmla="*/ 11304320 w 12191998"/>
              <a:gd name="connsiteY219" fmla="*/ 52387 h 851265"/>
              <a:gd name="connsiteX220" fmla="*/ 11345596 w 12191998"/>
              <a:gd name="connsiteY220" fmla="*/ 36512 h 851265"/>
              <a:gd name="connsiteX221" fmla="*/ 11391632 w 12191998"/>
              <a:gd name="connsiteY221" fmla="*/ 20637 h 851265"/>
              <a:gd name="connsiteX222" fmla="*/ 11444020 w 12191998"/>
              <a:gd name="connsiteY222" fmla="*/ 9525 h 851265"/>
              <a:gd name="connsiteX223" fmla="*/ 11504346 w 12191998"/>
              <a:gd name="connsiteY223" fmla="*/ 3175 h 851265"/>
              <a:gd name="connsiteX224" fmla="*/ 11572608 w 12191998"/>
              <a:gd name="connsiteY224" fmla="*/ 0 h 851265"/>
              <a:gd name="connsiteX225" fmla="*/ 11640870 w 12191998"/>
              <a:gd name="connsiteY225" fmla="*/ 3175 h 851265"/>
              <a:gd name="connsiteX226" fmla="*/ 11701196 w 12191998"/>
              <a:gd name="connsiteY226" fmla="*/ 9525 h 851265"/>
              <a:gd name="connsiteX227" fmla="*/ 11753582 w 12191998"/>
              <a:gd name="connsiteY227" fmla="*/ 20637 h 851265"/>
              <a:gd name="connsiteX228" fmla="*/ 11799620 w 12191998"/>
              <a:gd name="connsiteY228" fmla="*/ 36512 h 851265"/>
              <a:gd name="connsiteX229" fmla="*/ 11840896 w 12191998"/>
              <a:gd name="connsiteY229" fmla="*/ 52387 h 851265"/>
              <a:gd name="connsiteX230" fmla="*/ 11877408 w 12191998"/>
              <a:gd name="connsiteY230" fmla="*/ 68262 h 851265"/>
              <a:gd name="connsiteX231" fmla="*/ 11915508 w 12191998"/>
              <a:gd name="connsiteY231" fmla="*/ 87312 h 851265"/>
              <a:gd name="connsiteX232" fmla="*/ 11953608 w 12191998"/>
              <a:gd name="connsiteY232" fmla="*/ 106362 h 851265"/>
              <a:gd name="connsiteX233" fmla="*/ 11990120 w 12191998"/>
              <a:gd name="connsiteY233" fmla="*/ 125412 h 851265"/>
              <a:gd name="connsiteX234" fmla="*/ 12031396 w 12191998"/>
              <a:gd name="connsiteY234" fmla="*/ 141287 h 851265"/>
              <a:gd name="connsiteX235" fmla="*/ 12077432 w 12191998"/>
              <a:gd name="connsiteY235" fmla="*/ 155575 h 851265"/>
              <a:gd name="connsiteX236" fmla="*/ 12129820 w 12191998"/>
              <a:gd name="connsiteY236" fmla="*/ 166688 h 851265"/>
              <a:gd name="connsiteX237" fmla="*/ 12190146 w 12191998"/>
              <a:gd name="connsiteY237" fmla="*/ 174625 h 851265"/>
              <a:gd name="connsiteX238" fmla="*/ 12191998 w 12191998"/>
              <a:gd name="connsiteY238" fmla="*/ 174668 h 851265"/>
              <a:gd name="connsiteX239" fmla="*/ 12191998 w 12191998"/>
              <a:gd name="connsiteY239" fmla="*/ 851265 h 851265"/>
              <a:gd name="connsiteX240" fmla="*/ 0 w 12191998"/>
              <a:gd name="connsiteY240" fmla="*/ 851265 h 851265"/>
              <a:gd name="connsiteX241" fmla="*/ 0 w 12191998"/>
              <a:gd name="connsiteY241" fmla="*/ 174668 h 851265"/>
              <a:gd name="connsiteX242" fmla="*/ 1852 w 12191998"/>
              <a:gd name="connsiteY242" fmla="*/ 174625 h 851265"/>
              <a:gd name="connsiteX243" fmla="*/ 62177 w 12191998"/>
              <a:gd name="connsiteY243" fmla="*/ 166687 h 851265"/>
              <a:gd name="connsiteX244" fmla="*/ 114564 w 12191998"/>
              <a:gd name="connsiteY244" fmla="*/ 155575 h 851265"/>
              <a:gd name="connsiteX245" fmla="*/ 160602 w 12191998"/>
              <a:gd name="connsiteY245" fmla="*/ 141287 h 851265"/>
              <a:gd name="connsiteX246" fmla="*/ 201877 w 12191998"/>
              <a:gd name="connsiteY246" fmla="*/ 125412 h 851265"/>
              <a:gd name="connsiteX247" fmla="*/ 238389 w 12191998"/>
              <a:gd name="connsiteY247" fmla="*/ 106362 h 851265"/>
              <a:gd name="connsiteX248" fmla="*/ 276489 w 12191998"/>
              <a:gd name="connsiteY248" fmla="*/ 87312 h 851265"/>
              <a:gd name="connsiteX249" fmla="*/ 314589 w 12191998"/>
              <a:gd name="connsiteY249" fmla="*/ 68262 h 851265"/>
              <a:gd name="connsiteX250" fmla="*/ 351102 w 12191998"/>
              <a:gd name="connsiteY250" fmla="*/ 52387 h 851265"/>
              <a:gd name="connsiteX251" fmla="*/ 392377 w 12191998"/>
              <a:gd name="connsiteY251" fmla="*/ 36512 h 851265"/>
              <a:gd name="connsiteX252" fmla="*/ 438414 w 12191998"/>
              <a:gd name="connsiteY252" fmla="*/ 20637 h 851265"/>
              <a:gd name="connsiteX253" fmla="*/ 490802 w 12191998"/>
              <a:gd name="connsiteY253" fmla="*/ 9525 h 851265"/>
              <a:gd name="connsiteX254" fmla="*/ 551127 w 12191998"/>
              <a:gd name="connsiteY254" fmla="*/ 3175 h 8512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Lst>
            <a:rect l="l" t="t" r="r" b="b"/>
            <a:pathLst>
              <a:path w="12191998" h="851265">
                <a:moveTo>
                  <a:pt x="619389" y="0"/>
                </a:moveTo>
                <a:lnTo>
                  <a:pt x="687652" y="3175"/>
                </a:lnTo>
                <a:lnTo>
                  <a:pt x="747977" y="9525"/>
                </a:lnTo>
                <a:lnTo>
                  <a:pt x="800364" y="20637"/>
                </a:lnTo>
                <a:lnTo>
                  <a:pt x="846402" y="36512"/>
                </a:lnTo>
                <a:lnTo>
                  <a:pt x="887677" y="52387"/>
                </a:lnTo>
                <a:lnTo>
                  <a:pt x="924189" y="68262"/>
                </a:lnTo>
                <a:lnTo>
                  <a:pt x="962289" y="87312"/>
                </a:lnTo>
                <a:lnTo>
                  <a:pt x="1000389" y="106362"/>
                </a:lnTo>
                <a:lnTo>
                  <a:pt x="1036902" y="125412"/>
                </a:lnTo>
                <a:lnTo>
                  <a:pt x="1078177" y="141287"/>
                </a:lnTo>
                <a:lnTo>
                  <a:pt x="1124214" y="155575"/>
                </a:lnTo>
                <a:lnTo>
                  <a:pt x="1176602" y="166687"/>
                </a:lnTo>
                <a:lnTo>
                  <a:pt x="1236927" y="174625"/>
                </a:lnTo>
                <a:lnTo>
                  <a:pt x="1305189" y="176212"/>
                </a:lnTo>
                <a:lnTo>
                  <a:pt x="1373452" y="174625"/>
                </a:lnTo>
                <a:lnTo>
                  <a:pt x="1433777" y="166687"/>
                </a:lnTo>
                <a:lnTo>
                  <a:pt x="1486164" y="155575"/>
                </a:lnTo>
                <a:lnTo>
                  <a:pt x="1532202" y="141287"/>
                </a:lnTo>
                <a:lnTo>
                  <a:pt x="1573477" y="125412"/>
                </a:lnTo>
                <a:lnTo>
                  <a:pt x="1609989" y="106362"/>
                </a:lnTo>
                <a:lnTo>
                  <a:pt x="1648089" y="87312"/>
                </a:lnTo>
                <a:lnTo>
                  <a:pt x="1686189" y="68262"/>
                </a:lnTo>
                <a:lnTo>
                  <a:pt x="1722702" y="52387"/>
                </a:lnTo>
                <a:lnTo>
                  <a:pt x="1763977" y="36512"/>
                </a:lnTo>
                <a:lnTo>
                  <a:pt x="1810014" y="20637"/>
                </a:lnTo>
                <a:lnTo>
                  <a:pt x="1862402" y="9525"/>
                </a:lnTo>
                <a:lnTo>
                  <a:pt x="1922727" y="3175"/>
                </a:lnTo>
                <a:lnTo>
                  <a:pt x="1990989" y="0"/>
                </a:lnTo>
                <a:lnTo>
                  <a:pt x="2059252" y="3175"/>
                </a:lnTo>
                <a:lnTo>
                  <a:pt x="2119577" y="9525"/>
                </a:lnTo>
                <a:lnTo>
                  <a:pt x="2171964" y="20637"/>
                </a:lnTo>
                <a:lnTo>
                  <a:pt x="2218002" y="36512"/>
                </a:lnTo>
                <a:lnTo>
                  <a:pt x="2259277" y="52387"/>
                </a:lnTo>
                <a:lnTo>
                  <a:pt x="2295789" y="68262"/>
                </a:lnTo>
                <a:lnTo>
                  <a:pt x="2333889" y="87312"/>
                </a:lnTo>
                <a:lnTo>
                  <a:pt x="2371989" y="106362"/>
                </a:lnTo>
                <a:lnTo>
                  <a:pt x="2408502" y="125412"/>
                </a:lnTo>
                <a:lnTo>
                  <a:pt x="2449777" y="141287"/>
                </a:lnTo>
                <a:lnTo>
                  <a:pt x="2495814" y="155575"/>
                </a:lnTo>
                <a:lnTo>
                  <a:pt x="2548202" y="166687"/>
                </a:lnTo>
                <a:lnTo>
                  <a:pt x="2608527" y="174625"/>
                </a:lnTo>
                <a:lnTo>
                  <a:pt x="2676789" y="176212"/>
                </a:lnTo>
                <a:lnTo>
                  <a:pt x="2745052" y="174625"/>
                </a:lnTo>
                <a:lnTo>
                  <a:pt x="2805377" y="166687"/>
                </a:lnTo>
                <a:lnTo>
                  <a:pt x="2857764" y="155575"/>
                </a:lnTo>
                <a:lnTo>
                  <a:pt x="2903802" y="141287"/>
                </a:lnTo>
                <a:lnTo>
                  <a:pt x="2945077" y="125412"/>
                </a:lnTo>
                <a:lnTo>
                  <a:pt x="2981589" y="106362"/>
                </a:lnTo>
                <a:lnTo>
                  <a:pt x="3019689" y="87312"/>
                </a:lnTo>
                <a:lnTo>
                  <a:pt x="3057789" y="68262"/>
                </a:lnTo>
                <a:lnTo>
                  <a:pt x="3094302" y="52387"/>
                </a:lnTo>
                <a:lnTo>
                  <a:pt x="3135577" y="36512"/>
                </a:lnTo>
                <a:lnTo>
                  <a:pt x="3181614" y="20637"/>
                </a:lnTo>
                <a:lnTo>
                  <a:pt x="3234002" y="9525"/>
                </a:lnTo>
                <a:lnTo>
                  <a:pt x="3294327" y="3175"/>
                </a:lnTo>
                <a:lnTo>
                  <a:pt x="3361002" y="0"/>
                </a:lnTo>
                <a:lnTo>
                  <a:pt x="3430852" y="3175"/>
                </a:lnTo>
                <a:lnTo>
                  <a:pt x="3491177" y="9525"/>
                </a:lnTo>
                <a:lnTo>
                  <a:pt x="3543564" y="20637"/>
                </a:lnTo>
                <a:lnTo>
                  <a:pt x="3589602" y="36512"/>
                </a:lnTo>
                <a:lnTo>
                  <a:pt x="3630877" y="52387"/>
                </a:lnTo>
                <a:lnTo>
                  <a:pt x="3667389" y="68262"/>
                </a:lnTo>
                <a:lnTo>
                  <a:pt x="3705489" y="87312"/>
                </a:lnTo>
                <a:lnTo>
                  <a:pt x="3743589" y="106362"/>
                </a:lnTo>
                <a:lnTo>
                  <a:pt x="3780102" y="125412"/>
                </a:lnTo>
                <a:lnTo>
                  <a:pt x="3821377" y="141287"/>
                </a:lnTo>
                <a:lnTo>
                  <a:pt x="3867414" y="155575"/>
                </a:lnTo>
                <a:lnTo>
                  <a:pt x="3919802" y="166687"/>
                </a:lnTo>
                <a:lnTo>
                  <a:pt x="3980127" y="174625"/>
                </a:lnTo>
                <a:lnTo>
                  <a:pt x="4048389" y="176212"/>
                </a:lnTo>
                <a:lnTo>
                  <a:pt x="4116652" y="174625"/>
                </a:lnTo>
                <a:lnTo>
                  <a:pt x="4176977" y="166687"/>
                </a:lnTo>
                <a:lnTo>
                  <a:pt x="4229364" y="155575"/>
                </a:lnTo>
                <a:lnTo>
                  <a:pt x="4275402" y="141287"/>
                </a:lnTo>
                <a:lnTo>
                  <a:pt x="4316677" y="125412"/>
                </a:lnTo>
                <a:lnTo>
                  <a:pt x="4353189" y="106362"/>
                </a:lnTo>
                <a:lnTo>
                  <a:pt x="4429389" y="68262"/>
                </a:lnTo>
                <a:lnTo>
                  <a:pt x="4465902" y="52387"/>
                </a:lnTo>
                <a:lnTo>
                  <a:pt x="4507177" y="36512"/>
                </a:lnTo>
                <a:lnTo>
                  <a:pt x="4553216" y="20637"/>
                </a:lnTo>
                <a:lnTo>
                  <a:pt x="4605602" y="9525"/>
                </a:lnTo>
                <a:lnTo>
                  <a:pt x="4665928" y="3175"/>
                </a:lnTo>
                <a:lnTo>
                  <a:pt x="4734189" y="0"/>
                </a:lnTo>
                <a:lnTo>
                  <a:pt x="4802453" y="3175"/>
                </a:lnTo>
                <a:lnTo>
                  <a:pt x="4862777" y="9525"/>
                </a:lnTo>
                <a:lnTo>
                  <a:pt x="4915165" y="20637"/>
                </a:lnTo>
                <a:lnTo>
                  <a:pt x="4961202" y="36512"/>
                </a:lnTo>
                <a:lnTo>
                  <a:pt x="5002478" y="52387"/>
                </a:lnTo>
                <a:lnTo>
                  <a:pt x="5038989" y="68262"/>
                </a:lnTo>
                <a:lnTo>
                  <a:pt x="5077091" y="87312"/>
                </a:lnTo>
                <a:lnTo>
                  <a:pt x="5115189" y="106362"/>
                </a:lnTo>
                <a:lnTo>
                  <a:pt x="5151702" y="125412"/>
                </a:lnTo>
                <a:lnTo>
                  <a:pt x="5192978" y="141287"/>
                </a:lnTo>
                <a:lnTo>
                  <a:pt x="5239014" y="155575"/>
                </a:lnTo>
                <a:lnTo>
                  <a:pt x="5291401" y="166687"/>
                </a:lnTo>
                <a:lnTo>
                  <a:pt x="5351727" y="174625"/>
                </a:lnTo>
                <a:lnTo>
                  <a:pt x="5410199" y="175985"/>
                </a:lnTo>
                <a:lnTo>
                  <a:pt x="5468671" y="174625"/>
                </a:lnTo>
                <a:lnTo>
                  <a:pt x="5528996" y="166687"/>
                </a:lnTo>
                <a:lnTo>
                  <a:pt x="5581383" y="155575"/>
                </a:lnTo>
                <a:lnTo>
                  <a:pt x="5627421" y="141287"/>
                </a:lnTo>
                <a:lnTo>
                  <a:pt x="5668696" y="125412"/>
                </a:lnTo>
                <a:lnTo>
                  <a:pt x="5705210" y="106362"/>
                </a:lnTo>
                <a:lnTo>
                  <a:pt x="5743308" y="87312"/>
                </a:lnTo>
                <a:lnTo>
                  <a:pt x="5781408" y="68262"/>
                </a:lnTo>
                <a:lnTo>
                  <a:pt x="5817921" y="52387"/>
                </a:lnTo>
                <a:lnTo>
                  <a:pt x="5859196" y="36512"/>
                </a:lnTo>
                <a:lnTo>
                  <a:pt x="5905234" y="20637"/>
                </a:lnTo>
                <a:lnTo>
                  <a:pt x="5957621" y="9525"/>
                </a:lnTo>
                <a:lnTo>
                  <a:pt x="6017948" y="3175"/>
                </a:lnTo>
                <a:lnTo>
                  <a:pt x="6086210" y="0"/>
                </a:lnTo>
                <a:lnTo>
                  <a:pt x="6095999" y="455"/>
                </a:lnTo>
                <a:lnTo>
                  <a:pt x="6105789" y="0"/>
                </a:lnTo>
                <a:lnTo>
                  <a:pt x="6174052" y="3175"/>
                </a:lnTo>
                <a:lnTo>
                  <a:pt x="6234377" y="9525"/>
                </a:lnTo>
                <a:lnTo>
                  <a:pt x="6286764" y="20637"/>
                </a:lnTo>
                <a:lnTo>
                  <a:pt x="6332802" y="36512"/>
                </a:lnTo>
                <a:lnTo>
                  <a:pt x="6374077" y="52387"/>
                </a:lnTo>
                <a:lnTo>
                  <a:pt x="6410589" y="68262"/>
                </a:lnTo>
                <a:lnTo>
                  <a:pt x="6448689" y="87312"/>
                </a:lnTo>
                <a:lnTo>
                  <a:pt x="6486789" y="106362"/>
                </a:lnTo>
                <a:lnTo>
                  <a:pt x="6523302" y="125412"/>
                </a:lnTo>
                <a:lnTo>
                  <a:pt x="6564577" y="141287"/>
                </a:lnTo>
                <a:lnTo>
                  <a:pt x="6610614" y="155575"/>
                </a:lnTo>
                <a:lnTo>
                  <a:pt x="6663002" y="166687"/>
                </a:lnTo>
                <a:lnTo>
                  <a:pt x="6723327" y="174625"/>
                </a:lnTo>
                <a:lnTo>
                  <a:pt x="6781799" y="175985"/>
                </a:lnTo>
                <a:lnTo>
                  <a:pt x="6840271" y="174625"/>
                </a:lnTo>
                <a:lnTo>
                  <a:pt x="6900596" y="166687"/>
                </a:lnTo>
                <a:lnTo>
                  <a:pt x="6952983" y="155575"/>
                </a:lnTo>
                <a:lnTo>
                  <a:pt x="6999021" y="141287"/>
                </a:lnTo>
                <a:lnTo>
                  <a:pt x="7040296" y="125412"/>
                </a:lnTo>
                <a:lnTo>
                  <a:pt x="7076808" y="106362"/>
                </a:lnTo>
                <a:lnTo>
                  <a:pt x="7114908" y="87312"/>
                </a:lnTo>
                <a:lnTo>
                  <a:pt x="7153008" y="68262"/>
                </a:lnTo>
                <a:lnTo>
                  <a:pt x="7189521" y="52387"/>
                </a:lnTo>
                <a:lnTo>
                  <a:pt x="7230796" y="36512"/>
                </a:lnTo>
                <a:lnTo>
                  <a:pt x="7276833" y="20637"/>
                </a:lnTo>
                <a:lnTo>
                  <a:pt x="7329221" y="9525"/>
                </a:lnTo>
                <a:lnTo>
                  <a:pt x="7389546" y="3175"/>
                </a:lnTo>
                <a:lnTo>
                  <a:pt x="7457808" y="0"/>
                </a:lnTo>
                <a:lnTo>
                  <a:pt x="7526071" y="3175"/>
                </a:lnTo>
                <a:lnTo>
                  <a:pt x="7586396" y="9525"/>
                </a:lnTo>
                <a:lnTo>
                  <a:pt x="7638783" y="20637"/>
                </a:lnTo>
                <a:lnTo>
                  <a:pt x="7684821" y="36512"/>
                </a:lnTo>
                <a:lnTo>
                  <a:pt x="7726096" y="52387"/>
                </a:lnTo>
                <a:lnTo>
                  <a:pt x="7762608" y="68262"/>
                </a:lnTo>
                <a:lnTo>
                  <a:pt x="7800708" y="87312"/>
                </a:lnTo>
                <a:lnTo>
                  <a:pt x="7838808" y="106362"/>
                </a:lnTo>
                <a:lnTo>
                  <a:pt x="7875321" y="125412"/>
                </a:lnTo>
                <a:lnTo>
                  <a:pt x="7916596" y="141287"/>
                </a:lnTo>
                <a:lnTo>
                  <a:pt x="7962633" y="155575"/>
                </a:lnTo>
                <a:lnTo>
                  <a:pt x="8015021" y="166687"/>
                </a:lnTo>
                <a:lnTo>
                  <a:pt x="8075346" y="174625"/>
                </a:lnTo>
                <a:lnTo>
                  <a:pt x="8143608" y="176212"/>
                </a:lnTo>
                <a:lnTo>
                  <a:pt x="8211871" y="174625"/>
                </a:lnTo>
                <a:lnTo>
                  <a:pt x="8272196" y="166687"/>
                </a:lnTo>
                <a:lnTo>
                  <a:pt x="8324583" y="155575"/>
                </a:lnTo>
                <a:lnTo>
                  <a:pt x="8370621" y="141287"/>
                </a:lnTo>
                <a:lnTo>
                  <a:pt x="8411896" y="125412"/>
                </a:lnTo>
                <a:lnTo>
                  <a:pt x="8448408" y="106362"/>
                </a:lnTo>
                <a:lnTo>
                  <a:pt x="8486508" y="87312"/>
                </a:lnTo>
                <a:lnTo>
                  <a:pt x="8524608" y="68262"/>
                </a:lnTo>
                <a:lnTo>
                  <a:pt x="8561120" y="52387"/>
                </a:lnTo>
                <a:lnTo>
                  <a:pt x="8602396" y="36512"/>
                </a:lnTo>
                <a:lnTo>
                  <a:pt x="8648432" y="20637"/>
                </a:lnTo>
                <a:lnTo>
                  <a:pt x="8700820" y="9525"/>
                </a:lnTo>
                <a:lnTo>
                  <a:pt x="8761146" y="3175"/>
                </a:lnTo>
                <a:lnTo>
                  <a:pt x="8827820" y="0"/>
                </a:lnTo>
                <a:lnTo>
                  <a:pt x="8897670" y="3175"/>
                </a:lnTo>
                <a:lnTo>
                  <a:pt x="8957996" y="9525"/>
                </a:lnTo>
                <a:lnTo>
                  <a:pt x="9010382" y="20637"/>
                </a:lnTo>
                <a:lnTo>
                  <a:pt x="9056420" y="36512"/>
                </a:lnTo>
                <a:lnTo>
                  <a:pt x="9097696" y="52387"/>
                </a:lnTo>
                <a:lnTo>
                  <a:pt x="9134208" y="68262"/>
                </a:lnTo>
                <a:lnTo>
                  <a:pt x="9172308" y="87312"/>
                </a:lnTo>
                <a:lnTo>
                  <a:pt x="9210408" y="106362"/>
                </a:lnTo>
                <a:lnTo>
                  <a:pt x="9246920" y="125412"/>
                </a:lnTo>
                <a:lnTo>
                  <a:pt x="9288196" y="141287"/>
                </a:lnTo>
                <a:lnTo>
                  <a:pt x="9334232" y="155575"/>
                </a:lnTo>
                <a:lnTo>
                  <a:pt x="9386620" y="166687"/>
                </a:lnTo>
                <a:lnTo>
                  <a:pt x="9446946" y="174625"/>
                </a:lnTo>
                <a:lnTo>
                  <a:pt x="9515208" y="176212"/>
                </a:lnTo>
                <a:lnTo>
                  <a:pt x="9583470" y="174625"/>
                </a:lnTo>
                <a:lnTo>
                  <a:pt x="9643796" y="166687"/>
                </a:lnTo>
                <a:lnTo>
                  <a:pt x="9696182" y="155575"/>
                </a:lnTo>
                <a:lnTo>
                  <a:pt x="9742220" y="141287"/>
                </a:lnTo>
                <a:lnTo>
                  <a:pt x="9783496" y="125412"/>
                </a:lnTo>
                <a:lnTo>
                  <a:pt x="9820008" y="106362"/>
                </a:lnTo>
                <a:lnTo>
                  <a:pt x="9896208" y="68262"/>
                </a:lnTo>
                <a:lnTo>
                  <a:pt x="9932720" y="52387"/>
                </a:lnTo>
                <a:lnTo>
                  <a:pt x="9973996" y="36512"/>
                </a:lnTo>
                <a:lnTo>
                  <a:pt x="10020032" y="20637"/>
                </a:lnTo>
                <a:lnTo>
                  <a:pt x="10072420" y="9525"/>
                </a:lnTo>
                <a:lnTo>
                  <a:pt x="10132746" y="3175"/>
                </a:lnTo>
                <a:lnTo>
                  <a:pt x="10201008" y="0"/>
                </a:lnTo>
                <a:lnTo>
                  <a:pt x="10269270" y="3175"/>
                </a:lnTo>
                <a:lnTo>
                  <a:pt x="10329596" y="9525"/>
                </a:lnTo>
                <a:lnTo>
                  <a:pt x="10381982" y="20637"/>
                </a:lnTo>
                <a:lnTo>
                  <a:pt x="10428020" y="36512"/>
                </a:lnTo>
                <a:lnTo>
                  <a:pt x="10469296" y="52387"/>
                </a:lnTo>
                <a:lnTo>
                  <a:pt x="10505808" y="68262"/>
                </a:lnTo>
                <a:lnTo>
                  <a:pt x="10543908" y="87312"/>
                </a:lnTo>
                <a:lnTo>
                  <a:pt x="10582008" y="106362"/>
                </a:lnTo>
                <a:lnTo>
                  <a:pt x="10618520" y="125412"/>
                </a:lnTo>
                <a:lnTo>
                  <a:pt x="10659796" y="141287"/>
                </a:lnTo>
                <a:lnTo>
                  <a:pt x="10705832" y="155575"/>
                </a:lnTo>
                <a:lnTo>
                  <a:pt x="10758220" y="166687"/>
                </a:lnTo>
                <a:lnTo>
                  <a:pt x="10818546" y="174625"/>
                </a:lnTo>
                <a:lnTo>
                  <a:pt x="10886808" y="176212"/>
                </a:lnTo>
                <a:lnTo>
                  <a:pt x="10955070" y="174625"/>
                </a:lnTo>
                <a:lnTo>
                  <a:pt x="11015396" y="166687"/>
                </a:lnTo>
                <a:lnTo>
                  <a:pt x="11067782" y="155575"/>
                </a:lnTo>
                <a:lnTo>
                  <a:pt x="11113820" y="141287"/>
                </a:lnTo>
                <a:lnTo>
                  <a:pt x="11155096" y="125412"/>
                </a:lnTo>
                <a:lnTo>
                  <a:pt x="11191608" y="106362"/>
                </a:lnTo>
                <a:lnTo>
                  <a:pt x="11229708" y="87312"/>
                </a:lnTo>
                <a:lnTo>
                  <a:pt x="11267808" y="68262"/>
                </a:lnTo>
                <a:lnTo>
                  <a:pt x="11304320" y="52387"/>
                </a:lnTo>
                <a:lnTo>
                  <a:pt x="11345596" y="36512"/>
                </a:lnTo>
                <a:lnTo>
                  <a:pt x="11391632" y="20637"/>
                </a:lnTo>
                <a:lnTo>
                  <a:pt x="11444020" y="9525"/>
                </a:lnTo>
                <a:lnTo>
                  <a:pt x="11504346" y="3175"/>
                </a:lnTo>
                <a:lnTo>
                  <a:pt x="11572608" y="0"/>
                </a:lnTo>
                <a:lnTo>
                  <a:pt x="11640870" y="3175"/>
                </a:lnTo>
                <a:lnTo>
                  <a:pt x="11701196" y="9525"/>
                </a:lnTo>
                <a:lnTo>
                  <a:pt x="11753582" y="20637"/>
                </a:lnTo>
                <a:lnTo>
                  <a:pt x="11799620" y="36512"/>
                </a:lnTo>
                <a:lnTo>
                  <a:pt x="11840896" y="52387"/>
                </a:lnTo>
                <a:lnTo>
                  <a:pt x="11877408" y="68262"/>
                </a:lnTo>
                <a:lnTo>
                  <a:pt x="11915508" y="87312"/>
                </a:lnTo>
                <a:lnTo>
                  <a:pt x="11953608" y="106362"/>
                </a:lnTo>
                <a:lnTo>
                  <a:pt x="11990120" y="125412"/>
                </a:lnTo>
                <a:lnTo>
                  <a:pt x="12031396" y="141287"/>
                </a:lnTo>
                <a:lnTo>
                  <a:pt x="12077432" y="155575"/>
                </a:lnTo>
                <a:lnTo>
                  <a:pt x="12129820" y="166688"/>
                </a:lnTo>
                <a:lnTo>
                  <a:pt x="12190146" y="174625"/>
                </a:lnTo>
                <a:lnTo>
                  <a:pt x="12191998" y="174668"/>
                </a:lnTo>
                <a:lnTo>
                  <a:pt x="12191998" y="851265"/>
                </a:lnTo>
                <a:lnTo>
                  <a:pt x="0" y="851265"/>
                </a:lnTo>
                <a:lnTo>
                  <a:pt x="0" y="174668"/>
                </a:lnTo>
                <a:lnTo>
                  <a:pt x="1852" y="174625"/>
                </a:lnTo>
                <a:lnTo>
                  <a:pt x="62177" y="166687"/>
                </a:lnTo>
                <a:lnTo>
                  <a:pt x="114564" y="155575"/>
                </a:lnTo>
                <a:lnTo>
                  <a:pt x="160602" y="141287"/>
                </a:lnTo>
                <a:lnTo>
                  <a:pt x="201877" y="125412"/>
                </a:lnTo>
                <a:lnTo>
                  <a:pt x="238389" y="106362"/>
                </a:lnTo>
                <a:lnTo>
                  <a:pt x="276489" y="87312"/>
                </a:lnTo>
                <a:lnTo>
                  <a:pt x="314589" y="68262"/>
                </a:lnTo>
                <a:lnTo>
                  <a:pt x="351102" y="52387"/>
                </a:lnTo>
                <a:lnTo>
                  <a:pt x="392377" y="36512"/>
                </a:lnTo>
                <a:lnTo>
                  <a:pt x="438414" y="20637"/>
                </a:lnTo>
                <a:lnTo>
                  <a:pt x="490802" y="9525"/>
                </a:lnTo>
                <a:lnTo>
                  <a:pt x="551127" y="3175"/>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0045228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machine learning</a:t>
            </a:r>
          </a:p>
        </p:txBody>
      </p:sp>
      <p:pic>
        <p:nvPicPr>
          <p:cNvPr id="4" name="Picture 3"/>
          <p:cNvPicPr>
            <a:picLocks noChangeAspect="1"/>
          </p:cNvPicPr>
          <p:nvPr/>
        </p:nvPicPr>
        <p:blipFill>
          <a:blip r:embed="rId2"/>
          <a:stretch>
            <a:fillRect/>
          </a:stretch>
        </p:blipFill>
        <p:spPr>
          <a:xfrm>
            <a:off x="2580362" y="1309622"/>
            <a:ext cx="6739771" cy="5258503"/>
          </a:xfrm>
          <a:prstGeom prst="rect">
            <a:avLst/>
          </a:prstGeom>
          <a:solidFill>
            <a:schemeClr val="bg2">
              <a:lumMod val="90000"/>
            </a:schemeClr>
          </a:solidFill>
        </p:spPr>
      </p:pic>
      <p:sp>
        <p:nvSpPr>
          <p:cNvPr id="6" name="TextBox 5"/>
          <p:cNvSpPr txBox="1"/>
          <p:nvPr/>
        </p:nvSpPr>
        <p:spPr>
          <a:xfrm>
            <a:off x="7857873" y="6321904"/>
            <a:ext cx="1462260" cy="246221"/>
          </a:xfrm>
          <a:prstGeom prst="rect">
            <a:avLst/>
          </a:prstGeom>
          <a:noFill/>
        </p:spPr>
        <p:txBody>
          <a:bodyPr wrap="none" rtlCol="0">
            <a:spAutoFit/>
          </a:bodyPr>
          <a:lstStyle/>
          <a:p>
            <a:r>
              <a:rPr lang="en-US" sz="1000" dirty="0"/>
              <a:t>towardsdatascience.com</a:t>
            </a:r>
          </a:p>
        </p:txBody>
      </p:sp>
    </p:spTree>
    <p:extLst>
      <p:ext uri="{BB962C8B-B14F-4D97-AF65-F5344CB8AC3E}">
        <p14:creationId xmlns:p14="http://schemas.microsoft.com/office/powerpoint/2010/main" val="26216957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9DBA3C2-C92B-4CEB-868F-52A62295B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61996" y="382385"/>
            <a:ext cx="10668004" cy="1113295"/>
          </a:xfrm>
        </p:spPr>
        <p:txBody>
          <a:bodyPr anchor="b">
            <a:normAutofit/>
          </a:bodyPr>
          <a:lstStyle/>
          <a:p>
            <a:pPr algn="ctr"/>
            <a:r>
              <a:rPr lang="en-US" dirty="0"/>
              <a:t>Supervised learning</a:t>
            </a:r>
            <a:endParaRPr lang="en-US"/>
          </a:p>
        </p:txBody>
      </p:sp>
      <p:sp>
        <p:nvSpPr>
          <p:cNvPr id="3" name="Content Placeholder 2"/>
          <p:cNvSpPr>
            <a:spLocks noGrp="1"/>
          </p:cNvSpPr>
          <p:nvPr>
            <p:ph idx="1"/>
          </p:nvPr>
        </p:nvSpPr>
        <p:spPr>
          <a:xfrm>
            <a:off x="761996" y="1785257"/>
            <a:ext cx="10668004" cy="3440539"/>
          </a:xfrm>
        </p:spPr>
        <p:txBody>
          <a:bodyPr>
            <a:normAutofit/>
          </a:bodyPr>
          <a:lstStyle/>
          <a:p>
            <a:r>
              <a:rPr lang="en-US" sz="2400" dirty="0"/>
              <a:t>In supervised learning, the machine learning model is given labeled data – which means each row of data is tagged with the correct label.</a:t>
            </a:r>
          </a:p>
          <a:p>
            <a:r>
              <a:rPr lang="en-US" sz="2400" dirty="0"/>
              <a:t>The goal is to use your training data to create a model that can predict the correct label on new data.</a:t>
            </a:r>
          </a:p>
        </p:txBody>
      </p:sp>
      <p:sp>
        <p:nvSpPr>
          <p:cNvPr id="10" name="Freeform: Shape 9">
            <a:extLst>
              <a:ext uri="{FF2B5EF4-FFF2-40B4-BE49-F238E27FC236}">
                <a16:creationId xmlns:a16="http://schemas.microsoft.com/office/drawing/2014/main" id="{0A5C11C9-65D2-491A-A266-6ADBD2CB44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06736"/>
            <a:ext cx="12191998" cy="851265"/>
          </a:xfrm>
          <a:custGeom>
            <a:avLst/>
            <a:gdLst>
              <a:gd name="connsiteX0" fmla="*/ 619389 w 12191998"/>
              <a:gd name="connsiteY0" fmla="*/ 0 h 851265"/>
              <a:gd name="connsiteX1" fmla="*/ 687652 w 12191998"/>
              <a:gd name="connsiteY1" fmla="*/ 3175 h 851265"/>
              <a:gd name="connsiteX2" fmla="*/ 747977 w 12191998"/>
              <a:gd name="connsiteY2" fmla="*/ 9525 h 851265"/>
              <a:gd name="connsiteX3" fmla="*/ 800364 w 12191998"/>
              <a:gd name="connsiteY3" fmla="*/ 20637 h 851265"/>
              <a:gd name="connsiteX4" fmla="*/ 846402 w 12191998"/>
              <a:gd name="connsiteY4" fmla="*/ 36512 h 851265"/>
              <a:gd name="connsiteX5" fmla="*/ 887677 w 12191998"/>
              <a:gd name="connsiteY5" fmla="*/ 52387 h 851265"/>
              <a:gd name="connsiteX6" fmla="*/ 924189 w 12191998"/>
              <a:gd name="connsiteY6" fmla="*/ 68262 h 851265"/>
              <a:gd name="connsiteX7" fmla="*/ 962289 w 12191998"/>
              <a:gd name="connsiteY7" fmla="*/ 87312 h 851265"/>
              <a:gd name="connsiteX8" fmla="*/ 1000389 w 12191998"/>
              <a:gd name="connsiteY8" fmla="*/ 106362 h 851265"/>
              <a:gd name="connsiteX9" fmla="*/ 1036902 w 12191998"/>
              <a:gd name="connsiteY9" fmla="*/ 125412 h 851265"/>
              <a:gd name="connsiteX10" fmla="*/ 1078177 w 12191998"/>
              <a:gd name="connsiteY10" fmla="*/ 141287 h 851265"/>
              <a:gd name="connsiteX11" fmla="*/ 1124214 w 12191998"/>
              <a:gd name="connsiteY11" fmla="*/ 155575 h 851265"/>
              <a:gd name="connsiteX12" fmla="*/ 1176602 w 12191998"/>
              <a:gd name="connsiteY12" fmla="*/ 166687 h 851265"/>
              <a:gd name="connsiteX13" fmla="*/ 1236927 w 12191998"/>
              <a:gd name="connsiteY13" fmla="*/ 174625 h 851265"/>
              <a:gd name="connsiteX14" fmla="*/ 1305189 w 12191998"/>
              <a:gd name="connsiteY14" fmla="*/ 176212 h 851265"/>
              <a:gd name="connsiteX15" fmla="*/ 1373452 w 12191998"/>
              <a:gd name="connsiteY15" fmla="*/ 174625 h 851265"/>
              <a:gd name="connsiteX16" fmla="*/ 1433777 w 12191998"/>
              <a:gd name="connsiteY16" fmla="*/ 166687 h 851265"/>
              <a:gd name="connsiteX17" fmla="*/ 1486164 w 12191998"/>
              <a:gd name="connsiteY17" fmla="*/ 155575 h 851265"/>
              <a:gd name="connsiteX18" fmla="*/ 1532202 w 12191998"/>
              <a:gd name="connsiteY18" fmla="*/ 141287 h 851265"/>
              <a:gd name="connsiteX19" fmla="*/ 1573477 w 12191998"/>
              <a:gd name="connsiteY19" fmla="*/ 125412 h 851265"/>
              <a:gd name="connsiteX20" fmla="*/ 1609989 w 12191998"/>
              <a:gd name="connsiteY20" fmla="*/ 106362 h 851265"/>
              <a:gd name="connsiteX21" fmla="*/ 1648089 w 12191998"/>
              <a:gd name="connsiteY21" fmla="*/ 87312 h 851265"/>
              <a:gd name="connsiteX22" fmla="*/ 1686189 w 12191998"/>
              <a:gd name="connsiteY22" fmla="*/ 68262 h 851265"/>
              <a:gd name="connsiteX23" fmla="*/ 1722702 w 12191998"/>
              <a:gd name="connsiteY23" fmla="*/ 52387 h 851265"/>
              <a:gd name="connsiteX24" fmla="*/ 1763977 w 12191998"/>
              <a:gd name="connsiteY24" fmla="*/ 36512 h 851265"/>
              <a:gd name="connsiteX25" fmla="*/ 1810014 w 12191998"/>
              <a:gd name="connsiteY25" fmla="*/ 20637 h 851265"/>
              <a:gd name="connsiteX26" fmla="*/ 1862402 w 12191998"/>
              <a:gd name="connsiteY26" fmla="*/ 9525 h 851265"/>
              <a:gd name="connsiteX27" fmla="*/ 1922727 w 12191998"/>
              <a:gd name="connsiteY27" fmla="*/ 3175 h 851265"/>
              <a:gd name="connsiteX28" fmla="*/ 1990989 w 12191998"/>
              <a:gd name="connsiteY28" fmla="*/ 0 h 851265"/>
              <a:gd name="connsiteX29" fmla="*/ 2059252 w 12191998"/>
              <a:gd name="connsiteY29" fmla="*/ 3175 h 851265"/>
              <a:gd name="connsiteX30" fmla="*/ 2119577 w 12191998"/>
              <a:gd name="connsiteY30" fmla="*/ 9525 h 851265"/>
              <a:gd name="connsiteX31" fmla="*/ 2171964 w 12191998"/>
              <a:gd name="connsiteY31" fmla="*/ 20637 h 851265"/>
              <a:gd name="connsiteX32" fmla="*/ 2218002 w 12191998"/>
              <a:gd name="connsiteY32" fmla="*/ 36512 h 851265"/>
              <a:gd name="connsiteX33" fmla="*/ 2259277 w 12191998"/>
              <a:gd name="connsiteY33" fmla="*/ 52387 h 851265"/>
              <a:gd name="connsiteX34" fmla="*/ 2295789 w 12191998"/>
              <a:gd name="connsiteY34" fmla="*/ 68262 h 851265"/>
              <a:gd name="connsiteX35" fmla="*/ 2333889 w 12191998"/>
              <a:gd name="connsiteY35" fmla="*/ 87312 h 851265"/>
              <a:gd name="connsiteX36" fmla="*/ 2371989 w 12191998"/>
              <a:gd name="connsiteY36" fmla="*/ 106362 h 851265"/>
              <a:gd name="connsiteX37" fmla="*/ 2408502 w 12191998"/>
              <a:gd name="connsiteY37" fmla="*/ 125412 h 851265"/>
              <a:gd name="connsiteX38" fmla="*/ 2449777 w 12191998"/>
              <a:gd name="connsiteY38" fmla="*/ 141287 h 851265"/>
              <a:gd name="connsiteX39" fmla="*/ 2495814 w 12191998"/>
              <a:gd name="connsiteY39" fmla="*/ 155575 h 851265"/>
              <a:gd name="connsiteX40" fmla="*/ 2548202 w 12191998"/>
              <a:gd name="connsiteY40" fmla="*/ 166687 h 851265"/>
              <a:gd name="connsiteX41" fmla="*/ 2608527 w 12191998"/>
              <a:gd name="connsiteY41" fmla="*/ 174625 h 851265"/>
              <a:gd name="connsiteX42" fmla="*/ 2676789 w 12191998"/>
              <a:gd name="connsiteY42" fmla="*/ 176212 h 851265"/>
              <a:gd name="connsiteX43" fmla="*/ 2745052 w 12191998"/>
              <a:gd name="connsiteY43" fmla="*/ 174625 h 851265"/>
              <a:gd name="connsiteX44" fmla="*/ 2805377 w 12191998"/>
              <a:gd name="connsiteY44" fmla="*/ 166687 h 851265"/>
              <a:gd name="connsiteX45" fmla="*/ 2857764 w 12191998"/>
              <a:gd name="connsiteY45" fmla="*/ 155575 h 851265"/>
              <a:gd name="connsiteX46" fmla="*/ 2903802 w 12191998"/>
              <a:gd name="connsiteY46" fmla="*/ 141287 h 851265"/>
              <a:gd name="connsiteX47" fmla="*/ 2945077 w 12191998"/>
              <a:gd name="connsiteY47" fmla="*/ 125412 h 851265"/>
              <a:gd name="connsiteX48" fmla="*/ 2981589 w 12191998"/>
              <a:gd name="connsiteY48" fmla="*/ 106362 h 851265"/>
              <a:gd name="connsiteX49" fmla="*/ 3019689 w 12191998"/>
              <a:gd name="connsiteY49" fmla="*/ 87312 h 851265"/>
              <a:gd name="connsiteX50" fmla="*/ 3057789 w 12191998"/>
              <a:gd name="connsiteY50" fmla="*/ 68262 h 851265"/>
              <a:gd name="connsiteX51" fmla="*/ 3094302 w 12191998"/>
              <a:gd name="connsiteY51" fmla="*/ 52387 h 851265"/>
              <a:gd name="connsiteX52" fmla="*/ 3135577 w 12191998"/>
              <a:gd name="connsiteY52" fmla="*/ 36512 h 851265"/>
              <a:gd name="connsiteX53" fmla="*/ 3181614 w 12191998"/>
              <a:gd name="connsiteY53" fmla="*/ 20637 h 851265"/>
              <a:gd name="connsiteX54" fmla="*/ 3234002 w 12191998"/>
              <a:gd name="connsiteY54" fmla="*/ 9525 h 851265"/>
              <a:gd name="connsiteX55" fmla="*/ 3294327 w 12191998"/>
              <a:gd name="connsiteY55" fmla="*/ 3175 h 851265"/>
              <a:gd name="connsiteX56" fmla="*/ 3361002 w 12191998"/>
              <a:gd name="connsiteY56" fmla="*/ 0 h 851265"/>
              <a:gd name="connsiteX57" fmla="*/ 3430852 w 12191998"/>
              <a:gd name="connsiteY57" fmla="*/ 3175 h 851265"/>
              <a:gd name="connsiteX58" fmla="*/ 3491177 w 12191998"/>
              <a:gd name="connsiteY58" fmla="*/ 9525 h 851265"/>
              <a:gd name="connsiteX59" fmla="*/ 3543564 w 12191998"/>
              <a:gd name="connsiteY59" fmla="*/ 20637 h 851265"/>
              <a:gd name="connsiteX60" fmla="*/ 3589602 w 12191998"/>
              <a:gd name="connsiteY60" fmla="*/ 36512 h 851265"/>
              <a:gd name="connsiteX61" fmla="*/ 3630877 w 12191998"/>
              <a:gd name="connsiteY61" fmla="*/ 52387 h 851265"/>
              <a:gd name="connsiteX62" fmla="*/ 3667389 w 12191998"/>
              <a:gd name="connsiteY62" fmla="*/ 68262 h 851265"/>
              <a:gd name="connsiteX63" fmla="*/ 3705489 w 12191998"/>
              <a:gd name="connsiteY63" fmla="*/ 87312 h 851265"/>
              <a:gd name="connsiteX64" fmla="*/ 3743589 w 12191998"/>
              <a:gd name="connsiteY64" fmla="*/ 106362 h 851265"/>
              <a:gd name="connsiteX65" fmla="*/ 3780102 w 12191998"/>
              <a:gd name="connsiteY65" fmla="*/ 125412 h 851265"/>
              <a:gd name="connsiteX66" fmla="*/ 3821377 w 12191998"/>
              <a:gd name="connsiteY66" fmla="*/ 141287 h 851265"/>
              <a:gd name="connsiteX67" fmla="*/ 3867414 w 12191998"/>
              <a:gd name="connsiteY67" fmla="*/ 155575 h 851265"/>
              <a:gd name="connsiteX68" fmla="*/ 3919802 w 12191998"/>
              <a:gd name="connsiteY68" fmla="*/ 166687 h 851265"/>
              <a:gd name="connsiteX69" fmla="*/ 3980127 w 12191998"/>
              <a:gd name="connsiteY69" fmla="*/ 174625 h 851265"/>
              <a:gd name="connsiteX70" fmla="*/ 4048389 w 12191998"/>
              <a:gd name="connsiteY70" fmla="*/ 176212 h 851265"/>
              <a:gd name="connsiteX71" fmla="*/ 4116652 w 12191998"/>
              <a:gd name="connsiteY71" fmla="*/ 174625 h 851265"/>
              <a:gd name="connsiteX72" fmla="*/ 4176977 w 12191998"/>
              <a:gd name="connsiteY72" fmla="*/ 166687 h 851265"/>
              <a:gd name="connsiteX73" fmla="*/ 4229364 w 12191998"/>
              <a:gd name="connsiteY73" fmla="*/ 155575 h 851265"/>
              <a:gd name="connsiteX74" fmla="*/ 4275402 w 12191998"/>
              <a:gd name="connsiteY74" fmla="*/ 141287 h 851265"/>
              <a:gd name="connsiteX75" fmla="*/ 4316677 w 12191998"/>
              <a:gd name="connsiteY75" fmla="*/ 125412 h 851265"/>
              <a:gd name="connsiteX76" fmla="*/ 4353189 w 12191998"/>
              <a:gd name="connsiteY76" fmla="*/ 106362 h 851265"/>
              <a:gd name="connsiteX77" fmla="*/ 4429389 w 12191998"/>
              <a:gd name="connsiteY77" fmla="*/ 68262 h 851265"/>
              <a:gd name="connsiteX78" fmla="*/ 4465902 w 12191998"/>
              <a:gd name="connsiteY78" fmla="*/ 52387 h 851265"/>
              <a:gd name="connsiteX79" fmla="*/ 4507177 w 12191998"/>
              <a:gd name="connsiteY79" fmla="*/ 36512 h 851265"/>
              <a:gd name="connsiteX80" fmla="*/ 4553216 w 12191998"/>
              <a:gd name="connsiteY80" fmla="*/ 20637 h 851265"/>
              <a:gd name="connsiteX81" fmla="*/ 4605602 w 12191998"/>
              <a:gd name="connsiteY81" fmla="*/ 9525 h 851265"/>
              <a:gd name="connsiteX82" fmla="*/ 4665928 w 12191998"/>
              <a:gd name="connsiteY82" fmla="*/ 3175 h 851265"/>
              <a:gd name="connsiteX83" fmla="*/ 4734189 w 12191998"/>
              <a:gd name="connsiteY83" fmla="*/ 0 h 851265"/>
              <a:gd name="connsiteX84" fmla="*/ 4802453 w 12191998"/>
              <a:gd name="connsiteY84" fmla="*/ 3175 h 851265"/>
              <a:gd name="connsiteX85" fmla="*/ 4862777 w 12191998"/>
              <a:gd name="connsiteY85" fmla="*/ 9525 h 851265"/>
              <a:gd name="connsiteX86" fmla="*/ 4915165 w 12191998"/>
              <a:gd name="connsiteY86" fmla="*/ 20637 h 851265"/>
              <a:gd name="connsiteX87" fmla="*/ 4961202 w 12191998"/>
              <a:gd name="connsiteY87" fmla="*/ 36512 h 851265"/>
              <a:gd name="connsiteX88" fmla="*/ 5002478 w 12191998"/>
              <a:gd name="connsiteY88" fmla="*/ 52387 h 851265"/>
              <a:gd name="connsiteX89" fmla="*/ 5038989 w 12191998"/>
              <a:gd name="connsiteY89" fmla="*/ 68262 h 851265"/>
              <a:gd name="connsiteX90" fmla="*/ 5077091 w 12191998"/>
              <a:gd name="connsiteY90" fmla="*/ 87312 h 851265"/>
              <a:gd name="connsiteX91" fmla="*/ 5115189 w 12191998"/>
              <a:gd name="connsiteY91" fmla="*/ 106362 h 851265"/>
              <a:gd name="connsiteX92" fmla="*/ 5151702 w 12191998"/>
              <a:gd name="connsiteY92" fmla="*/ 125412 h 851265"/>
              <a:gd name="connsiteX93" fmla="*/ 5192978 w 12191998"/>
              <a:gd name="connsiteY93" fmla="*/ 141287 h 851265"/>
              <a:gd name="connsiteX94" fmla="*/ 5239014 w 12191998"/>
              <a:gd name="connsiteY94" fmla="*/ 155575 h 851265"/>
              <a:gd name="connsiteX95" fmla="*/ 5291401 w 12191998"/>
              <a:gd name="connsiteY95" fmla="*/ 166687 h 851265"/>
              <a:gd name="connsiteX96" fmla="*/ 5351727 w 12191998"/>
              <a:gd name="connsiteY96" fmla="*/ 174625 h 851265"/>
              <a:gd name="connsiteX97" fmla="*/ 5410199 w 12191998"/>
              <a:gd name="connsiteY97" fmla="*/ 175985 h 851265"/>
              <a:gd name="connsiteX98" fmla="*/ 5468671 w 12191998"/>
              <a:gd name="connsiteY98" fmla="*/ 174625 h 851265"/>
              <a:gd name="connsiteX99" fmla="*/ 5528996 w 12191998"/>
              <a:gd name="connsiteY99" fmla="*/ 166687 h 851265"/>
              <a:gd name="connsiteX100" fmla="*/ 5581383 w 12191998"/>
              <a:gd name="connsiteY100" fmla="*/ 155575 h 851265"/>
              <a:gd name="connsiteX101" fmla="*/ 5627421 w 12191998"/>
              <a:gd name="connsiteY101" fmla="*/ 141287 h 851265"/>
              <a:gd name="connsiteX102" fmla="*/ 5668696 w 12191998"/>
              <a:gd name="connsiteY102" fmla="*/ 125412 h 851265"/>
              <a:gd name="connsiteX103" fmla="*/ 5705210 w 12191998"/>
              <a:gd name="connsiteY103" fmla="*/ 106362 h 851265"/>
              <a:gd name="connsiteX104" fmla="*/ 5743308 w 12191998"/>
              <a:gd name="connsiteY104" fmla="*/ 87312 h 851265"/>
              <a:gd name="connsiteX105" fmla="*/ 5781408 w 12191998"/>
              <a:gd name="connsiteY105" fmla="*/ 68262 h 851265"/>
              <a:gd name="connsiteX106" fmla="*/ 5817921 w 12191998"/>
              <a:gd name="connsiteY106" fmla="*/ 52387 h 851265"/>
              <a:gd name="connsiteX107" fmla="*/ 5859196 w 12191998"/>
              <a:gd name="connsiteY107" fmla="*/ 36512 h 851265"/>
              <a:gd name="connsiteX108" fmla="*/ 5905234 w 12191998"/>
              <a:gd name="connsiteY108" fmla="*/ 20637 h 851265"/>
              <a:gd name="connsiteX109" fmla="*/ 5957621 w 12191998"/>
              <a:gd name="connsiteY109" fmla="*/ 9525 h 851265"/>
              <a:gd name="connsiteX110" fmla="*/ 6017948 w 12191998"/>
              <a:gd name="connsiteY110" fmla="*/ 3175 h 851265"/>
              <a:gd name="connsiteX111" fmla="*/ 6086210 w 12191998"/>
              <a:gd name="connsiteY111" fmla="*/ 0 h 851265"/>
              <a:gd name="connsiteX112" fmla="*/ 6095999 w 12191998"/>
              <a:gd name="connsiteY112" fmla="*/ 455 h 851265"/>
              <a:gd name="connsiteX113" fmla="*/ 6105789 w 12191998"/>
              <a:gd name="connsiteY113" fmla="*/ 0 h 851265"/>
              <a:gd name="connsiteX114" fmla="*/ 6174052 w 12191998"/>
              <a:gd name="connsiteY114" fmla="*/ 3175 h 851265"/>
              <a:gd name="connsiteX115" fmla="*/ 6234377 w 12191998"/>
              <a:gd name="connsiteY115" fmla="*/ 9525 h 851265"/>
              <a:gd name="connsiteX116" fmla="*/ 6286764 w 12191998"/>
              <a:gd name="connsiteY116" fmla="*/ 20637 h 851265"/>
              <a:gd name="connsiteX117" fmla="*/ 6332802 w 12191998"/>
              <a:gd name="connsiteY117" fmla="*/ 36512 h 851265"/>
              <a:gd name="connsiteX118" fmla="*/ 6374077 w 12191998"/>
              <a:gd name="connsiteY118" fmla="*/ 52387 h 851265"/>
              <a:gd name="connsiteX119" fmla="*/ 6410589 w 12191998"/>
              <a:gd name="connsiteY119" fmla="*/ 68262 h 851265"/>
              <a:gd name="connsiteX120" fmla="*/ 6448689 w 12191998"/>
              <a:gd name="connsiteY120" fmla="*/ 87312 h 851265"/>
              <a:gd name="connsiteX121" fmla="*/ 6486789 w 12191998"/>
              <a:gd name="connsiteY121" fmla="*/ 106362 h 851265"/>
              <a:gd name="connsiteX122" fmla="*/ 6523302 w 12191998"/>
              <a:gd name="connsiteY122" fmla="*/ 125412 h 851265"/>
              <a:gd name="connsiteX123" fmla="*/ 6564577 w 12191998"/>
              <a:gd name="connsiteY123" fmla="*/ 141287 h 851265"/>
              <a:gd name="connsiteX124" fmla="*/ 6610614 w 12191998"/>
              <a:gd name="connsiteY124" fmla="*/ 155575 h 851265"/>
              <a:gd name="connsiteX125" fmla="*/ 6663002 w 12191998"/>
              <a:gd name="connsiteY125" fmla="*/ 166687 h 851265"/>
              <a:gd name="connsiteX126" fmla="*/ 6723327 w 12191998"/>
              <a:gd name="connsiteY126" fmla="*/ 174625 h 851265"/>
              <a:gd name="connsiteX127" fmla="*/ 6781799 w 12191998"/>
              <a:gd name="connsiteY127" fmla="*/ 175985 h 851265"/>
              <a:gd name="connsiteX128" fmla="*/ 6840271 w 12191998"/>
              <a:gd name="connsiteY128" fmla="*/ 174625 h 851265"/>
              <a:gd name="connsiteX129" fmla="*/ 6900596 w 12191998"/>
              <a:gd name="connsiteY129" fmla="*/ 166687 h 851265"/>
              <a:gd name="connsiteX130" fmla="*/ 6952983 w 12191998"/>
              <a:gd name="connsiteY130" fmla="*/ 155575 h 851265"/>
              <a:gd name="connsiteX131" fmla="*/ 6999021 w 12191998"/>
              <a:gd name="connsiteY131" fmla="*/ 141287 h 851265"/>
              <a:gd name="connsiteX132" fmla="*/ 7040296 w 12191998"/>
              <a:gd name="connsiteY132" fmla="*/ 125412 h 851265"/>
              <a:gd name="connsiteX133" fmla="*/ 7076808 w 12191998"/>
              <a:gd name="connsiteY133" fmla="*/ 106362 h 851265"/>
              <a:gd name="connsiteX134" fmla="*/ 7114908 w 12191998"/>
              <a:gd name="connsiteY134" fmla="*/ 87312 h 851265"/>
              <a:gd name="connsiteX135" fmla="*/ 7153008 w 12191998"/>
              <a:gd name="connsiteY135" fmla="*/ 68262 h 851265"/>
              <a:gd name="connsiteX136" fmla="*/ 7189521 w 12191998"/>
              <a:gd name="connsiteY136" fmla="*/ 52387 h 851265"/>
              <a:gd name="connsiteX137" fmla="*/ 7230796 w 12191998"/>
              <a:gd name="connsiteY137" fmla="*/ 36512 h 851265"/>
              <a:gd name="connsiteX138" fmla="*/ 7276833 w 12191998"/>
              <a:gd name="connsiteY138" fmla="*/ 20637 h 851265"/>
              <a:gd name="connsiteX139" fmla="*/ 7329221 w 12191998"/>
              <a:gd name="connsiteY139" fmla="*/ 9525 h 851265"/>
              <a:gd name="connsiteX140" fmla="*/ 7389546 w 12191998"/>
              <a:gd name="connsiteY140" fmla="*/ 3175 h 851265"/>
              <a:gd name="connsiteX141" fmla="*/ 7457808 w 12191998"/>
              <a:gd name="connsiteY141" fmla="*/ 0 h 851265"/>
              <a:gd name="connsiteX142" fmla="*/ 7526071 w 12191998"/>
              <a:gd name="connsiteY142" fmla="*/ 3175 h 851265"/>
              <a:gd name="connsiteX143" fmla="*/ 7586396 w 12191998"/>
              <a:gd name="connsiteY143" fmla="*/ 9525 h 851265"/>
              <a:gd name="connsiteX144" fmla="*/ 7638783 w 12191998"/>
              <a:gd name="connsiteY144" fmla="*/ 20637 h 851265"/>
              <a:gd name="connsiteX145" fmla="*/ 7684821 w 12191998"/>
              <a:gd name="connsiteY145" fmla="*/ 36512 h 851265"/>
              <a:gd name="connsiteX146" fmla="*/ 7726096 w 12191998"/>
              <a:gd name="connsiteY146" fmla="*/ 52387 h 851265"/>
              <a:gd name="connsiteX147" fmla="*/ 7762608 w 12191998"/>
              <a:gd name="connsiteY147" fmla="*/ 68262 h 851265"/>
              <a:gd name="connsiteX148" fmla="*/ 7800708 w 12191998"/>
              <a:gd name="connsiteY148" fmla="*/ 87312 h 851265"/>
              <a:gd name="connsiteX149" fmla="*/ 7838808 w 12191998"/>
              <a:gd name="connsiteY149" fmla="*/ 106362 h 851265"/>
              <a:gd name="connsiteX150" fmla="*/ 7875321 w 12191998"/>
              <a:gd name="connsiteY150" fmla="*/ 125412 h 851265"/>
              <a:gd name="connsiteX151" fmla="*/ 7916596 w 12191998"/>
              <a:gd name="connsiteY151" fmla="*/ 141287 h 851265"/>
              <a:gd name="connsiteX152" fmla="*/ 7962633 w 12191998"/>
              <a:gd name="connsiteY152" fmla="*/ 155575 h 851265"/>
              <a:gd name="connsiteX153" fmla="*/ 8015021 w 12191998"/>
              <a:gd name="connsiteY153" fmla="*/ 166687 h 851265"/>
              <a:gd name="connsiteX154" fmla="*/ 8075346 w 12191998"/>
              <a:gd name="connsiteY154" fmla="*/ 174625 h 851265"/>
              <a:gd name="connsiteX155" fmla="*/ 8143608 w 12191998"/>
              <a:gd name="connsiteY155" fmla="*/ 176212 h 851265"/>
              <a:gd name="connsiteX156" fmla="*/ 8211871 w 12191998"/>
              <a:gd name="connsiteY156" fmla="*/ 174625 h 851265"/>
              <a:gd name="connsiteX157" fmla="*/ 8272196 w 12191998"/>
              <a:gd name="connsiteY157" fmla="*/ 166687 h 851265"/>
              <a:gd name="connsiteX158" fmla="*/ 8324583 w 12191998"/>
              <a:gd name="connsiteY158" fmla="*/ 155575 h 851265"/>
              <a:gd name="connsiteX159" fmla="*/ 8370621 w 12191998"/>
              <a:gd name="connsiteY159" fmla="*/ 141287 h 851265"/>
              <a:gd name="connsiteX160" fmla="*/ 8411896 w 12191998"/>
              <a:gd name="connsiteY160" fmla="*/ 125412 h 851265"/>
              <a:gd name="connsiteX161" fmla="*/ 8448408 w 12191998"/>
              <a:gd name="connsiteY161" fmla="*/ 106362 h 851265"/>
              <a:gd name="connsiteX162" fmla="*/ 8486508 w 12191998"/>
              <a:gd name="connsiteY162" fmla="*/ 87312 h 851265"/>
              <a:gd name="connsiteX163" fmla="*/ 8524608 w 12191998"/>
              <a:gd name="connsiteY163" fmla="*/ 68262 h 851265"/>
              <a:gd name="connsiteX164" fmla="*/ 8561120 w 12191998"/>
              <a:gd name="connsiteY164" fmla="*/ 52387 h 851265"/>
              <a:gd name="connsiteX165" fmla="*/ 8602396 w 12191998"/>
              <a:gd name="connsiteY165" fmla="*/ 36512 h 851265"/>
              <a:gd name="connsiteX166" fmla="*/ 8648432 w 12191998"/>
              <a:gd name="connsiteY166" fmla="*/ 20637 h 851265"/>
              <a:gd name="connsiteX167" fmla="*/ 8700820 w 12191998"/>
              <a:gd name="connsiteY167" fmla="*/ 9525 h 851265"/>
              <a:gd name="connsiteX168" fmla="*/ 8761146 w 12191998"/>
              <a:gd name="connsiteY168" fmla="*/ 3175 h 851265"/>
              <a:gd name="connsiteX169" fmla="*/ 8827820 w 12191998"/>
              <a:gd name="connsiteY169" fmla="*/ 0 h 851265"/>
              <a:gd name="connsiteX170" fmla="*/ 8897670 w 12191998"/>
              <a:gd name="connsiteY170" fmla="*/ 3175 h 851265"/>
              <a:gd name="connsiteX171" fmla="*/ 8957996 w 12191998"/>
              <a:gd name="connsiteY171" fmla="*/ 9525 h 851265"/>
              <a:gd name="connsiteX172" fmla="*/ 9010382 w 12191998"/>
              <a:gd name="connsiteY172" fmla="*/ 20637 h 851265"/>
              <a:gd name="connsiteX173" fmla="*/ 9056420 w 12191998"/>
              <a:gd name="connsiteY173" fmla="*/ 36512 h 851265"/>
              <a:gd name="connsiteX174" fmla="*/ 9097696 w 12191998"/>
              <a:gd name="connsiteY174" fmla="*/ 52387 h 851265"/>
              <a:gd name="connsiteX175" fmla="*/ 9134208 w 12191998"/>
              <a:gd name="connsiteY175" fmla="*/ 68262 h 851265"/>
              <a:gd name="connsiteX176" fmla="*/ 9172308 w 12191998"/>
              <a:gd name="connsiteY176" fmla="*/ 87312 h 851265"/>
              <a:gd name="connsiteX177" fmla="*/ 9210408 w 12191998"/>
              <a:gd name="connsiteY177" fmla="*/ 106362 h 851265"/>
              <a:gd name="connsiteX178" fmla="*/ 9246920 w 12191998"/>
              <a:gd name="connsiteY178" fmla="*/ 125412 h 851265"/>
              <a:gd name="connsiteX179" fmla="*/ 9288196 w 12191998"/>
              <a:gd name="connsiteY179" fmla="*/ 141287 h 851265"/>
              <a:gd name="connsiteX180" fmla="*/ 9334232 w 12191998"/>
              <a:gd name="connsiteY180" fmla="*/ 155575 h 851265"/>
              <a:gd name="connsiteX181" fmla="*/ 9386620 w 12191998"/>
              <a:gd name="connsiteY181" fmla="*/ 166687 h 851265"/>
              <a:gd name="connsiteX182" fmla="*/ 9446946 w 12191998"/>
              <a:gd name="connsiteY182" fmla="*/ 174625 h 851265"/>
              <a:gd name="connsiteX183" fmla="*/ 9515208 w 12191998"/>
              <a:gd name="connsiteY183" fmla="*/ 176212 h 851265"/>
              <a:gd name="connsiteX184" fmla="*/ 9583470 w 12191998"/>
              <a:gd name="connsiteY184" fmla="*/ 174625 h 851265"/>
              <a:gd name="connsiteX185" fmla="*/ 9643796 w 12191998"/>
              <a:gd name="connsiteY185" fmla="*/ 166687 h 851265"/>
              <a:gd name="connsiteX186" fmla="*/ 9696182 w 12191998"/>
              <a:gd name="connsiteY186" fmla="*/ 155575 h 851265"/>
              <a:gd name="connsiteX187" fmla="*/ 9742220 w 12191998"/>
              <a:gd name="connsiteY187" fmla="*/ 141287 h 851265"/>
              <a:gd name="connsiteX188" fmla="*/ 9783496 w 12191998"/>
              <a:gd name="connsiteY188" fmla="*/ 125412 h 851265"/>
              <a:gd name="connsiteX189" fmla="*/ 9820008 w 12191998"/>
              <a:gd name="connsiteY189" fmla="*/ 106362 h 851265"/>
              <a:gd name="connsiteX190" fmla="*/ 9896208 w 12191998"/>
              <a:gd name="connsiteY190" fmla="*/ 68262 h 851265"/>
              <a:gd name="connsiteX191" fmla="*/ 9932720 w 12191998"/>
              <a:gd name="connsiteY191" fmla="*/ 52387 h 851265"/>
              <a:gd name="connsiteX192" fmla="*/ 9973996 w 12191998"/>
              <a:gd name="connsiteY192" fmla="*/ 36512 h 851265"/>
              <a:gd name="connsiteX193" fmla="*/ 10020032 w 12191998"/>
              <a:gd name="connsiteY193" fmla="*/ 20637 h 851265"/>
              <a:gd name="connsiteX194" fmla="*/ 10072420 w 12191998"/>
              <a:gd name="connsiteY194" fmla="*/ 9525 h 851265"/>
              <a:gd name="connsiteX195" fmla="*/ 10132746 w 12191998"/>
              <a:gd name="connsiteY195" fmla="*/ 3175 h 851265"/>
              <a:gd name="connsiteX196" fmla="*/ 10201008 w 12191998"/>
              <a:gd name="connsiteY196" fmla="*/ 0 h 851265"/>
              <a:gd name="connsiteX197" fmla="*/ 10269270 w 12191998"/>
              <a:gd name="connsiteY197" fmla="*/ 3175 h 851265"/>
              <a:gd name="connsiteX198" fmla="*/ 10329596 w 12191998"/>
              <a:gd name="connsiteY198" fmla="*/ 9525 h 851265"/>
              <a:gd name="connsiteX199" fmla="*/ 10381982 w 12191998"/>
              <a:gd name="connsiteY199" fmla="*/ 20637 h 851265"/>
              <a:gd name="connsiteX200" fmla="*/ 10428020 w 12191998"/>
              <a:gd name="connsiteY200" fmla="*/ 36512 h 851265"/>
              <a:gd name="connsiteX201" fmla="*/ 10469296 w 12191998"/>
              <a:gd name="connsiteY201" fmla="*/ 52387 h 851265"/>
              <a:gd name="connsiteX202" fmla="*/ 10505808 w 12191998"/>
              <a:gd name="connsiteY202" fmla="*/ 68262 h 851265"/>
              <a:gd name="connsiteX203" fmla="*/ 10543908 w 12191998"/>
              <a:gd name="connsiteY203" fmla="*/ 87312 h 851265"/>
              <a:gd name="connsiteX204" fmla="*/ 10582008 w 12191998"/>
              <a:gd name="connsiteY204" fmla="*/ 106362 h 851265"/>
              <a:gd name="connsiteX205" fmla="*/ 10618520 w 12191998"/>
              <a:gd name="connsiteY205" fmla="*/ 125412 h 851265"/>
              <a:gd name="connsiteX206" fmla="*/ 10659796 w 12191998"/>
              <a:gd name="connsiteY206" fmla="*/ 141287 h 851265"/>
              <a:gd name="connsiteX207" fmla="*/ 10705832 w 12191998"/>
              <a:gd name="connsiteY207" fmla="*/ 155575 h 851265"/>
              <a:gd name="connsiteX208" fmla="*/ 10758220 w 12191998"/>
              <a:gd name="connsiteY208" fmla="*/ 166687 h 851265"/>
              <a:gd name="connsiteX209" fmla="*/ 10818546 w 12191998"/>
              <a:gd name="connsiteY209" fmla="*/ 174625 h 851265"/>
              <a:gd name="connsiteX210" fmla="*/ 10886808 w 12191998"/>
              <a:gd name="connsiteY210" fmla="*/ 176212 h 851265"/>
              <a:gd name="connsiteX211" fmla="*/ 10955070 w 12191998"/>
              <a:gd name="connsiteY211" fmla="*/ 174625 h 851265"/>
              <a:gd name="connsiteX212" fmla="*/ 11015396 w 12191998"/>
              <a:gd name="connsiteY212" fmla="*/ 166687 h 851265"/>
              <a:gd name="connsiteX213" fmla="*/ 11067782 w 12191998"/>
              <a:gd name="connsiteY213" fmla="*/ 155575 h 851265"/>
              <a:gd name="connsiteX214" fmla="*/ 11113820 w 12191998"/>
              <a:gd name="connsiteY214" fmla="*/ 141287 h 851265"/>
              <a:gd name="connsiteX215" fmla="*/ 11155096 w 12191998"/>
              <a:gd name="connsiteY215" fmla="*/ 125412 h 851265"/>
              <a:gd name="connsiteX216" fmla="*/ 11191608 w 12191998"/>
              <a:gd name="connsiteY216" fmla="*/ 106362 h 851265"/>
              <a:gd name="connsiteX217" fmla="*/ 11229708 w 12191998"/>
              <a:gd name="connsiteY217" fmla="*/ 87312 h 851265"/>
              <a:gd name="connsiteX218" fmla="*/ 11267808 w 12191998"/>
              <a:gd name="connsiteY218" fmla="*/ 68262 h 851265"/>
              <a:gd name="connsiteX219" fmla="*/ 11304320 w 12191998"/>
              <a:gd name="connsiteY219" fmla="*/ 52387 h 851265"/>
              <a:gd name="connsiteX220" fmla="*/ 11345596 w 12191998"/>
              <a:gd name="connsiteY220" fmla="*/ 36512 h 851265"/>
              <a:gd name="connsiteX221" fmla="*/ 11391632 w 12191998"/>
              <a:gd name="connsiteY221" fmla="*/ 20637 h 851265"/>
              <a:gd name="connsiteX222" fmla="*/ 11444020 w 12191998"/>
              <a:gd name="connsiteY222" fmla="*/ 9525 h 851265"/>
              <a:gd name="connsiteX223" fmla="*/ 11504346 w 12191998"/>
              <a:gd name="connsiteY223" fmla="*/ 3175 h 851265"/>
              <a:gd name="connsiteX224" fmla="*/ 11572608 w 12191998"/>
              <a:gd name="connsiteY224" fmla="*/ 0 h 851265"/>
              <a:gd name="connsiteX225" fmla="*/ 11640870 w 12191998"/>
              <a:gd name="connsiteY225" fmla="*/ 3175 h 851265"/>
              <a:gd name="connsiteX226" fmla="*/ 11701196 w 12191998"/>
              <a:gd name="connsiteY226" fmla="*/ 9525 h 851265"/>
              <a:gd name="connsiteX227" fmla="*/ 11753582 w 12191998"/>
              <a:gd name="connsiteY227" fmla="*/ 20637 h 851265"/>
              <a:gd name="connsiteX228" fmla="*/ 11799620 w 12191998"/>
              <a:gd name="connsiteY228" fmla="*/ 36512 h 851265"/>
              <a:gd name="connsiteX229" fmla="*/ 11840896 w 12191998"/>
              <a:gd name="connsiteY229" fmla="*/ 52387 h 851265"/>
              <a:gd name="connsiteX230" fmla="*/ 11877408 w 12191998"/>
              <a:gd name="connsiteY230" fmla="*/ 68262 h 851265"/>
              <a:gd name="connsiteX231" fmla="*/ 11915508 w 12191998"/>
              <a:gd name="connsiteY231" fmla="*/ 87312 h 851265"/>
              <a:gd name="connsiteX232" fmla="*/ 11953608 w 12191998"/>
              <a:gd name="connsiteY232" fmla="*/ 106362 h 851265"/>
              <a:gd name="connsiteX233" fmla="*/ 11990120 w 12191998"/>
              <a:gd name="connsiteY233" fmla="*/ 125412 h 851265"/>
              <a:gd name="connsiteX234" fmla="*/ 12031396 w 12191998"/>
              <a:gd name="connsiteY234" fmla="*/ 141287 h 851265"/>
              <a:gd name="connsiteX235" fmla="*/ 12077432 w 12191998"/>
              <a:gd name="connsiteY235" fmla="*/ 155575 h 851265"/>
              <a:gd name="connsiteX236" fmla="*/ 12129820 w 12191998"/>
              <a:gd name="connsiteY236" fmla="*/ 166688 h 851265"/>
              <a:gd name="connsiteX237" fmla="*/ 12190146 w 12191998"/>
              <a:gd name="connsiteY237" fmla="*/ 174625 h 851265"/>
              <a:gd name="connsiteX238" fmla="*/ 12191998 w 12191998"/>
              <a:gd name="connsiteY238" fmla="*/ 174668 h 851265"/>
              <a:gd name="connsiteX239" fmla="*/ 12191998 w 12191998"/>
              <a:gd name="connsiteY239" fmla="*/ 851265 h 851265"/>
              <a:gd name="connsiteX240" fmla="*/ 0 w 12191998"/>
              <a:gd name="connsiteY240" fmla="*/ 851265 h 851265"/>
              <a:gd name="connsiteX241" fmla="*/ 0 w 12191998"/>
              <a:gd name="connsiteY241" fmla="*/ 174668 h 851265"/>
              <a:gd name="connsiteX242" fmla="*/ 1852 w 12191998"/>
              <a:gd name="connsiteY242" fmla="*/ 174625 h 851265"/>
              <a:gd name="connsiteX243" fmla="*/ 62177 w 12191998"/>
              <a:gd name="connsiteY243" fmla="*/ 166687 h 851265"/>
              <a:gd name="connsiteX244" fmla="*/ 114564 w 12191998"/>
              <a:gd name="connsiteY244" fmla="*/ 155575 h 851265"/>
              <a:gd name="connsiteX245" fmla="*/ 160602 w 12191998"/>
              <a:gd name="connsiteY245" fmla="*/ 141287 h 851265"/>
              <a:gd name="connsiteX246" fmla="*/ 201877 w 12191998"/>
              <a:gd name="connsiteY246" fmla="*/ 125412 h 851265"/>
              <a:gd name="connsiteX247" fmla="*/ 238389 w 12191998"/>
              <a:gd name="connsiteY247" fmla="*/ 106362 h 851265"/>
              <a:gd name="connsiteX248" fmla="*/ 276489 w 12191998"/>
              <a:gd name="connsiteY248" fmla="*/ 87312 h 851265"/>
              <a:gd name="connsiteX249" fmla="*/ 314589 w 12191998"/>
              <a:gd name="connsiteY249" fmla="*/ 68262 h 851265"/>
              <a:gd name="connsiteX250" fmla="*/ 351102 w 12191998"/>
              <a:gd name="connsiteY250" fmla="*/ 52387 h 851265"/>
              <a:gd name="connsiteX251" fmla="*/ 392377 w 12191998"/>
              <a:gd name="connsiteY251" fmla="*/ 36512 h 851265"/>
              <a:gd name="connsiteX252" fmla="*/ 438414 w 12191998"/>
              <a:gd name="connsiteY252" fmla="*/ 20637 h 851265"/>
              <a:gd name="connsiteX253" fmla="*/ 490802 w 12191998"/>
              <a:gd name="connsiteY253" fmla="*/ 9525 h 851265"/>
              <a:gd name="connsiteX254" fmla="*/ 551127 w 12191998"/>
              <a:gd name="connsiteY254" fmla="*/ 3175 h 8512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Lst>
            <a:rect l="l" t="t" r="r" b="b"/>
            <a:pathLst>
              <a:path w="12191998" h="851265">
                <a:moveTo>
                  <a:pt x="619389" y="0"/>
                </a:moveTo>
                <a:lnTo>
                  <a:pt x="687652" y="3175"/>
                </a:lnTo>
                <a:lnTo>
                  <a:pt x="747977" y="9525"/>
                </a:lnTo>
                <a:lnTo>
                  <a:pt x="800364" y="20637"/>
                </a:lnTo>
                <a:lnTo>
                  <a:pt x="846402" y="36512"/>
                </a:lnTo>
                <a:lnTo>
                  <a:pt x="887677" y="52387"/>
                </a:lnTo>
                <a:lnTo>
                  <a:pt x="924189" y="68262"/>
                </a:lnTo>
                <a:lnTo>
                  <a:pt x="962289" y="87312"/>
                </a:lnTo>
                <a:lnTo>
                  <a:pt x="1000389" y="106362"/>
                </a:lnTo>
                <a:lnTo>
                  <a:pt x="1036902" y="125412"/>
                </a:lnTo>
                <a:lnTo>
                  <a:pt x="1078177" y="141287"/>
                </a:lnTo>
                <a:lnTo>
                  <a:pt x="1124214" y="155575"/>
                </a:lnTo>
                <a:lnTo>
                  <a:pt x="1176602" y="166687"/>
                </a:lnTo>
                <a:lnTo>
                  <a:pt x="1236927" y="174625"/>
                </a:lnTo>
                <a:lnTo>
                  <a:pt x="1305189" y="176212"/>
                </a:lnTo>
                <a:lnTo>
                  <a:pt x="1373452" y="174625"/>
                </a:lnTo>
                <a:lnTo>
                  <a:pt x="1433777" y="166687"/>
                </a:lnTo>
                <a:lnTo>
                  <a:pt x="1486164" y="155575"/>
                </a:lnTo>
                <a:lnTo>
                  <a:pt x="1532202" y="141287"/>
                </a:lnTo>
                <a:lnTo>
                  <a:pt x="1573477" y="125412"/>
                </a:lnTo>
                <a:lnTo>
                  <a:pt x="1609989" y="106362"/>
                </a:lnTo>
                <a:lnTo>
                  <a:pt x="1648089" y="87312"/>
                </a:lnTo>
                <a:lnTo>
                  <a:pt x="1686189" y="68262"/>
                </a:lnTo>
                <a:lnTo>
                  <a:pt x="1722702" y="52387"/>
                </a:lnTo>
                <a:lnTo>
                  <a:pt x="1763977" y="36512"/>
                </a:lnTo>
                <a:lnTo>
                  <a:pt x="1810014" y="20637"/>
                </a:lnTo>
                <a:lnTo>
                  <a:pt x="1862402" y="9525"/>
                </a:lnTo>
                <a:lnTo>
                  <a:pt x="1922727" y="3175"/>
                </a:lnTo>
                <a:lnTo>
                  <a:pt x="1990989" y="0"/>
                </a:lnTo>
                <a:lnTo>
                  <a:pt x="2059252" y="3175"/>
                </a:lnTo>
                <a:lnTo>
                  <a:pt x="2119577" y="9525"/>
                </a:lnTo>
                <a:lnTo>
                  <a:pt x="2171964" y="20637"/>
                </a:lnTo>
                <a:lnTo>
                  <a:pt x="2218002" y="36512"/>
                </a:lnTo>
                <a:lnTo>
                  <a:pt x="2259277" y="52387"/>
                </a:lnTo>
                <a:lnTo>
                  <a:pt x="2295789" y="68262"/>
                </a:lnTo>
                <a:lnTo>
                  <a:pt x="2333889" y="87312"/>
                </a:lnTo>
                <a:lnTo>
                  <a:pt x="2371989" y="106362"/>
                </a:lnTo>
                <a:lnTo>
                  <a:pt x="2408502" y="125412"/>
                </a:lnTo>
                <a:lnTo>
                  <a:pt x="2449777" y="141287"/>
                </a:lnTo>
                <a:lnTo>
                  <a:pt x="2495814" y="155575"/>
                </a:lnTo>
                <a:lnTo>
                  <a:pt x="2548202" y="166687"/>
                </a:lnTo>
                <a:lnTo>
                  <a:pt x="2608527" y="174625"/>
                </a:lnTo>
                <a:lnTo>
                  <a:pt x="2676789" y="176212"/>
                </a:lnTo>
                <a:lnTo>
                  <a:pt x="2745052" y="174625"/>
                </a:lnTo>
                <a:lnTo>
                  <a:pt x="2805377" y="166687"/>
                </a:lnTo>
                <a:lnTo>
                  <a:pt x="2857764" y="155575"/>
                </a:lnTo>
                <a:lnTo>
                  <a:pt x="2903802" y="141287"/>
                </a:lnTo>
                <a:lnTo>
                  <a:pt x="2945077" y="125412"/>
                </a:lnTo>
                <a:lnTo>
                  <a:pt x="2981589" y="106362"/>
                </a:lnTo>
                <a:lnTo>
                  <a:pt x="3019689" y="87312"/>
                </a:lnTo>
                <a:lnTo>
                  <a:pt x="3057789" y="68262"/>
                </a:lnTo>
                <a:lnTo>
                  <a:pt x="3094302" y="52387"/>
                </a:lnTo>
                <a:lnTo>
                  <a:pt x="3135577" y="36512"/>
                </a:lnTo>
                <a:lnTo>
                  <a:pt x="3181614" y="20637"/>
                </a:lnTo>
                <a:lnTo>
                  <a:pt x="3234002" y="9525"/>
                </a:lnTo>
                <a:lnTo>
                  <a:pt x="3294327" y="3175"/>
                </a:lnTo>
                <a:lnTo>
                  <a:pt x="3361002" y="0"/>
                </a:lnTo>
                <a:lnTo>
                  <a:pt x="3430852" y="3175"/>
                </a:lnTo>
                <a:lnTo>
                  <a:pt x="3491177" y="9525"/>
                </a:lnTo>
                <a:lnTo>
                  <a:pt x="3543564" y="20637"/>
                </a:lnTo>
                <a:lnTo>
                  <a:pt x="3589602" y="36512"/>
                </a:lnTo>
                <a:lnTo>
                  <a:pt x="3630877" y="52387"/>
                </a:lnTo>
                <a:lnTo>
                  <a:pt x="3667389" y="68262"/>
                </a:lnTo>
                <a:lnTo>
                  <a:pt x="3705489" y="87312"/>
                </a:lnTo>
                <a:lnTo>
                  <a:pt x="3743589" y="106362"/>
                </a:lnTo>
                <a:lnTo>
                  <a:pt x="3780102" y="125412"/>
                </a:lnTo>
                <a:lnTo>
                  <a:pt x="3821377" y="141287"/>
                </a:lnTo>
                <a:lnTo>
                  <a:pt x="3867414" y="155575"/>
                </a:lnTo>
                <a:lnTo>
                  <a:pt x="3919802" y="166687"/>
                </a:lnTo>
                <a:lnTo>
                  <a:pt x="3980127" y="174625"/>
                </a:lnTo>
                <a:lnTo>
                  <a:pt x="4048389" y="176212"/>
                </a:lnTo>
                <a:lnTo>
                  <a:pt x="4116652" y="174625"/>
                </a:lnTo>
                <a:lnTo>
                  <a:pt x="4176977" y="166687"/>
                </a:lnTo>
                <a:lnTo>
                  <a:pt x="4229364" y="155575"/>
                </a:lnTo>
                <a:lnTo>
                  <a:pt x="4275402" y="141287"/>
                </a:lnTo>
                <a:lnTo>
                  <a:pt x="4316677" y="125412"/>
                </a:lnTo>
                <a:lnTo>
                  <a:pt x="4353189" y="106362"/>
                </a:lnTo>
                <a:lnTo>
                  <a:pt x="4429389" y="68262"/>
                </a:lnTo>
                <a:lnTo>
                  <a:pt x="4465902" y="52387"/>
                </a:lnTo>
                <a:lnTo>
                  <a:pt x="4507177" y="36512"/>
                </a:lnTo>
                <a:lnTo>
                  <a:pt x="4553216" y="20637"/>
                </a:lnTo>
                <a:lnTo>
                  <a:pt x="4605602" y="9525"/>
                </a:lnTo>
                <a:lnTo>
                  <a:pt x="4665928" y="3175"/>
                </a:lnTo>
                <a:lnTo>
                  <a:pt x="4734189" y="0"/>
                </a:lnTo>
                <a:lnTo>
                  <a:pt x="4802453" y="3175"/>
                </a:lnTo>
                <a:lnTo>
                  <a:pt x="4862777" y="9525"/>
                </a:lnTo>
                <a:lnTo>
                  <a:pt x="4915165" y="20637"/>
                </a:lnTo>
                <a:lnTo>
                  <a:pt x="4961202" y="36512"/>
                </a:lnTo>
                <a:lnTo>
                  <a:pt x="5002478" y="52387"/>
                </a:lnTo>
                <a:lnTo>
                  <a:pt x="5038989" y="68262"/>
                </a:lnTo>
                <a:lnTo>
                  <a:pt x="5077091" y="87312"/>
                </a:lnTo>
                <a:lnTo>
                  <a:pt x="5115189" y="106362"/>
                </a:lnTo>
                <a:lnTo>
                  <a:pt x="5151702" y="125412"/>
                </a:lnTo>
                <a:lnTo>
                  <a:pt x="5192978" y="141287"/>
                </a:lnTo>
                <a:lnTo>
                  <a:pt x="5239014" y="155575"/>
                </a:lnTo>
                <a:lnTo>
                  <a:pt x="5291401" y="166687"/>
                </a:lnTo>
                <a:lnTo>
                  <a:pt x="5351727" y="174625"/>
                </a:lnTo>
                <a:lnTo>
                  <a:pt x="5410199" y="175985"/>
                </a:lnTo>
                <a:lnTo>
                  <a:pt x="5468671" y="174625"/>
                </a:lnTo>
                <a:lnTo>
                  <a:pt x="5528996" y="166687"/>
                </a:lnTo>
                <a:lnTo>
                  <a:pt x="5581383" y="155575"/>
                </a:lnTo>
                <a:lnTo>
                  <a:pt x="5627421" y="141287"/>
                </a:lnTo>
                <a:lnTo>
                  <a:pt x="5668696" y="125412"/>
                </a:lnTo>
                <a:lnTo>
                  <a:pt x="5705210" y="106362"/>
                </a:lnTo>
                <a:lnTo>
                  <a:pt x="5743308" y="87312"/>
                </a:lnTo>
                <a:lnTo>
                  <a:pt x="5781408" y="68262"/>
                </a:lnTo>
                <a:lnTo>
                  <a:pt x="5817921" y="52387"/>
                </a:lnTo>
                <a:lnTo>
                  <a:pt x="5859196" y="36512"/>
                </a:lnTo>
                <a:lnTo>
                  <a:pt x="5905234" y="20637"/>
                </a:lnTo>
                <a:lnTo>
                  <a:pt x="5957621" y="9525"/>
                </a:lnTo>
                <a:lnTo>
                  <a:pt x="6017948" y="3175"/>
                </a:lnTo>
                <a:lnTo>
                  <a:pt x="6086210" y="0"/>
                </a:lnTo>
                <a:lnTo>
                  <a:pt x="6095999" y="455"/>
                </a:lnTo>
                <a:lnTo>
                  <a:pt x="6105789" y="0"/>
                </a:lnTo>
                <a:lnTo>
                  <a:pt x="6174052" y="3175"/>
                </a:lnTo>
                <a:lnTo>
                  <a:pt x="6234377" y="9525"/>
                </a:lnTo>
                <a:lnTo>
                  <a:pt x="6286764" y="20637"/>
                </a:lnTo>
                <a:lnTo>
                  <a:pt x="6332802" y="36512"/>
                </a:lnTo>
                <a:lnTo>
                  <a:pt x="6374077" y="52387"/>
                </a:lnTo>
                <a:lnTo>
                  <a:pt x="6410589" y="68262"/>
                </a:lnTo>
                <a:lnTo>
                  <a:pt x="6448689" y="87312"/>
                </a:lnTo>
                <a:lnTo>
                  <a:pt x="6486789" y="106362"/>
                </a:lnTo>
                <a:lnTo>
                  <a:pt x="6523302" y="125412"/>
                </a:lnTo>
                <a:lnTo>
                  <a:pt x="6564577" y="141287"/>
                </a:lnTo>
                <a:lnTo>
                  <a:pt x="6610614" y="155575"/>
                </a:lnTo>
                <a:lnTo>
                  <a:pt x="6663002" y="166687"/>
                </a:lnTo>
                <a:lnTo>
                  <a:pt x="6723327" y="174625"/>
                </a:lnTo>
                <a:lnTo>
                  <a:pt x="6781799" y="175985"/>
                </a:lnTo>
                <a:lnTo>
                  <a:pt x="6840271" y="174625"/>
                </a:lnTo>
                <a:lnTo>
                  <a:pt x="6900596" y="166687"/>
                </a:lnTo>
                <a:lnTo>
                  <a:pt x="6952983" y="155575"/>
                </a:lnTo>
                <a:lnTo>
                  <a:pt x="6999021" y="141287"/>
                </a:lnTo>
                <a:lnTo>
                  <a:pt x="7040296" y="125412"/>
                </a:lnTo>
                <a:lnTo>
                  <a:pt x="7076808" y="106362"/>
                </a:lnTo>
                <a:lnTo>
                  <a:pt x="7114908" y="87312"/>
                </a:lnTo>
                <a:lnTo>
                  <a:pt x="7153008" y="68262"/>
                </a:lnTo>
                <a:lnTo>
                  <a:pt x="7189521" y="52387"/>
                </a:lnTo>
                <a:lnTo>
                  <a:pt x="7230796" y="36512"/>
                </a:lnTo>
                <a:lnTo>
                  <a:pt x="7276833" y="20637"/>
                </a:lnTo>
                <a:lnTo>
                  <a:pt x="7329221" y="9525"/>
                </a:lnTo>
                <a:lnTo>
                  <a:pt x="7389546" y="3175"/>
                </a:lnTo>
                <a:lnTo>
                  <a:pt x="7457808" y="0"/>
                </a:lnTo>
                <a:lnTo>
                  <a:pt x="7526071" y="3175"/>
                </a:lnTo>
                <a:lnTo>
                  <a:pt x="7586396" y="9525"/>
                </a:lnTo>
                <a:lnTo>
                  <a:pt x="7638783" y="20637"/>
                </a:lnTo>
                <a:lnTo>
                  <a:pt x="7684821" y="36512"/>
                </a:lnTo>
                <a:lnTo>
                  <a:pt x="7726096" y="52387"/>
                </a:lnTo>
                <a:lnTo>
                  <a:pt x="7762608" y="68262"/>
                </a:lnTo>
                <a:lnTo>
                  <a:pt x="7800708" y="87312"/>
                </a:lnTo>
                <a:lnTo>
                  <a:pt x="7838808" y="106362"/>
                </a:lnTo>
                <a:lnTo>
                  <a:pt x="7875321" y="125412"/>
                </a:lnTo>
                <a:lnTo>
                  <a:pt x="7916596" y="141287"/>
                </a:lnTo>
                <a:lnTo>
                  <a:pt x="7962633" y="155575"/>
                </a:lnTo>
                <a:lnTo>
                  <a:pt x="8015021" y="166687"/>
                </a:lnTo>
                <a:lnTo>
                  <a:pt x="8075346" y="174625"/>
                </a:lnTo>
                <a:lnTo>
                  <a:pt x="8143608" y="176212"/>
                </a:lnTo>
                <a:lnTo>
                  <a:pt x="8211871" y="174625"/>
                </a:lnTo>
                <a:lnTo>
                  <a:pt x="8272196" y="166687"/>
                </a:lnTo>
                <a:lnTo>
                  <a:pt x="8324583" y="155575"/>
                </a:lnTo>
                <a:lnTo>
                  <a:pt x="8370621" y="141287"/>
                </a:lnTo>
                <a:lnTo>
                  <a:pt x="8411896" y="125412"/>
                </a:lnTo>
                <a:lnTo>
                  <a:pt x="8448408" y="106362"/>
                </a:lnTo>
                <a:lnTo>
                  <a:pt x="8486508" y="87312"/>
                </a:lnTo>
                <a:lnTo>
                  <a:pt x="8524608" y="68262"/>
                </a:lnTo>
                <a:lnTo>
                  <a:pt x="8561120" y="52387"/>
                </a:lnTo>
                <a:lnTo>
                  <a:pt x="8602396" y="36512"/>
                </a:lnTo>
                <a:lnTo>
                  <a:pt x="8648432" y="20637"/>
                </a:lnTo>
                <a:lnTo>
                  <a:pt x="8700820" y="9525"/>
                </a:lnTo>
                <a:lnTo>
                  <a:pt x="8761146" y="3175"/>
                </a:lnTo>
                <a:lnTo>
                  <a:pt x="8827820" y="0"/>
                </a:lnTo>
                <a:lnTo>
                  <a:pt x="8897670" y="3175"/>
                </a:lnTo>
                <a:lnTo>
                  <a:pt x="8957996" y="9525"/>
                </a:lnTo>
                <a:lnTo>
                  <a:pt x="9010382" y="20637"/>
                </a:lnTo>
                <a:lnTo>
                  <a:pt x="9056420" y="36512"/>
                </a:lnTo>
                <a:lnTo>
                  <a:pt x="9097696" y="52387"/>
                </a:lnTo>
                <a:lnTo>
                  <a:pt x="9134208" y="68262"/>
                </a:lnTo>
                <a:lnTo>
                  <a:pt x="9172308" y="87312"/>
                </a:lnTo>
                <a:lnTo>
                  <a:pt x="9210408" y="106362"/>
                </a:lnTo>
                <a:lnTo>
                  <a:pt x="9246920" y="125412"/>
                </a:lnTo>
                <a:lnTo>
                  <a:pt x="9288196" y="141287"/>
                </a:lnTo>
                <a:lnTo>
                  <a:pt x="9334232" y="155575"/>
                </a:lnTo>
                <a:lnTo>
                  <a:pt x="9386620" y="166687"/>
                </a:lnTo>
                <a:lnTo>
                  <a:pt x="9446946" y="174625"/>
                </a:lnTo>
                <a:lnTo>
                  <a:pt x="9515208" y="176212"/>
                </a:lnTo>
                <a:lnTo>
                  <a:pt x="9583470" y="174625"/>
                </a:lnTo>
                <a:lnTo>
                  <a:pt x="9643796" y="166687"/>
                </a:lnTo>
                <a:lnTo>
                  <a:pt x="9696182" y="155575"/>
                </a:lnTo>
                <a:lnTo>
                  <a:pt x="9742220" y="141287"/>
                </a:lnTo>
                <a:lnTo>
                  <a:pt x="9783496" y="125412"/>
                </a:lnTo>
                <a:lnTo>
                  <a:pt x="9820008" y="106362"/>
                </a:lnTo>
                <a:lnTo>
                  <a:pt x="9896208" y="68262"/>
                </a:lnTo>
                <a:lnTo>
                  <a:pt x="9932720" y="52387"/>
                </a:lnTo>
                <a:lnTo>
                  <a:pt x="9973996" y="36512"/>
                </a:lnTo>
                <a:lnTo>
                  <a:pt x="10020032" y="20637"/>
                </a:lnTo>
                <a:lnTo>
                  <a:pt x="10072420" y="9525"/>
                </a:lnTo>
                <a:lnTo>
                  <a:pt x="10132746" y="3175"/>
                </a:lnTo>
                <a:lnTo>
                  <a:pt x="10201008" y="0"/>
                </a:lnTo>
                <a:lnTo>
                  <a:pt x="10269270" y="3175"/>
                </a:lnTo>
                <a:lnTo>
                  <a:pt x="10329596" y="9525"/>
                </a:lnTo>
                <a:lnTo>
                  <a:pt x="10381982" y="20637"/>
                </a:lnTo>
                <a:lnTo>
                  <a:pt x="10428020" y="36512"/>
                </a:lnTo>
                <a:lnTo>
                  <a:pt x="10469296" y="52387"/>
                </a:lnTo>
                <a:lnTo>
                  <a:pt x="10505808" y="68262"/>
                </a:lnTo>
                <a:lnTo>
                  <a:pt x="10543908" y="87312"/>
                </a:lnTo>
                <a:lnTo>
                  <a:pt x="10582008" y="106362"/>
                </a:lnTo>
                <a:lnTo>
                  <a:pt x="10618520" y="125412"/>
                </a:lnTo>
                <a:lnTo>
                  <a:pt x="10659796" y="141287"/>
                </a:lnTo>
                <a:lnTo>
                  <a:pt x="10705832" y="155575"/>
                </a:lnTo>
                <a:lnTo>
                  <a:pt x="10758220" y="166687"/>
                </a:lnTo>
                <a:lnTo>
                  <a:pt x="10818546" y="174625"/>
                </a:lnTo>
                <a:lnTo>
                  <a:pt x="10886808" y="176212"/>
                </a:lnTo>
                <a:lnTo>
                  <a:pt x="10955070" y="174625"/>
                </a:lnTo>
                <a:lnTo>
                  <a:pt x="11015396" y="166687"/>
                </a:lnTo>
                <a:lnTo>
                  <a:pt x="11067782" y="155575"/>
                </a:lnTo>
                <a:lnTo>
                  <a:pt x="11113820" y="141287"/>
                </a:lnTo>
                <a:lnTo>
                  <a:pt x="11155096" y="125412"/>
                </a:lnTo>
                <a:lnTo>
                  <a:pt x="11191608" y="106362"/>
                </a:lnTo>
                <a:lnTo>
                  <a:pt x="11229708" y="87312"/>
                </a:lnTo>
                <a:lnTo>
                  <a:pt x="11267808" y="68262"/>
                </a:lnTo>
                <a:lnTo>
                  <a:pt x="11304320" y="52387"/>
                </a:lnTo>
                <a:lnTo>
                  <a:pt x="11345596" y="36512"/>
                </a:lnTo>
                <a:lnTo>
                  <a:pt x="11391632" y="20637"/>
                </a:lnTo>
                <a:lnTo>
                  <a:pt x="11444020" y="9525"/>
                </a:lnTo>
                <a:lnTo>
                  <a:pt x="11504346" y="3175"/>
                </a:lnTo>
                <a:lnTo>
                  <a:pt x="11572608" y="0"/>
                </a:lnTo>
                <a:lnTo>
                  <a:pt x="11640870" y="3175"/>
                </a:lnTo>
                <a:lnTo>
                  <a:pt x="11701196" y="9525"/>
                </a:lnTo>
                <a:lnTo>
                  <a:pt x="11753582" y="20637"/>
                </a:lnTo>
                <a:lnTo>
                  <a:pt x="11799620" y="36512"/>
                </a:lnTo>
                <a:lnTo>
                  <a:pt x="11840896" y="52387"/>
                </a:lnTo>
                <a:lnTo>
                  <a:pt x="11877408" y="68262"/>
                </a:lnTo>
                <a:lnTo>
                  <a:pt x="11915508" y="87312"/>
                </a:lnTo>
                <a:lnTo>
                  <a:pt x="11953608" y="106362"/>
                </a:lnTo>
                <a:lnTo>
                  <a:pt x="11990120" y="125412"/>
                </a:lnTo>
                <a:lnTo>
                  <a:pt x="12031396" y="141287"/>
                </a:lnTo>
                <a:lnTo>
                  <a:pt x="12077432" y="155575"/>
                </a:lnTo>
                <a:lnTo>
                  <a:pt x="12129820" y="166688"/>
                </a:lnTo>
                <a:lnTo>
                  <a:pt x="12190146" y="174625"/>
                </a:lnTo>
                <a:lnTo>
                  <a:pt x="12191998" y="174668"/>
                </a:lnTo>
                <a:lnTo>
                  <a:pt x="12191998" y="851265"/>
                </a:lnTo>
                <a:lnTo>
                  <a:pt x="0" y="851265"/>
                </a:lnTo>
                <a:lnTo>
                  <a:pt x="0" y="174668"/>
                </a:lnTo>
                <a:lnTo>
                  <a:pt x="1852" y="174625"/>
                </a:lnTo>
                <a:lnTo>
                  <a:pt x="62177" y="166687"/>
                </a:lnTo>
                <a:lnTo>
                  <a:pt x="114564" y="155575"/>
                </a:lnTo>
                <a:lnTo>
                  <a:pt x="160602" y="141287"/>
                </a:lnTo>
                <a:lnTo>
                  <a:pt x="201877" y="125412"/>
                </a:lnTo>
                <a:lnTo>
                  <a:pt x="238389" y="106362"/>
                </a:lnTo>
                <a:lnTo>
                  <a:pt x="276489" y="87312"/>
                </a:lnTo>
                <a:lnTo>
                  <a:pt x="314589" y="68262"/>
                </a:lnTo>
                <a:lnTo>
                  <a:pt x="351102" y="52387"/>
                </a:lnTo>
                <a:lnTo>
                  <a:pt x="392377" y="36512"/>
                </a:lnTo>
                <a:lnTo>
                  <a:pt x="438414" y="20637"/>
                </a:lnTo>
                <a:lnTo>
                  <a:pt x="490802" y="9525"/>
                </a:lnTo>
                <a:lnTo>
                  <a:pt x="551127" y="3175"/>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928693086"/>
      </p:ext>
    </p:extLst>
  </p:cSld>
  <p:clrMapOvr>
    <a:masterClrMapping/>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0B082E"/>
      </a:dk2>
      <a:lt2>
        <a:srgbClr val="F3F3F2"/>
      </a:lt2>
      <a:accent1>
        <a:srgbClr val="62B4C6"/>
      </a:accent1>
      <a:accent2>
        <a:srgbClr val="1B376E"/>
      </a:accent2>
      <a:accent3>
        <a:srgbClr val="9EBE55"/>
      </a:accent3>
      <a:accent4>
        <a:srgbClr val="C65E5E"/>
      </a:accent4>
      <a:accent5>
        <a:srgbClr val="D3BA55"/>
      </a:accent5>
      <a:accent6>
        <a:srgbClr val="96648A"/>
      </a:accent6>
      <a:hlink>
        <a:srgbClr val="62B4C6"/>
      </a:hlink>
      <a:folHlink>
        <a:srgbClr val="96648A"/>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D71F8F05-6246-47AF-9E68-E57F6C93F792}"/>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AAC5681A6E4CA943B3C802F027C0B587" ma:contentTypeVersion="12" ma:contentTypeDescription="Create a new document." ma:contentTypeScope="" ma:versionID="3a594240d147f9f1ff8775fb978d44e5">
  <xsd:schema xmlns:xsd="http://www.w3.org/2001/XMLSchema" xmlns:xs="http://www.w3.org/2001/XMLSchema" xmlns:p="http://schemas.microsoft.com/office/2006/metadata/properties" xmlns:ns2="5fe8d179-c128-4aa2-8180-b52edd57061b" xmlns:ns3="ec227ab5-b24e-40d7-91f7-af530394d32d" targetNamespace="http://schemas.microsoft.com/office/2006/metadata/properties" ma:root="true" ma:fieldsID="7c542761b661c22e7924c4b340f0941f" ns2:_="" ns3:_="">
    <xsd:import namespace="5fe8d179-c128-4aa2-8180-b52edd57061b"/>
    <xsd:import namespace="ec227ab5-b24e-40d7-91f7-af530394d32d"/>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fe8d179-c128-4aa2-8180-b52edd57061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32597c87-0a2f-4bcb-98aa-a355c729041f" ma:termSetId="09814cd3-568e-fe90-9814-8d621ff8fb84" ma:anchorId="fba54fb3-c3e1-fe81-a776-ca4b69148c4d" ma:open="true" ma:isKeyword="false">
      <xsd:complexType>
        <xsd:sequence>
          <xsd:element ref="pc:Terms" minOccurs="0" maxOccurs="1"/>
        </xsd:sequence>
      </xsd:complex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ObjectDetectorVersions" ma:index="18" nillable="true" ma:displayName="MediaServiceObjectDetectorVersions" ma:hidden="true" ma:indexed="true" ma:internalName="MediaServiceObjectDetectorVersions" ma:readOnly="true">
      <xsd:simpleType>
        <xsd:restriction base="dms:Text"/>
      </xsd:simpleType>
    </xsd:element>
    <xsd:element name="MediaServiceSearchProperties" ma:index="19"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ec227ab5-b24e-40d7-91f7-af530394d32d"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TaxCatchAll" ma:index="14" nillable="true" ma:displayName="Taxonomy Catch All Column" ma:hidden="true" ma:list="{826b0847-1787-49f4-ad62-30aa9c12ab3c}" ma:internalName="TaxCatchAll" ma:showField="CatchAllData" ma:web="ec227ab5-b24e-40d7-91f7-af530394d32d">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TaxCatchAll xmlns="ec227ab5-b24e-40d7-91f7-af530394d32d" xsi:nil="true"/>
    <lcf76f155ced4ddcb4097134ff3c332f xmlns="5fe8d179-c128-4aa2-8180-b52edd57061b">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19CA4AC0-FAF7-4351-93D1-22DD9FBE5756}">
  <ds:schemaRefs>
    <ds:schemaRef ds:uri="http://schemas.microsoft.com/sharepoint/v3/contenttype/forms"/>
  </ds:schemaRefs>
</ds:datastoreItem>
</file>

<file path=customXml/itemProps2.xml><?xml version="1.0" encoding="utf-8"?>
<ds:datastoreItem xmlns:ds="http://schemas.openxmlformats.org/officeDocument/2006/customXml" ds:itemID="{35F1B9B2-E97C-40FD-A050-A15198C049E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fe8d179-c128-4aa2-8180-b52edd57061b"/>
    <ds:schemaRef ds:uri="ec227ab5-b24e-40d7-91f7-af530394d32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3546220-EC8E-4C5E-9D9E-B9F2AEB137E1}">
  <ds:schemaRefs>
    <ds:schemaRef ds:uri="http://schemas.microsoft.com/office/2006/metadata/properties"/>
    <ds:schemaRef ds:uri="http://schemas.microsoft.com/office/infopath/2007/PartnerControls"/>
    <ds:schemaRef ds:uri="ec227ab5-b24e-40d7-91f7-af530394d32d"/>
    <ds:schemaRef ds:uri="5fe8d179-c128-4aa2-8180-b52edd57061b"/>
  </ds:schemaRefs>
</ds:datastoreItem>
</file>

<file path=docProps/app.xml><?xml version="1.0" encoding="utf-8"?>
<Properties xmlns="http://schemas.openxmlformats.org/officeDocument/2006/extended-properties" xmlns:vt="http://schemas.openxmlformats.org/officeDocument/2006/docPropsVTypes">
  <TotalTime>6</TotalTime>
  <Words>723</Words>
  <Application>Microsoft Office PowerPoint</Application>
  <PresentationFormat>Widescreen</PresentationFormat>
  <Paragraphs>88</Paragraphs>
  <Slides>27</Slides>
  <Notes>0</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Badge</vt:lpstr>
      <vt:lpstr>Unit 4: Machine Learning </vt:lpstr>
      <vt:lpstr>What is machine learning?</vt:lpstr>
      <vt:lpstr>Quick History of Machine Learning</vt:lpstr>
      <vt:lpstr>Data science</vt:lpstr>
      <vt:lpstr>Machine learning </vt:lpstr>
      <vt:lpstr>Machine learnin</vt:lpstr>
      <vt:lpstr>Types of Machine Learning</vt:lpstr>
      <vt:lpstr>Types of machine learning</vt:lpstr>
      <vt:lpstr>Supervised learning</vt:lpstr>
      <vt:lpstr>Supervised learning</vt:lpstr>
      <vt:lpstr>Types of Supervised learning</vt:lpstr>
      <vt:lpstr>Supervised learning</vt:lpstr>
      <vt:lpstr>Supervised learning</vt:lpstr>
      <vt:lpstr>Supervised learning</vt:lpstr>
      <vt:lpstr>Unsupervised learning</vt:lpstr>
      <vt:lpstr>Types of Unsupervised learning</vt:lpstr>
      <vt:lpstr>Unsupervised learning</vt:lpstr>
      <vt:lpstr>Unsupervised learning</vt:lpstr>
      <vt:lpstr>Reinforcement learning</vt:lpstr>
      <vt:lpstr>Reinforcement learning</vt:lpstr>
      <vt:lpstr>Reinforcement learning</vt:lpstr>
      <vt:lpstr>WHEN IS MACHINE LEARNING USED? Examples …</vt:lpstr>
      <vt:lpstr>WHEN IS MACHINE LEARNING USED? Examples …</vt:lpstr>
      <vt:lpstr>applications of machine learning</vt:lpstr>
      <vt:lpstr>ML in practice</vt:lpstr>
      <vt:lpstr>Break – 15 mins</vt:lpstr>
      <vt:lpstr>Intro to machine learning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4: Machine Learning </dc:title>
  <dc:creator>amanda.arce@spsmail.cuny.edu</dc:creator>
  <cp:lastModifiedBy>amanda.arce@spsmail.cuny.edu</cp:lastModifiedBy>
  <cp:revision>6</cp:revision>
  <dcterms:created xsi:type="dcterms:W3CDTF">2019-07-07T22:17:51Z</dcterms:created>
  <dcterms:modified xsi:type="dcterms:W3CDTF">2024-10-08T22:01:02Z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0x010100AAC5681A6E4CA943B3C802F027C0B587</vt:lpwstr>
  </property>
</Properties>
</file>