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72" r:id="rId3"/>
    <p:sldId id="266" r:id="rId4"/>
    <p:sldId id="275" r:id="rId5"/>
    <p:sldId id="286" r:id="rId6"/>
    <p:sldId id="274" r:id="rId7"/>
    <p:sldId id="288" r:id="rId8"/>
    <p:sldId id="270" r:id="rId9"/>
    <p:sldId id="285"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4FBC59B-0C36-4DC5-96F3-EF65916062F9}">
          <p14:sldIdLst>
            <p14:sldId id="284"/>
          </p14:sldIdLst>
        </p14:section>
        <p14:section name="Introduction" id="{DCF49800-1363-4CCE-B1AE-1DFA2792B970}">
          <p14:sldIdLst>
            <p14:sldId id="272"/>
          </p14:sldIdLst>
        </p14:section>
        <p14:section name="Timeline and Macro Economic Analysis" id="{5CEB50F1-7EBE-4CDB-B20E-D7A87DC8FA62}">
          <p14:sldIdLst>
            <p14:sldId id="266"/>
            <p14:sldId id="275"/>
            <p14:sldId id="286"/>
          </p14:sldIdLst>
        </p14:section>
        <p14:section name="Machine Learning Model" id="{BEB38BBD-46E6-40E0-8356-7CD5D528BDAB}">
          <p14:sldIdLst>
            <p14:sldId id="274"/>
            <p14:sldId id="288"/>
            <p14:sldId id="270"/>
          </p14:sldIdLst>
        </p14:section>
        <p14:section name="Research" id="{A7095270-93AC-4DC7-920B-C428CE4C45CF}">
          <p14:sldIdLst>
            <p14:sldId id="285"/>
            <p14:sldId id="267"/>
            <p14:sldId id="26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8CC4A2-BED2-9210-35FB-D913EB33BAC9}" name="Jose Carlo Burga" initials="JB" userId="S::jburga@peruvianbusinesscouncil.org::ad8c35be-c1cb-40f5-848f-0f856e13a74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A23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F653E6-41BF-40F6-AA69-D8CCDC405CB9}" v="830" dt="2024-07-15T03:47:29.864"/>
    <p1510:client id="{FBD42319-FFBD-CE53-F8AC-535BBDE608F2}" v="897" dt="2024-07-15T01:55:43.7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Carlo Burga" userId="ad8c35be-c1cb-40f5-848f-0f856e13a741" providerId="ADAL" clId="{DEF653E6-41BF-40F6-AA69-D8CCDC405CB9}"/>
    <pc:docChg chg="undo redo custSel addSld delSld modSld sldOrd addSection modSection">
      <pc:chgData name="Jose Carlo Burga" userId="ad8c35be-c1cb-40f5-848f-0f856e13a741" providerId="ADAL" clId="{DEF653E6-41BF-40F6-AA69-D8CCDC405CB9}" dt="2024-07-15T03:48:16.989" v="10737"/>
      <pc:docMkLst>
        <pc:docMk/>
      </pc:docMkLst>
      <pc:sldChg chg="addSp delSp modSp del mod ord">
        <pc:chgData name="Jose Carlo Burga" userId="ad8c35be-c1cb-40f5-848f-0f856e13a741" providerId="ADAL" clId="{DEF653E6-41BF-40F6-AA69-D8CCDC405CB9}" dt="2024-07-12T18:21:40.980" v="6685" actId="47"/>
        <pc:sldMkLst>
          <pc:docMk/>
          <pc:sldMk cId="1264855528" sldId="256"/>
        </pc:sldMkLst>
        <pc:spChg chg="add mod">
          <ac:chgData name="Jose Carlo Burga" userId="ad8c35be-c1cb-40f5-848f-0f856e13a741" providerId="ADAL" clId="{DEF653E6-41BF-40F6-AA69-D8CCDC405CB9}" dt="2024-07-12T18:21:15.609" v="6680" actId="20577"/>
          <ac:spMkLst>
            <pc:docMk/>
            <pc:sldMk cId="1264855528" sldId="256"/>
            <ac:spMk id="2" creationId="{341DB9EA-F07F-03C3-F317-B3CDC74A74AB}"/>
          </ac:spMkLst>
        </pc:spChg>
        <pc:spChg chg="add mod">
          <ac:chgData name="Jose Carlo Burga" userId="ad8c35be-c1cb-40f5-848f-0f856e13a741" providerId="ADAL" clId="{DEF653E6-41BF-40F6-AA69-D8CCDC405CB9}" dt="2024-07-12T04:40:55.660" v="6542" actId="14100"/>
          <ac:spMkLst>
            <pc:docMk/>
            <pc:sldMk cId="1264855528" sldId="256"/>
            <ac:spMk id="3" creationId="{9CF188CF-AEB4-383B-88BF-6A04C386D5F3}"/>
          </ac:spMkLst>
        </pc:spChg>
        <pc:spChg chg="add del mod">
          <ac:chgData name="Jose Carlo Burga" userId="ad8c35be-c1cb-40f5-848f-0f856e13a741" providerId="ADAL" clId="{DEF653E6-41BF-40F6-AA69-D8CCDC405CB9}" dt="2024-07-12T04:44:02.918" v="6550" actId="478"/>
          <ac:spMkLst>
            <pc:docMk/>
            <pc:sldMk cId="1264855528" sldId="256"/>
            <ac:spMk id="4" creationId="{3336803C-8F73-173F-004A-01617E5BB5A3}"/>
          </ac:spMkLst>
        </pc:spChg>
        <pc:spChg chg="del">
          <ac:chgData name="Jose Carlo Burga" userId="ad8c35be-c1cb-40f5-848f-0f856e13a741" providerId="ADAL" clId="{DEF653E6-41BF-40F6-AA69-D8CCDC405CB9}" dt="2024-07-12T00:52:18.735" v="5542" actId="478"/>
          <ac:spMkLst>
            <pc:docMk/>
            <pc:sldMk cId="1264855528" sldId="256"/>
            <ac:spMk id="5" creationId="{662F03C1-C4E3-8215-EFA5-AE235684B0E6}"/>
          </ac:spMkLst>
        </pc:spChg>
        <pc:spChg chg="add mod">
          <ac:chgData name="Jose Carlo Burga" userId="ad8c35be-c1cb-40f5-848f-0f856e13a741" providerId="ADAL" clId="{DEF653E6-41BF-40F6-AA69-D8CCDC405CB9}" dt="2024-07-12T18:21:32.977" v="6684" actId="21"/>
          <ac:spMkLst>
            <pc:docMk/>
            <pc:sldMk cId="1264855528" sldId="256"/>
            <ac:spMk id="6" creationId="{C85C18A1-58DE-CF93-5DA9-05D1EA66025D}"/>
          </ac:spMkLst>
        </pc:spChg>
        <pc:spChg chg="del">
          <ac:chgData name="Jose Carlo Burga" userId="ad8c35be-c1cb-40f5-848f-0f856e13a741" providerId="ADAL" clId="{DEF653E6-41BF-40F6-AA69-D8CCDC405CB9}" dt="2024-07-12T00:52:18.735" v="5542" actId="478"/>
          <ac:spMkLst>
            <pc:docMk/>
            <pc:sldMk cId="1264855528" sldId="256"/>
            <ac:spMk id="7" creationId="{DE2B6360-B133-4499-D7B0-795B4BE919EB}"/>
          </ac:spMkLst>
        </pc:spChg>
        <pc:spChg chg="del">
          <ac:chgData name="Jose Carlo Burga" userId="ad8c35be-c1cb-40f5-848f-0f856e13a741" providerId="ADAL" clId="{DEF653E6-41BF-40F6-AA69-D8CCDC405CB9}" dt="2024-07-12T00:52:18.735" v="5542" actId="478"/>
          <ac:spMkLst>
            <pc:docMk/>
            <pc:sldMk cId="1264855528" sldId="256"/>
            <ac:spMk id="8" creationId="{3F4C6F59-1B9A-3209-09E5-EB1A0D56578D}"/>
          </ac:spMkLst>
        </pc:spChg>
        <pc:spChg chg="del">
          <ac:chgData name="Jose Carlo Burga" userId="ad8c35be-c1cb-40f5-848f-0f856e13a741" providerId="ADAL" clId="{DEF653E6-41BF-40F6-AA69-D8CCDC405CB9}" dt="2024-07-12T00:52:18.735" v="5542" actId="478"/>
          <ac:spMkLst>
            <pc:docMk/>
            <pc:sldMk cId="1264855528" sldId="256"/>
            <ac:spMk id="9" creationId="{04597E5D-4568-45A7-79E1-F367721E28FE}"/>
          </ac:spMkLst>
        </pc:spChg>
        <pc:spChg chg="add del mod">
          <ac:chgData name="Jose Carlo Burga" userId="ad8c35be-c1cb-40f5-848f-0f856e13a741" providerId="ADAL" clId="{DEF653E6-41BF-40F6-AA69-D8CCDC405CB9}" dt="2024-07-12T02:48:38.527" v="5772" actId="478"/>
          <ac:spMkLst>
            <pc:docMk/>
            <pc:sldMk cId="1264855528" sldId="256"/>
            <ac:spMk id="11" creationId="{FAD6C482-6C6F-3C90-B82E-53EAD032A911}"/>
          </ac:spMkLst>
        </pc:spChg>
        <pc:spChg chg="del">
          <ac:chgData name="Jose Carlo Burga" userId="ad8c35be-c1cb-40f5-848f-0f856e13a741" providerId="ADAL" clId="{DEF653E6-41BF-40F6-AA69-D8CCDC405CB9}" dt="2024-07-12T00:52:18.735" v="5542" actId="478"/>
          <ac:spMkLst>
            <pc:docMk/>
            <pc:sldMk cId="1264855528" sldId="256"/>
            <ac:spMk id="13" creationId="{5BE2733A-9FF5-E75B-FCF0-F11D690E4767}"/>
          </ac:spMkLst>
        </pc:spChg>
        <pc:spChg chg="add del mod">
          <ac:chgData name="Jose Carlo Burga" userId="ad8c35be-c1cb-40f5-848f-0f856e13a741" providerId="ADAL" clId="{DEF653E6-41BF-40F6-AA69-D8CCDC405CB9}" dt="2024-07-12T04:44:02.918" v="6550" actId="478"/>
          <ac:spMkLst>
            <pc:docMk/>
            <pc:sldMk cId="1264855528" sldId="256"/>
            <ac:spMk id="14" creationId="{55B62B5F-69F1-C0F5-0890-DFCC2D238C4C}"/>
          </ac:spMkLst>
        </pc:spChg>
        <pc:spChg chg="add">
          <ac:chgData name="Jose Carlo Burga" userId="ad8c35be-c1cb-40f5-848f-0f856e13a741" providerId="ADAL" clId="{DEF653E6-41BF-40F6-AA69-D8CCDC405CB9}" dt="2024-07-12T02:52:08.526" v="5788"/>
          <ac:spMkLst>
            <pc:docMk/>
            <pc:sldMk cId="1264855528" sldId="256"/>
            <ac:spMk id="15" creationId="{EF2EBB94-F079-3C0D-89BA-D8CD2808A63C}"/>
          </ac:spMkLst>
        </pc:spChg>
        <pc:spChg chg="add del">
          <ac:chgData name="Jose Carlo Burga" userId="ad8c35be-c1cb-40f5-848f-0f856e13a741" providerId="ADAL" clId="{DEF653E6-41BF-40F6-AA69-D8CCDC405CB9}" dt="2024-07-12T02:53:14.187" v="5799" actId="478"/>
          <ac:spMkLst>
            <pc:docMk/>
            <pc:sldMk cId="1264855528" sldId="256"/>
            <ac:spMk id="16" creationId="{E0184853-BDCA-ACA1-E933-21C2A7D8F309}"/>
          </ac:spMkLst>
        </pc:spChg>
        <pc:spChg chg="add">
          <ac:chgData name="Jose Carlo Burga" userId="ad8c35be-c1cb-40f5-848f-0f856e13a741" providerId="ADAL" clId="{DEF653E6-41BF-40F6-AA69-D8CCDC405CB9}" dt="2024-07-12T02:52:24.964" v="5790"/>
          <ac:spMkLst>
            <pc:docMk/>
            <pc:sldMk cId="1264855528" sldId="256"/>
            <ac:spMk id="17" creationId="{5DAA0DDF-28DA-965A-A1DD-3CF7B1636117}"/>
          </ac:spMkLst>
        </pc:spChg>
        <pc:spChg chg="del">
          <ac:chgData name="Jose Carlo Burga" userId="ad8c35be-c1cb-40f5-848f-0f856e13a741" providerId="ADAL" clId="{DEF653E6-41BF-40F6-AA69-D8CCDC405CB9}" dt="2024-07-12T00:52:18.735" v="5542" actId="478"/>
          <ac:spMkLst>
            <pc:docMk/>
            <pc:sldMk cId="1264855528" sldId="256"/>
            <ac:spMk id="19" creationId="{DE5BA23B-C61D-FFD4-F42B-1C065559EB51}"/>
          </ac:spMkLst>
        </pc:spChg>
        <pc:spChg chg="add del mod">
          <ac:chgData name="Jose Carlo Burga" userId="ad8c35be-c1cb-40f5-848f-0f856e13a741" providerId="ADAL" clId="{DEF653E6-41BF-40F6-AA69-D8CCDC405CB9}" dt="2024-07-12T03:19:43.167" v="6312" actId="478"/>
          <ac:spMkLst>
            <pc:docMk/>
            <pc:sldMk cId="1264855528" sldId="256"/>
            <ac:spMk id="20" creationId="{D4BBF779-2587-BA29-825B-30991B2327B0}"/>
          </ac:spMkLst>
        </pc:spChg>
        <pc:spChg chg="add mod">
          <ac:chgData name="Jose Carlo Burga" userId="ad8c35be-c1cb-40f5-848f-0f856e13a741" providerId="ADAL" clId="{DEF653E6-41BF-40F6-AA69-D8CCDC405CB9}" dt="2024-07-12T18:21:03.038" v="6661"/>
          <ac:spMkLst>
            <pc:docMk/>
            <pc:sldMk cId="1264855528" sldId="256"/>
            <ac:spMk id="21" creationId="{18A73C3C-DDF3-2F73-2552-2A6D839967B4}"/>
          </ac:spMkLst>
        </pc:spChg>
        <pc:spChg chg="del">
          <ac:chgData name="Jose Carlo Burga" userId="ad8c35be-c1cb-40f5-848f-0f856e13a741" providerId="ADAL" clId="{DEF653E6-41BF-40F6-AA69-D8CCDC405CB9}" dt="2024-07-12T00:52:18.735" v="5542" actId="478"/>
          <ac:spMkLst>
            <pc:docMk/>
            <pc:sldMk cId="1264855528" sldId="256"/>
            <ac:spMk id="21" creationId="{8914AD98-6BFB-E639-3A5E-ECA2F3F875BE}"/>
          </ac:spMkLst>
        </pc:spChg>
        <pc:spChg chg="add del mod">
          <ac:chgData name="Jose Carlo Burga" userId="ad8c35be-c1cb-40f5-848f-0f856e13a741" providerId="ADAL" clId="{DEF653E6-41BF-40F6-AA69-D8CCDC405CB9}" dt="2024-07-12T18:20:54.234" v="6659" actId="478"/>
          <ac:spMkLst>
            <pc:docMk/>
            <pc:sldMk cId="1264855528" sldId="256"/>
            <ac:spMk id="22" creationId="{339A816D-6474-04B8-4908-FAAD3A5F1B9E}"/>
          </ac:spMkLst>
        </pc:spChg>
        <pc:spChg chg="add mod">
          <ac:chgData name="Jose Carlo Burga" userId="ad8c35be-c1cb-40f5-848f-0f856e13a741" providerId="ADAL" clId="{DEF653E6-41BF-40F6-AA69-D8CCDC405CB9}" dt="2024-07-12T04:48:46.102" v="6655" actId="20577"/>
          <ac:spMkLst>
            <pc:docMk/>
            <pc:sldMk cId="1264855528" sldId="256"/>
            <ac:spMk id="23" creationId="{BEE4B2BC-442D-6453-3ACA-254ED341A41D}"/>
          </ac:spMkLst>
        </pc:spChg>
        <pc:spChg chg="del mod">
          <ac:chgData name="Jose Carlo Burga" userId="ad8c35be-c1cb-40f5-848f-0f856e13a741" providerId="ADAL" clId="{DEF653E6-41BF-40F6-AA69-D8CCDC405CB9}" dt="2024-07-12T00:52:18.735" v="5542" actId="478"/>
          <ac:spMkLst>
            <pc:docMk/>
            <pc:sldMk cId="1264855528" sldId="256"/>
            <ac:spMk id="23" creationId="{F1E3A4D9-1F44-163E-C7EF-AD3B31DFB08E}"/>
          </ac:spMkLst>
        </pc:spChg>
        <pc:spChg chg="del">
          <ac:chgData name="Jose Carlo Burga" userId="ad8c35be-c1cb-40f5-848f-0f856e13a741" providerId="ADAL" clId="{DEF653E6-41BF-40F6-AA69-D8CCDC405CB9}" dt="2024-07-12T00:52:18.735" v="5542" actId="478"/>
          <ac:spMkLst>
            <pc:docMk/>
            <pc:sldMk cId="1264855528" sldId="256"/>
            <ac:spMk id="35" creationId="{8992DC94-CEC6-3127-87DA-EA1B1A7F7A47}"/>
          </ac:spMkLst>
        </pc:spChg>
        <pc:spChg chg="del">
          <ac:chgData name="Jose Carlo Burga" userId="ad8c35be-c1cb-40f5-848f-0f856e13a741" providerId="ADAL" clId="{DEF653E6-41BF-40F6-AA69-D8CCDC405CB9}" dt="2024-07-12T00:52:18.735" v="5542" actId="478"/>
          <ac:spMkLst>
            <pc:docMk/>
            <pc:sldMk cId="1264855528" sldId="256"/>
            <ac:spMk id="36" creationId="{AE6A3A19-CC5B-199B-DD88-32B4C56DEAE2}"/>
          </ac:spMkLst>
        </pc:spChg>
        <pc:spChg chg="del">
          <ac:chgData name="Jose Carlo Burga" userId="ad8c35be-c1cb-40f5-848f-0f856e13a741" providerId="ADAL" clId="{DEF653E6-41BF-40F6-AA69-D8CCDC405CB9}" dt="2024-07-12T00:52:18.735" v="5542" actId="478"/>
          <ac:spMkLst>
            <pc:docMk/>
            <pc:sldMk cId="1264855528" sldId="256"/>
            <ac:spMk id="40" creationId="{67D01E58-BE23-3545-AF03-DF6F2FE8D6ED}"/>
          </ac:spMkLst>
        </pc:spChg>
        <pc:spChg chg="del">
          <ac:chgData name="Jose Carlo Burga" userId="ad8c35be-c1cb-40f5-848f-0f856e13a741" providerId="ADAL" clId="{DEF653E6-41BF-40F6-AA69-D8CCDC405CB9}" dt="2024-07-12T00:52:18.735" v="5542" actId="478"/>
          <ac:spMkLst>
            <pc:docMk/>
            <pc:sldMk cId="1264855528" sldId="256"/>
            <ac:spMk id="42" creationId="{75E2B018-83B0-C9C6-5EA7-A4A6C7C52982}"/>
          </ac:spMkLst>
        </pc:spChg>
        <pc:spChg chg="del">
          <ac:chgData name="Jose Carlo Burga" userId="ad8c35be-c1cb-40f5-848f-0f856e13a741" providerId="ADAL" clId="{DEF653E6-41BF-40F6-AA69-D8CCDC405CB9}" dt="2024-07-12T00:52:18.735" v="5542" actId="478"/>
          <ac:spMkLst>
            <pc:docMk/>
            <pc:sldMk cId="1264855528" sldId="256"/>
            <ac:spMk id="44" creationId="{2525C45D-B221-DA4A-3278-DB71D69AAA12}"/>
          </ac:spMkLst>
        </pc:spChg>
        <pc:spChg chg="del mod">
          <ac:chgData name="Jose Carlo Burga" userId="ad8c35be-c1cb-40f5-848f-0f856e13a741" providerId="ADAL" clId="{DEF653E6-41BF-40F6-AA69-D8CCDC405CB9}" dt="2024-07-12T00:52:18.735" v="5542" actId="478"/>
          <ac:spMkLst>
            <pc:docMk/>
            <pc:sldMk cId="1264855528" sldId="256"/>
            <ac:spMk id="46" creationId="{B6839653-278B-C933-11A1-75230C188397}"/>
          </ac:spMkLst>
        </pc:spChg>
        <pc:spChg chg="del">
          <ac:chgData name="Jose Carlo Burga" userId="ad8c35be-c1cb-40f5-848f-0f856e13a741" providerId="ADAL" clId="{DEF653E6-41BF-40F6-AA69-D8CCDC405CB9}" dt="2024-07-12T00:52:18.735" v="5542" actId="478"/>
          <ac:spMkLst>
            <pc:docMk/>
            <pc:sldMk cId="1264855528" sldId="256"/>
            <ac:spMk id="48" creationId="{A6C532C4-9BA7-A1B7-0F9F-8A9B752A3FAA}"/>
          </ac:spMkLst>
        </pc:spChg>
        <pc:spChg chg="del">
          <ac:chgData name="Jose Carlo Burga" userId="ad8c35be-c1cb-40f5-848f-0f856e13a741" providerId="ADAL" clId="{DEF653E6-41BF-40F6-AA69-D8CCDC405CB9}" dt="2024-07-12T00:52:18.735" v="5542" actId="478"/>
          <ac:spMkLst>
            <pc:docMk/>
            <pc:sldMk cId="1264855528" sldId="256"/>
            <ac:spMk id="56" creationId="{39AC047D-64D5-3E91-5662-DCE2067B480C}"/>
          </ac:spMkLst>
        </pc:spChg>
        <pc:spChg chg="del">
          <ac:chgData name="Jose Carlo Burga" userId="ad8c35be-c1cb-40f5-848f-0f856e13a741" providerId="ADAL" clId="{DEF653E6-41BF-40F6-AA69-D8CCDC405CB9}" dt="2024-07-12T00:52:18.735" v="5542" actId="478"/>
          <ac:spMkLst>
            <pc:docMk/>
            <pc:sldMk cId="1264855528" sldId="256"/>
            <ac:spMk id="63" creationId="{30828B49-4CA1-AD3A-CCE1-67888A338B7E}"/>
          </ac:spMkLst>
        </pc:spChg>
        <pc:spChg chg="del mod">
          <ac:chgData name="Jose Carlo Burga" userId="ad8c35be-c1cb-40f5-848f-0f856e13a741" providerId="ADAL" clId="{DEF653E6-41BF-40F6-AA69-D8CCDC405CB9}" dt="2024-07-12T00:52:18.735" v="5542" actId="478"/>
          <ac:spMkLst>
            <pc:docMk/>
            <pc:sldMk cId="1264855528" sldId="256"/>
            <ac:spMk id="66" creationId="{9D7964D7-8F4C-B2C7-D065-A3E1B2777F9B}"/>
          </ac:spMkLst>
        </pc:spChg>
        <pc:spChg chg="del mod">
          <ac:chgData name="Jose Carlo Burga" userId="ad8c35be-c1cb-40f5-848f-0f856e13a741" providerId="ADAL" clId="{DEF653E6-41BF-40F6-AA69-D8CCDC405CB9}" dt="2024-07-12T00:52:18.735" v="5542" actId="478"/>
          <ac:spMkLst>
            <pc:docMk/>
            <pc:sldMk cId="1264855528" sldId="256"/>
            <ac:spMk id="68" creationId="{1B105D82-D255-1372-5CD8-6CF9464B2991}"/>
          </ac:spMkLst>
        </pc:spChg>
        <pc:spChg chg="del">
          <ac:chgData name="Jose Carlo Burga" userId="ad8c35be-c1cb-40f5-848f-0f856e13a741" providerId="ADAL" clId="{DEF653E6-41BF-40F6-AA69-D8CCDC405CB9}" dt="2024-07-12T00:52:18.735" v="5542" actId="478"/>
          <ac:spMkLst>
            <pc:docMk/>
            <pc:sldMk cId="1264855528" sldId="256"/>
            <ac:spMk id="77" creationId="{2089E6F1-2C39-3419-64C5-0EB593EF79FF}"/>
          </ac:spMkLst>
        </pc:spChg>
        <pc:spChg chg="del">
          <ac:chgData name="Jose Carlo Burga" userId="ad8c35be-c1cb-40f5-848f-0f856e13a741" providerId="ADAL" clId="{DEF653E6-41BF-40F6-AA69-D8CCDC405CB9}" dt="2024-07-12T00:52:18.735" v="5542" actId="478"/>
          <ac:spMkLst>
            <pc:docMk/>
            <pc:sldMk cId="1264855528" sldId="256"/>
            <ac:spMk id="79" creationId="{B7082910-FFE3-5D74-2F19-EC6D8166C553}"/>
          </ac:spMkLst>
        </pc:spChg>
        <pc:spChg chg="del">
          <ac:chgData name="Jose Carlo Burga" userId="ad8c35be-c1cb-40f5-848f-0f856e13a741" providerId="ADAL" clId="{DEF653E6-41BF-40F6-AA69-D8CCDC405CB9}" dt="2024-07-12T00:52:18.735" v="5542" actId="478"/>
          <ac:spMkLst>
            <pc:docMk/>
            <pc:sldMk cId="1264855528" sldId="256"/>
            <ac:spMk id="84" creationId="{C0175AD8-3435-8B61-CAC1-A9DC65F50E76}"/>
          </ac:spMkLst>
        </pc:spChg>
        <pc:spChg chg="del">
          <ac:chgData name="Jose Carlo Burga" userId="ad8c35be-c1cb-40f5-848f-0f856e13a741" providerId="ADAL" clId="{DEF653E6-41BF-40F6-AA69-D8CCDC405CB9}" dt="2024-07-12T00:52:18.735" v="5542" actId="478"/>
          <ac:spMkLst>
            <pc:docMk/>
            <pc:sldMk cId="1264855528" sldId="256"/>
            <ac:spMk id="89" creationId="{F90A0891-A473-50BE-DDCB-CF42124D4E2D}"/>
          </ac:spMkLst>
        </pc:spChg>
        <pc:spChg chg="del">
          <ac:chgData name="Jose Carlo Burga" userId="ad8c35be-c1cb-40f5-848f-0f856e13a741" providerId="ADAL" clId="{DEF653E6-41BF-40F6-AA69-D8CCDC405CB9}" dt="2024-07-12T00:52:18.735" v="5542" actId="478"/>
          <ac:spMkLst>
            <pc:docMk/>
            <pc:sldMk cId="1264855528" sldId="256"/>
            <ac:spMk id="94" creationId="{A1B05674-34B9-521D-DD5A-AACB73904007}"/>
          </ac:spMkLst>
        </pc:spChg>
        <pc:spChg chg="del">
          <ac:chgData name="Jose Carlo Burga" userId="ad8c35be-c1cb-40f5-848f-0f856e13a741" providerId="ADAL" clId="{DEF653E6-41BF-40F6-AA69-D8CCDC405CB9}" dt="2024-07-12T00:52:18.735" v="5542" actId="478"/>
          <ac:spMkLst>
            <pc:docMk/>
            <pc:sldMk cId="1264855528" sldId="256"/>
            <ac:spMk id="101" creationId="{5AFD77F8-2B65-E320-E0EC-577E1F8F510C}"/>
          </ac:spMkLst>
        </pc:spChg>
        <pc:spChg chg="add del mod">
          <ac:chgData name="Jose Carlo Burga" userId="ad8c35be-c1cb-40f5-848f-0f856e13a741" providerId="ADAL" clId="{DEF653E6-41BF-40F6-AA69-D8CCDC405CB9}" dt="2024-07-12T00:52:18.735" v="5542" actId="478"/>
          <ac:spMkLst>
            <pc:docMk/>
            <pc:sldMk cId="1264855528" sldId="256"/>
            <ac:spMk id="112" creationId="{8C0AC6DC-4079-4765-C222-CCB64BCD5475}"/>
          </ac:spMkLst>
        </pc:spChg>
        <pc:picChg chg="add del mod">
          <ac:chgData name="Jose Carlo Burga" userId="ad8c35be-c1cb-40f5-848f-0f856e13a741" providerId="ADAL" clId="{DEF653E6-41BF-40F6-AA69-D8CCDC405CB9}" dt="2024-07-12T18:20:47.864" v="6657" actId="478"/>
          <ac:picMkLst>
            <pc:docMk/>
            <pc:sldMk cId="1264855528" sldId="256"/>
            <ac:picMk id="24" creationId="{37022B11-F934-71F5-16B7-E7241CEC64F8}"/>
          </ac:picMkLst>
        </pc:picChg>
        <pc:picChg chg="del">
          <ac:chgData name="Jose Carlo Burga" userId="ad8c35be-c1cb-40f5-848f-0f856e13a741" providerId="ADAL" clId="{DEF653E6-41BF-40F6-AA69-D8CCDC405CB9}" dt="2024-07-12T00:52:18.735" v="5542" actId="478"/>
          <ac:picMkLst>
            <pc:docMk/>
            <pc:sldMk cId="1264855528" sldId="256"/>
            <ac:picMk id="86" creationId="{70547817-633C-6AD7-D7A7-BA4A35129733}"/>
          </ac:picMkLst>
        </pc:picChg>
        <pc:picChg chg="add del mod">
          <ac:chgData name="Jose Carlo Burga" userId="ad8c35be-c1cb-40f5-848f-0f856e13a741" providerId="ADAL" clId="{DEF653E6-41BF-40F6-AA69-D8CCDC405CB9}" dt="2024-07-12T00:52:18.735" v="5542" actId="478"/>
          <ac:picMkLst>
            <pc:docMk/>
            <pc:sldMk cId="1264855528" sldId="256"/>
            <ac:picMk id="113" creationId="{FB6A3D78-86B0-D3A3-9A3F-34C6138E84F0}"/>
          </ac:picMkLst>
        </pc:picChg>
        <pc:cxnChg chg="add del mod">
          <ac:chgData name="Jose Carlo Burga" userId="ad8c35be-c1cb-40f5-848f-0f856e13a741" providerId="ADAL" clId="{DEF653E6-41BF-40F6-AA69-D8CCDC405CB9}" dt="2024-07-12T04:42:52.857" v="6549" actId="478"/>
          <ac:cxnSpMkLst>
            <pc:docMk/>
            <pc:sldMk cId="1264855528" sldId="256"/>
            <ac:cxnSpMk id="7" creationId="{8F4E6D4F-7052-2326-EF70-28DC8BCFCEE0}"/>
          </ac:cxnSpMkLst>
        </pc:cxnChg>
        <pc:cxnChg chg="add del mod">
          <ac:chgData name="Jose Carlo Burga" userId="ad8c35be-c1cb-40f5-848f-0f856e13a741" providerId="ADAL" clId="{DEF653E6-41BF-40F6-AA69-D8CCDC405CB9}" dt="2024-07-12T04:42:48.811" v="6548" actId="478"/>
          <ac:cxnSpMkLst>
            <pc:docMk/>
            <pc:sldMk cId="1264855528" sldId="256"/>
            <ac:cxnSpMk id="9" creationId="{4622A73B-80A9-3488-E386-51D65FAFC9D9}"/>
          </ac:cxnSpMkLst>
        </pc:cxnChg>
        <pc:cxnChg chg="del mod">
          <ac:chgData name="Jose Carlo Burga" userId="ad8c35be-c1cb-40f5-848f-0f856e13a741" providerId="ADAL" clId="{DEF653E6-41BF-40F6-AA69-D8CCDC405CB9}" dt="2024-07-12T00:52:18.735" v="5542" actId="478"/>
          <ac:cxnSpMkLst>
            <pc:docMk/>
            <pc:sldMk cId="1264855528" sldId="256"/>
            <ac:cxnSpMk id="25" creationId="{42AE060A-3517-F029-D175-E5415DFDE2D9}"/>
          </ac:cxnSpMkLst>
        </pc:cxnChg>
        <pc:cxnChg chg="del mod">
          <ac:chgData name="Jose Carlo Burga" userId="ad8c35be-c1cb-40f5-848f-0f856e13a741" providerId="ADAL" clId="{DEF653E6-41BF-40F6-AA69-D8CCDC405CB9}" dt="2024-07-12T00:52:18.735" v="5542" actId="478"/>
          <ac:cxnSpMkLst>
            <pc:docMk/>
            <pc:sldMk cId="1264855528" sldId="256"/>
            <ac:cxnSpMk id="30" creationId="{C70D81F3-F99C-704A-EAE1-4889A1A3B83B}"/>
          </ac:cxnSpMkLst>
        </pc:cxnChg>
        <pc:cxnChg chg="del mod">
          <ac:chgData name="Jose Carlo Burga" userId="ad8c35be-c1cb-40f5-848f-0f856e13a741" providerId="ADAL" clId="{DEF653E6-41BF-40F6-AA69-D8CCDC405CB9}" dt="2024-07-12T00:52:18.735" v="5542" actId="478"/>
          <ac:cxnSpMkLst>
            <pc:docMk/>
            <pc:sldMk cId="1264855528" sldId="256"/>
            <ac:cxnSpMk id="32" creationId="{6EB650E4-D9D4-8666-D52C-9093BC7C5C33}"/>
          </ac:cxnSpMkLst>
        </pc:cxnChg>
        <pc:cxnChg chg="del mod">
          <ac:chgData name="Jose Carlo Burga" userId="ad8c35be-c1cb-40f5-848f-0f856e13a741" providerId="ADAL" clId="{DEF653E6-41BF-40F6-AA69-D8CCDC405CB9}" dt="2024-07-12T00:52:18.735" v="5542" actId="478"/>
          <ac:cxnSpMkLst>
            <pc:docMk/>
            <pc:sldMk cId="1264855528" sldId="256"/>
            <ac:cxnSpMk id="34" creationId="{C2621FD8-A173-1FB6-E9E4-8CF964CAB024}"/>
          </ac:cxnSpMkLst>
        </pc:cxnChg>
        <pc:cxnChg chg="del mod">
          <ac:chgData name="Jose Carlo Burga" userId="ad8c35be-c1cb-40f5-848f-0f856e13a741" providerId="ADAL" clId="{DEF653E6-41BF-40F6-AA69-D8CCDC405CB9}" dt="2024-07-12T00:52:18.735" v="5542" actId="478"/>
          <ac:cxnSpMkLst>
            <pc:docMk/>
            <pc:sldMk cId="1264855528" sldId="256"/>
            <ac:cxnSpMk id="52" creationId="{A109AEA4-B7C3-91C8-41F0-1AD39DF3DB59}"/>
          </ac:cxnSpMkLst>
        </pc:cxnChg>
        <pc:cxnChg chg="del mod">
          <ac:chgData name="Jose Carlo Burga" userId="ad8c35be-c1cb-40f5-848f-0f856e13a741" providerId="ADAL" clId="{DEF653E6-41BF-40F6-AA69-D8CCDC405CB9}" dt="2024-07-12T00:52:18.735" v="5542" actId="478"/>
          <ac:cxnSpMkLst>
            <pc:docMk/>
            <pc:sldMk cId="1264855528" sldId="256"/>
            <ac:cxnSpMk id="54" creationId="{A92CDF50-0AC8-2B45-1C22-07DFE0105D64}"/>
          </ac:cxnSpMkLst>
        </pc:cxnChg>
        <pc:cxnChg chg="del mod">
          <ac:chgData name="Jose Carlo Burga" userId="ad8c35be-c1cb-40f5-848f-0f856e13a741" providerId="ADAL" clId="{DEF653E6-41BF-40F6-AA69-D8CCDC405CB9}" dt="2024-07-12T00:52:18.735" v="5542" actId="478"/>
          <ac:cxnSpMkLst>
            <pc:docMk/>
            <pc:sldMk cId="1264855528" sldId="256"/>
            <ac:cxnSpMk id="58" creationId="{62E6FF1B-4F2A-1D4C-B941-0BAB4294565D}"/>
          </ac:cxnSpMkLst>
        </pc:cxnChg>
        <pc:cxnChg chg="del mod">
          <ac:chgData name="Jose Carlo Burga" userId="ad8c35be-c1cb-40f5-848f-0f856e13a741" providerId="ADAL" clId="{DEF653E6-41BF-40F6-AA69-D8CCDC405CB9}" dt="2024-07-12T00:52:18.735" v="5542" actId="478"/>
          <ac:cxnSpMkLst>
            <pc:docMk/>
            <pc:sldMk cId="1264855528" sldId="256"/>
            <ac:cxnSpMk id="60" creationId="{AF89AAA8-F0F2-4E0B-F8B9-797EABC1FF10}"/>
          </ac:cxnSpMkLst>
        </pc:cxnChg>
        <pc:cxnChg chg="del mod">
          <ac:chgData name="Jose Carlo Burga" userId="ad8c35be-c1cb-40f5-848f-0f856e13a741" providerId="ADAL" clId="{DEF653E6-41BF-40F6-AA69-D8CCDC405CB9}" dt="2024-07-12T00:52:18.735" v="5542" actId="478"/>
          <ac:cxnSpMkLst>
            <pc:docMk/>
            <pc:sldMk cId="1264855528" sldId="256"/>
            <ac:cxnSpMk id="62" creationId="{8EBEF659-F962-6FD2-5CB7-AECBD38DE764}"/>
          </ac:cxnSpMkLst>
        </pc:cxnChg>
        <pc:cxnChg chg="del mod">
          <ac:chgData name="Jose Carlo Burga" userId="ad8c35be-c1cb-40f5-848f-0f856e13a741" providerId="ADAL" clId="{DEF653E6-41BF-40F6-AA69-D8CCDC405CB9}" dt="2024-07-12T00:52:18.735" v="5542" actId="478"/>
          <ac:cxnSpMkLst>
            <pc:docMk/>
            <pc:sldMk cId="1264855528" sldId="256"/>
            <ac:cxnSpMk id="73" creationId="{1BB5792A-5779-DBEA-FFA7-74ABC464D6DA}"/>
          </ac:cxnSpMkLst>
        </pc:cxnChg>
        <pc:cxnChg chg="del mod">
          <ac:chgData name="Jose Carlo Burga" userId="ad8c35be-c1cb-40f5-848f-0f856e13a741" providerId="ADAL" clId="{DEF653E6-41BF-40F6-AA69-D8CCDC405CB9}" dt="2024-07-12T00:52:18.735" v="5542" actId="478"/>
          <ac:cxnSpMkLst>
            <pc:docMk/>
            <pc:sldMk cId="1264855528" sldId="256"/>
            <ac:cxnSpMk id="75" creationId="{DDA9C94D-1019-9875-5E1A-4DC2F44A581A}"/>
          </ac:cxnSpMkLst>
        </pc:cxnChg>
        <pc:cxnChg chg="del mod">
          <ac:chgData name="Jose Carlo Burga" userId="ad8c35be-c1cb-40f5-848f-0f856e13a741" providerId="ADAL" clId="{DEF653E6-41BF-40F6-AA69-D8CCDC405CB9}" dt="2024-07-12T00:52:18.735" v="5542" actId="478"/>
          <ac:cxnSpMkLst>
            <pc:docMk/>
            <pc:sldMk cId="1264855528" sldId="256"/>
            <ac:cxnSpMk id="81" creationId="{BE9FC0D1-0300-4D5A-5414-750735E3339F}"/>
          </ac:cxnSpMkLst>
        </pc:cxnChg>
        <pc:cxnChg chg="del mod">
          <ac:chgData name="Jose Carlo Burga" userId="ad8c35be-c1cb-40f5-848f-0f856e13a741" providerId="ADAL" clId="{DEF653E6-41BF-40F6-AA69-D8CCDC405CB9}" dt="2024-07-12T00:52:18.735" v="5542" actId="478"/>
          <ac:cxnSpMkLst>
            <pc:docMk/>
            <pc:sldMk cId="1264855528" sldId="256"/>
            <ac:cxnSpMk id="83" creationId="{9003935B-A7D2-7CD2-FC01-38F20E870E04}"/>
          </ac:cxnSpMkLst>
        </pc:cxnChg>
        <pc:cxnChg chg="del mod">
          <ac:chgData name="Jose Carlo Burga" userId="ad8c35be-c1cb-40f5-848f-0f856e13a741" providerId="ADAL" clId="{DEF653E6-41BF-40F6-AA69-D8CCDC405CB9}" dt="2024-07-12T00:52:18.735" v="5542" actId="478"/>
          <ac:cxnSpMkLst>
            <pc:docMk/>
            <pc:sldMk cId="1264855528" sldId="256"/>
            <ac:cxnSpMk id="91" creationId="{94BBD609-5906-C1C8-8BB7-E8717D393100}"/>
          </ac:cxnSpMkLst>
        </pc:cxnChg>
        <pc:cxnChg chg="del mod">
          <ac:chgData name="Jose Carlo Burga" userId="ad8c35be-c1cb-40f5-848f-0f856e13a741" providerId="ADAL" clId="{DEF653E6-41BF-40F6-AA69-D8CCDC405CB9}" dt="2024-07-12T00:52:18.735" v="5542" actId="478"/>
          <ac:cxnSpMkLst>
            <pc:docMk/>
            <pc:sldMk cId="1264855528" sldId="256"/>
            <ac:cxnSpMk id="100" creationId="{39280E6F-ADE2-BED3-74A4-AA41792FAC9B}"/>
          </ac:cxnSpMkLst>
        </pc:cxnChg>
        <pc:cxnChg chg="del mod">
          <ac:chgData name="Jose Carlo Burga" userId="ad8c35be-c1cb-40f5-848f-0f856e13a741" providerId="ADAL" clId="{DEF653E6-41BF-40F6-AA69-D8CCDC405CB9}" dt="2024-07-12T00:52:18.735" v="5542" actId="478"/>
          <ac:cxnSpMkLst>
            <pc:docMk/>
            <pc:sldMk cId="1264855528" sldId="256"/>
            <ac:cxnSpMk id="105" creationId="{C823A5EC-45C6-C5D6-A26D-BDE8EDF6FF08}"/>
          </ac:cxnSpMkLst>
        </pc:cxnChg>
        <pc:cxnChg chg="del mod">
          <ac:chgData name="Jose Carlo Burga" userId="ad8c35be-c1cb-40f5-848f-0f856e13a741" providerId="ADAL" clId="{DEF653E6-41BF-40F6-AA69-D8CCDC405CB9}" dt="2024-07-12T00:52:18.735" v="5542" actId="478"/>
          <ac:cxnSpMkLst>
            <pc:docMk/>
            <pc:sldMk cId="1264855528" sldId="256"/>
            <ac:cxnSpMk id="109" creationId="{8D2D9C48-5FA8-EAA8-C31E-EC1C78848B65}"/>
          </ac:cxnSpMkLst>
        </pc:cxnChg>
      </pc:sldChg>
      <pc:sldChg chg="addSp delSp modSp new del mod ord">
        <pc:chgData name="Jose Carlo Burga" userId="ad8c35be-c1cb-40f5-848f-0f856e13a741" providerId="ADAL" clId="{DEF653E6-41BF-40F6-AA69-D8CCDC405CB9}" dt="2024-07-10T05:11:49.041" v="1785" actId="47"/>
        <pc:sldMkLst>
          <pc:docMk/>
          <pc:sldMk cId="2863171964" sldId="257"/>
        </pc:sldMkLst>
        <pc:spChg chg="del">
          <ac:chgData name="Jose Carlo Burga" userId="ad8c35be-c1cb-40f5-848f-0f856e13a741" providerId="ADAL" clId="{DEF653E6-41BF-40F6-AA69-D8CCDC405CB9}" dt="2024-07-08T19:25:51.140" v="34" actId="478"/>
          <ac:spMkLst>
            <pc:docMk/>
            <pc:sldMk cId="2863171964" sldId="257"/>
            <ac:spMk id="2" creationId="{249714AE-468B-8CDE-43CF-098B36DA056A}"/>
          </ac:spMkLst>
        </pc:spChg>
        <pc:spChg chg="del mod">
          <ac:chgData name="Jose Carlo Burga" userId="ad8c35be-c1cb-40f5-848f-0f856e13a741" providerId="ADAL" clId="{DEF653E6-41BF-40F6-AA69-D8CCDC405CB9}" dt="2024-07-10T05:11:29.085" v="1783" actId="21"/>
          <ac:spMkLst>
            <pc:docMk/>
            <pc:sldMk cId="2863171964" sldId="257"/>
            <ac:spMk id="2" creationId="{B36395A3-56D8-3006-DDE8-5BC2CB7B5DC5}"/>
          </ac:spMkLst>
        </pc:spChg>
        <pc:spChg chg="del">
          <ac:chgData name="Jose Carlo Burga" userId="ad8c35be-c1cb-40f5-848f-0f856e13a741" providerId="ADAL" clId="{DEF653E6-41BF-40F6-AA69-D8CCDC405CB9}" dt="2024-07-08T19:25:51.140" v="34" actId="478"/>
          <ac:spMkLst>
            <pc:docMk/>
            <pc:sldMk cId="2863171964" sldId="257"/>
            <ac:spMk id="3" creationId="{FE7C0A75-F0E7-ED0E-CC42-AEDC23377CB3}"/>
          </ac:spMkLst>
        </pc:spChg>
        <pc:spChg chg="add del mod">
          <ac:chgData name="Jose Carlo Burga" userId="ad8c35be-c1cb-40f5-848f-0f856e13a741" providerId="ADAL" clId="{DEF653E6-41BF-40F6-AA69-D8CCDC405CB9}" dt="2024-07-08T19:26:00.463" v="36" actId="478"/>
          <ac:spMkLst>
            <pc:docMk/>
            <pc:sldMk cId="2863171964" sldId="257"/>
            <ac:spMk id="4" creationId="{9A7DED59-98B1-0C55-0C48-E68811721154}"/>
          </ac:spMkLst>
        </pc:spChg>
        <pc:spChg chg="add del mod">
          <ac:chgData name="Jose Carlo Burga" userId="ad8c35be-c1cb-40f5-848f-0f856e13a741" providerId="ADAL" clId="{DEF653E6-41BF-40F6-AA69-D8CCDC405CB9}" dt="2024-07-08T19:26:00.463" v="36" actId="478"/>
          <ac:spMkLst>
            <pc:docMk/>
            <pc:sldMk cId="2863171964" sldId="257"/>
            <ac:spMk id="5" creationId="{7E2321FC-8703-44F0-276B-6751A3576106}"/>
          </ac:spMkLst>
        </pc:spChg>
        <pc:spChg chg="add del mod">
          <ac:chgData name="Jose Carlo Burga" userId="ad8c35be-c1cb-40f5-848f-0f856e13a741" providerId="ADAL" clId="{DEF653E6-41BF-40F6-AA69-D8CCDC405CB9}" dt="2024-07-10T05:11:29.085" v="1783" actId="21"/>
          <ac:spMkLst>
            <pc:docMk/>
            <pc:sldMk cId="2863171964" sldId="257"/>
            <ac:spMk id="7" creationId="{A61822BC-05D9-C8A3-4EFA-6B29DA6B39F0}"/>
          </ac:spMkLst>
        </pc:spChg>
        <pc:spChg chg="add del mod">
          <ac:chgData name="Jose Carlo Burga" userId="ad8c35be-c1cb-40f5-848f-0f856e13a741" providerId="ADAL" clId="{DEF653E6-41BF-40F6-AA69-D8CCDC405CB9}" dt="2024-07-08T22:07:08.105" v="175" actId="478"/>
          <ac:spMkLst>
            <pc:docMk/>
            <pc:sldMk cId="2863171964" sldId="257"/>
            <ac:spMk id="9" creationId="{000847A1-5439-1BA6-565F-079AE0C0168F}"/>
          </ac:spMkLst>
        </pc:spChg>
        <pc:spChg chg="add del mod">
          <ac:chgData name="Jose Carlo Burga" userId="ad8c35be-c1cb-40f5-848f-0f856e13a741" providerId="ADAL" clId="{DEF653E6-41BF-40F6-AA69-D8CCDC405CB9}" dt="2024-07-08T22:06:24.158" v="167"/>
          <ac:spMkLst>
            <pc:docMk/>
            <pc:sldMk cId="2863171964" sldId="257"/>
            <ac:spMk id="10" creationId="{A77FCD13-9865-A4DF-8142-EE8CB3B5BAC6}"/>
          </ac:spMkLst>
        </pc:spChg>
        <pc:spChg chg="add del mod">
          <ac:chgData name="Jose Carlo Burga" userId="ad8c35be-c1cb-40f5-848f-0f856e13a741" providerId="ADAL" clId="{DEF653E6-41BF-40F6-AA69-D8CCDC405CB9}" dt="2024-07-10T05:11:29.085" v="1783" actId="21"/>
          <ac:spMkLst>
            <pc:docMk/>
            <pc:sldMk cId="2863171964" sldId="257"/>
            <ac:spMk id="11" creationId="{848472D0-FDB6-53FA-21BA-A518FA290169}"/>
          </ac:spMkLst>
        </pc:spChg>
        <pc:spChg chg="add del mod">
          <ac:chgData name="Jose Carlo Burga" userId="ad8c35be-c1cb-40f5-848f-0f856e13a741" providerId="ADAL" clId="{DEF653E6-41BF-40F6-AA69-D8CCDC405CB9}" dt="2024-07-10T05:11:29.085" v="1783" actId="21"/>
          <ac:spMkLst>
            <pc:docMk/>
            <pc:sldMk cId="2863171964" sldId="257"/>
            <ac:spMk id="12" creationId="{0012B438-68EF-DCA3-6B4F-2ED3109A5009}"/>
          </ac:spMkLst>
        </pc:spChg>
        <pc:spChg chg="add del mod">
          <ac:chgData name="Jose Carlo Burga" userId="ad8c35be-c1cb-40f5-848f-0f856e13a741" providerId="ADAL" clId="{DEF653E6-41BF-40F6-AA69-D8CCDC405CB9}" dt="2024-07-10T05:11:29.085" v="1783" actId="21"/>
          <ac:spMkLst>
            <pc:docMk/>
            <pc:sldMk cId="2863171964" sldId="257"/>
            <ac:spMk id="13" creationId="{D0200199-15B5-B313-A0A5-FB0993A76874}"/>
          </ac:spMkLst>
        </pc:spChg>
        <pc:spChg chg="add del mod">
          <ac:chgData name="Jose Carlo Burga" userId="ad8c35be-c1cb-40f5-848f-0f856e13a741" providerId="ADAL" clId="{DEF653E6-41BF-40F6-AA69-D8CCDC405CB9}" dt="2024-07-08T23:31:58.344" v="1053" actId="478"/>
          <ac:spMkLst>
            <pc:docMk/>
            <pc:sldMk cId="2863171964" sldId="257"/>
            <ac:spMk id="14" creationId="{1C452C19-0F2C-3E04-BD55-0B827654C333}"/>
          </ac:spMkLst>
        </pc:spChg>
        <pc:spChg chg="add">
          <ac:chgData name="Jose Carlo Burga" userId="ad8c35be-c1cb-40f5-848f-0f856e13a741" providerId="ADAL" clId="{DEF653E6-41BF-40F6-AA69-D8CCDC405CB9}" dt="2024-07-08T23:31:00.797" v="1038"/>
          <ac:spMkLst>
            <pc:docMk/>
            <pc:sldMk cId="2863171964" sldId="257"/>
            <ac:spMk id="15" creationId="{782A127A-C9B9-713C-B304-E9EA6698E3C4}"/>
          </ac:spMkLst>
        </pc:spChg>
        <pc:spChg chg="add del mod">
          <ac:chgData name="Jose Carlo Burga" userId="ad8c35be-c1cb-40f5-848f-0f856e13a741" providerId="ADAL" clId="{DEF653E6-41BF-40F6-AA69-D8CCDC405CB9}" dt="2024-07-10T05:11:29.085" v="1783" actId="21"/>
          <ac:spMkLst>
            <pc:docMk/>
            <pc:sldMk cId="2863171964" sldId="257"/>
            <ac:spMk id="17" creationId="{64C9C316-4537-CBA0-58AA-25DEA1EBFA6F}"/>
          </ac:spMkLst>
        </pc:spChg>
      </pc:sldChg>
      <pc:sldChg chg="addSp delSp modSp new del mod ord">
        <pc:chgData name="Jose Carlo Burga" userId="ad8c35be-c1cb-40f5-848f-0f856e13a741" providerId="ADAL" clId="{DEF653E6-41BF-40F6-AA69-D8CCDC405CB9}" dt="2024-07-09T21:20:11.202" v="1381" actId="47"/>
        <pc:sldMkLst>
          <pc:docMk/>
          <pc:sldMk cId="3254100145" sldId="258"/>
        </pc:sldMkLst>
        <pc:spChg chg="mod">
          <ac:chgData name="Jose Carlo Burga" userId="ad8c35be-c1cb-40f5-848f-0f856e13a741" providerId="ADAL" clId="{DEF653E6-41BF-40F6-AA69-D8CCDC405CB9}" dt="2024-07-09T21:20:06.716" v="1380" actId="20577"/>
          <ac:spMkLst>
            <pc:docMk/>
            <pc:sldMk cId="3254100145" sldId="258"/>
            <ac:spMk id="2" creationId="{FF7B83E5-00A6-5135-58AB-AC9C8B410050}"/>
          </ac:spMkLst>
        </pc:spChg>
        <pc:spChg chg="add mod">
          <ac:chgData name="Jose Carlo Burga" userId="ad8c35be-c1cb-40f5-848f-0f856e13a741" providerId="ADAL" clId="{DEF653E6-41BF-40F6-AA69-D8CCDC405CB9}" dt="2024-07-09T21:16:37.784" v="1254" actId="6549"/>
          <ac:spMkLst>
            <pc:docMk/>
            <pc:sldMk cId="3254100145" sldId="258"/>
            <ac:spMk id="3" creationId="{18D223E7-D6D3-A72E-5544-4123811E9E11}"/>
          </ac:spMkLst>
        </pc:spChg>
        <pc:spChg chg="del">
          <ac:chgData name="Jose Carlo Burga" userId="ad8c35be-c1cb-40f5-848f-0f856e13a741" providerId="ADAL" clId="{DEF653E6-41BF-40F6-AA69-D8CCDC405CB9}" dt="2024-07-09T00:02:11.889" v="1075" actId="478"/>
          <ac:spMkLst>
            <pc:docMk/>
            <pc:sldMk cId="3254100145" sldId="258"/>
            <ac:spMk id="3" creationId="{A3B17E29-5C23-0136-5BC4-3832BB4DD47F}"/>
          </ac:spMkLst>
        </pc:spChg>
      </pc:sldChg>
      <pc:sldChg chg="addSp delSp modSp add del mod ord">
        <pc:chgData name="Jose Carlo Burga" userId="ad8c35be-c1cb-40f5-848f-0f856e13a741" providerId="ADAL" clId="{DEF653E6-41BF-40F6-AA69-D8CCDC405CB9}" dt="2024-07-10T05:14:47.331" v="1869" actId="47"/>
        <pc:sldMkLst>
          <pc:docMk/>
          <pc:sldMk cId="992407130" sldId="259"/>
        </pc:sldMkLst>
        <pc:spChg chg="del mod">
          <ac:chgData name="Jose Carlo Burga" userId="ad8c35be-c1cb-40f5-848f-0f856e13a741" providerId="ADAL" clId="{DEF653E6-41BF-40F6-AA69-D8CCDC405CB9}" dt="2024-07-09T00:02:54.255" v="1116" actId="478"/>
          <ac:spMkLst>
            <pc:docMk/>
            <pc:sldMk cId="992407130" sldId="259"/>
            <ac:spMk id="2" creationId="{FF7B83E5-00A6-5135-58AB-AC9C8B410050}"/>
          </ac:spMkLst>
        </pc:spChg>
        <pc:spChg chg="add del mod">
          <ac:chgData name="Jose Carlo Burga" userId="ad8c35be-c1cb-40f5-848f-0f856e13a741" providerId="ADAL" clId="{DEF653E6-41BF-40F6-AA69-D8CCDC405CB9}" dt="2024-07-09T00:02:55.897" v="1117" actId="478"/>
          <ac:spMkLst>
            <pc:docMk/>
            <pc:sldMk cId="992407130" sldId="259"/>
            <ac:spMk id="4" creationId="{C097B1A4-3A64-47DA-BEC9-C9DAB9571C8B}"/>
          </ac:spMkLst>
        </pc:spChg>
        <pc:spChg chg="add del mod">
          <ac:chgData name="Jose Carlo Burga" userId="ad8c35be-c1cb-40f5-848f-0f856e13a741" providerId="ADAL" clId="{DEF653E6-41BF-40F6-AA69-D8CCDC405CB9}" dt="2024-07-09T21:23:21.549" v="1520" actId="478"/>
          <ac:spMkLst>
            <pc:docMk/>
            <pc:sldMk cId="992407130" sldId="259"/>
            <ac:spMk id="5" creationId="{AD0B4031-81E3-C93D-D2E1-E59FD7C78323}"/>
          </ac:spMkLst>
        </pc:spChg>
        <pc:spChg chg="add del mod">
          <ac:chgData name="Jose Carlo Burga" userId="ad8c35be-c1cb-40f5-848f-0f856e13a741" providerId="ADAL" clId="{DEF653E6-41BF-40F6-AA69-D8CCDC405CB9}" dt="2024-07-09T00:03:17.578" v="1139" actId="478"/>
          <ac:spMkLst>
            <pc:docMk/>
            <pc:sldMk cId="992407130" sldId="259"/>
            <ac:spMk id="6" creationId="{D0200199-15B5-B313-A0A5-FB0993A76874}"/>
          </ac:spMkLst>
        </pc:spChg>
        <pc:spChg chg="add del mod">
          <ac:chgData name="Jose Carlo Burga" userId="ad8c35be-c1cb-40f5-848f-0f856e13a741" providerId="ADAL" clId="{DEF653E6-41BF-40F6-AA69-D8CCDC405CB9}" dt="2024-07-09T00:03:37.425" v="1143" actId="478"/>
          <ac:spMkLst>
            <pc:docMk/>
            <pc:sldMk cId="992407130" sldId="259"/>
            <ac:spMk id="7" creationId="{34D97362-5669-C0D4-EFB2-9F38153CA5D7}"/>
          </ac:spMkLst>
        </pc:spChg>
        <pc:spChg chg="add del mod">
          <ac:chgData name="Jose Carlo Burga" userId="ad8c35be-c1cb-40f5-848f-0f856e13a741" providerId="ADAL" clId="{DEF653E6-41BF-40F6-AA69-D8CCDC405CB9}" dt="2024-07-09T21:23:19.629" v="1519" actId="478"/>
          <ac:spMkLst>
            <pc:docMk/>
            <pc:sldMk cId="992407130" sldId="259"/>
            <ac:spMk id="8" creationId="{60BF6763-1D22-30D3-A1E4-0174E7359B61}"/>
          </ac:spMkLst>
        </pc:spChg>
        <pc:spChg chg="add del mod">
          <ac:chgData name="Jose Carlo Burga" userId="ad8c35be-c1cb-40f5-848f-0f856e13a741" providerId="ADAL" clId="{DEF653E6-41BF-40F6-AA69-D8CCDC405CB9}" dt="2024-07-09T00:06:54.641" v="1150" actId="478"/>
          <ac:spMkLst>
            <pc:docMk/>
            <pc:sldMk cId="992407130" sldId="259"/>
            <ac:spMk id="9" creationId="{9A8C64B2-B1C7-59B7-A127-FE5C19D9924B}"/>
          </ac:spMkLst>
        </pc:spChg>
        <pc:spChg chg="add del mod">
          <ac:chgData name="Jose Carlo Burga" userId="ad8c35be-c1cb-40f5-848f-0f856e13a741" providerId="ADAL" clId="{DEF653E6-41BF-40F6-AA69-D8CCDC405CB9}" dt="2024-07-09T00:06:56.457" v="1151" actId="478"/>
          <ac:spMkLst>
            <pc:docMk/>
            <pc:sldMk cId="992407130" sldId="259"/>
            <ac:spMk id="10" creationId="{F000C6D6-B6E3-F5E2-61AA-9AAB33C5F225}"/>
          </ac:spMkLst>
        </pc:spChg>
        <pc:spChg chg="add del mod">
          <ac:chgData name="Jose Carlo Burga" userId="ad8c35be-c1cb-40f5-848f-0f856e13a741" providerId="ADAL" clId="{DEF653E6-41BF-40F6-AA69-D8CCDC405CB9}" dt="2024-07-09T21:16:57.655" v="1269" actId="478"/>
          <ac:spMkLst>
            <pc:docMk/>
            <pc:sldMk cId="992407130" sldId="259"/>
            <ac:spMk id="11" creationId="{6B7C1092-3C72-328F-57B0-33601FD1DA4E}"/>
          </ac:spMkLst>
        </pc:spChg>
        <pc:spChg chg="add del mod">
          <ac:chgData name="Jose Carlo Burga" userId="ad8c35be-c1cb-40f5-848f-0f856e13a741" providerId="ADAL" clId="{DEF653E6-41BF-40F6-AA69-D8CCDC405CB9}" dt="2024-07-09T21:16:59.595" v="1270" actId="478"/>
          <ac:spMkLst>
            <pc:docMk/>
            <pc:sldMk cId="992407130" sldId="259"/>
            <ac:spMk id="12" creationId="{2F118EBD-9B74-3C37-2ADA-94267502938E}"/>
          </ac:spMkLst>
        </pc:spChg>
      </pc:sldChg>
      <pc:sldChg chg="add del">
        <pc:chgData name="Jose Carlo Burga" userId="ad8c35be-c1cb-40f5-848f-0f856e13a741" providerId="ADAL" clId="{DEF653E6-41BF-40F6-AA69-D8CCDC405CB9}" dt="2024-07-09T21:19:26.244" v="1353" actId="47"/>
        <pc:sldMkLst>
          <pc:docMk/>
          <pc:sldMk cId="76626455" sldId="260"/>
        </pc:sldMkLst>
      </pc:sldChg>
      <pc:sldChg chg="addSp delSp modSp add del mod ord setBg addCm delCm modCm">
        <pc:chgData name="Jose Carlo Burga" userId="ad8c35be-c1cb-40f5-848f-0f856e13a741" providerId="ADAL" clId="{DEF653E6-41BF-40F6-AA69-D8CCDC405CB9}" dt="2024-07-11T03:01:55.912" v="3127" actId="47"/>
        <pc:sldMkLst>
          <pc:docMk/>
          <pc:sldMk cId="3980416949" sldId="261"/>
        </pc:sldMkLst>
        <pc:spChg chg="add del mod">
          <ac:chgData name="Jose Carlo Burga" userId="ad8c35be-c1cb-40f5-848f-0f856e13a741" providerId="ADAL" clId="{DEF653E6-41BF-40F6-AA69-D8CCDC405CB9}" dt="2024-07-11T02:57:47.276" v="3111" actId="478"/>
          <ac:spMkLst>
            <pc:docMk/>
            <pc:sldMk cId="3980416949" sldId="261"/>
            <ac:spMk id="2" creationId="{2CC3F79C-F2A5-6055-527C-A3356246EFDD}"/>
          </ac:spMkLst>
        </pc:spChg>
        <pc:spChg chg="add del mod">
          <ac:chgData name="Jose Carlo Burga" userId="ad8c35be-c1cb-40f5-848f-0f856e13a741" providerId="ADAL" clId="{DEF653E6-41BF-40F6-AA69-D8CCDC405CB9}" dt="2024-07-10T05:11:21.893" v="1782" actId="478"/>
          <ac:spMkLst>
            <pc:docMk/>
            <pc:sldMk cId="3980416949" sldId="261"/>
            <ac:spMk id="3" creationId="{704C68EA-FAD4-3B3E-8E26-B3209EA50B80}"/>
          </ac:spMkLst>
        </pc:spChg>
        <pc:spChg chg="add del">
          <ac:chgData name="Jose Carlo Burga" userId="ad8c35be-c1cb-40f5-848f-0f856e13a741" providerId="ADAL" clId="{DEF653E6-41BF-40F6-AA69-D8CCDC405CB9}" dt="2024-07-10T19:29:52.246" v="2128" actId="22"/>
          <ac:spMkLst>
            <pc:docMk/>
            <pc:sldMk cId="3980416949" sldId="261"/>
            <ac:spMk id="3" creationId="{A9F6E22C-E0FF-1013-DF6E-51FD33876709}"/>
          </ac:spMkLst>
        </pc:spChg>
        <pc:spChg chg="del">
          <ac:chgData name="Jose Carlo Burga" userId="ad8c35be-c1cb-40f5-848f-0f856e13a741" providerId="ADAL" clId="{DEF653E6-41BF-40F6-AA69-D8CCDC405CB9}" dt="2024-07-10T05:04:54.203" v="1540" actId="478"/>
          <ac:spMkLst>
            <pc:docMk/>
            <pc:sldMk cId="3980416949" sldId="261"/>
            <ac:spMk id="5" creationId="{AD0B4031-81E3-C93D-D2E1-E59FD7C78323}"/>
          </ac:spMkLst>
        </pc:spChg>
        <pc:spChg chg="add del mod">
          <ac:chgData name="Jose Carlo Burga" userId="ad8c35be-c1cb-40f5-848f-0f856e13a741" providerId="ADAL" clId="{DEF653E6-41BF-40F6-AA69-D8CCDC405CB9}" dt="2024-07-10T22:15:15.200" v="2252" actId="478"/>
          <ac:spMkLst>
            <pc:docMk/>
            <pc:sldMk cId="3980416949" sldId="261"/>
            <ac:spMk id="5" creationId="{BF9D80A6-AA6A-9126-4F28-1F8427D4B308}"/>
          </ac:spMkLst>
        </pc:spChg>
        <pc:spChg chg="add del">
          <ac:chgData name="Jose Carlo Burga" userId="ad8c35be-c1cb-40f5-848f-0f856e13a741" providerId="ADAL" clId="{DEF653E6-41BF-40F6-AA69-D8CCDC405CB9}" dt="2024-07-10T05:09:24.039" v="1770" actId="26606"/>
          <ac:spMkLst>
            <pc:docMk/>
            <pc:sldMk cId="3980416949" sldId="261"/>
            <ac:spMk id="6" creationId="{1B15ED52-F352-441B-82BF-E0EA34836D08}"/>
          </ac:spMkLst>
        </pc:spChg>
        <pc:spChg chg="add del mod">
          <ac:chgData name="Jose Carlo Burga" userId="ad8c35be-c1cb-40f5-848f-0f856e13a741" providerId="ADAL" clId="{DEF653E6-41BF-40F6-AA69-D8CCDC405CB9}" dt="2024-07-10T22:14:44.343" v="2246" actId="478"/>
          <ac:spMkLst>
            <pc:docMk/>
            <pc:sldMk cId="3980416949" sldId="261"/>
            <ac:spMk id="7" creationId="{A61822BC-05D9-C8A3-4EFA-6B29DA6B39F0}"/>
          </ac:spMkLst>
        </pc:spChg>
        <pc:spChg chg="del mod">
          <ac:chgData name="Jose Carlo Burga" userId="ad8c35be-c1cb-40f5-848f-0f856e13a741" providerId="ADAL" clId="{DEF653E6-41BF-40F6-AA69-D8CCDC405CB9}" dt="2024-07-10T05:04:52.539" v="1539" actId="478"/>
          <ac:spMkLst>
            <pc:docMk/>
            <pc:sldMk cId="3980416949" sldId="261"/>
            <ac:spMk id="8" creationId="{60BF6763-1D22-30D3-A1E4-0174E7359B61}"/>
          </ac:spMkLst>
        </pc:spChg>
        <pc:spChg chg="add mod">
          <ac:chgData name="Jose Carlo Burga" userId="ad8c35be-c1cb-40f5-848f-0f856e13a741" providerId="ADAL" clId="{DEF653E6-41BF-40F6-AA69-D8CCDC405CB9}" dt="2024-07-10T19:25:09.921" v="1984" actId="1076"/>
          <ac:spMkLst>
            <pc:docMk/>
            <pc:sldMk cId="3980416949" sldId="261"/>
            <ac:spMk id="9" creationId="{0012B438-68EF-DCA3-6B4F-2ED3109A5009}"/>
          </ac:spMkLst>
        </pc:spChg>
        <pc:spChg chg="add del">
          <ac:chgData name="Jose Carlo Burga" userId="ad8c35be-c1cb-40f5-848f-0f856e13a741" providerId="ADAL" clId="{DEF653E6-41BF-40F6-AA69-D8CCDC405CB9}" dt="2024-07-10T05:09:24.039" v="1770" actId="26606"/>
          <ac:spMkLst>
            <pc:docMk/>
            <pc:sldMk cId="3980416949" sldId="261"/>
            <ac:spMk id="10" creationId="{3B2E3793-BFE6-45A2-9B7B-E18844431C99}"/>
          </ac:spMkLst>
        </pc:spChg>
        <pc:spChg chg="add del mod">
          <ac:chgData name="Jose Carlo Burga" userId="ad8c35be-c1cb-40f5-848f-0f856e13a741" providerId="ADAL" clId="{DEF653E6-41BF-40F6-AA69-D8CCDC405CB9}" dt="2024-07-10T22:14:44.343" v="2246" actId="478"/>
          <ac:spMkLst>
            <pc:docMk/>
            <pc:sldMk cId="3980416949" sldId="261"/>
            <ac:spMk id="11" creationId="{848472D0-FDB6-53FA-21BA-A518FA290169}"/>
          </ac:spMkLst>
        </pc:spChg>
        <pc:spChg chg="add del">
          <ac:chgData name="Jose Carlo Burga" userId="ad8c35be-c1cb-40f5-848f-0f856e13a741" providerId="ADAL" clId="{DEF653E6-41BF-40F6-AA69-D8CCDC405CB9}" dt="2024-07-10T05:09:24.039" v="1770" actId="26606"/>
          <ac:spMkLst>
            <pc:docMk/>
            <pc:sldMk cId="3980416949" sldId="261"/>
            <ac:spMk id="12" creationId="{BC4C4868-CB8F-4AF9-9CDB-8108F2C19B67}"/>
          </ac:spMkLst>
        </pc:spChg>
        <pc:spChg chg="add del mod">
          <ac:chgData name="Jose Carlo Burga" userId="ad8c35be-c1cb-40f5-848f-0f856e13a741" providerId="ADAL" clId="{DEF653E6-41BF-40F6-AA69-D8CCDC405CB9}" dt="2024-07-10T22:15:18.048" v="2253" actId="478"/>
          <ac:spMkLst>
            <pc:docMk/>
            <pc:sldMk cId="3980416949" sldId="261"/>
            <ac:spMk id="13" creationId="{D0200199-15B5-B313-A0A5-FB0993A76874}"/>
          </ac:spMkLst>
        </pc:spChg>
        <pc:spChg chg="add del">
          <ac:chgData name="Jose Carlo Burga" userId="ad8c35be-c1cb-40f5-848f-0f856e13a741" providerId="ADAL" clId="{DEF653E6-41BF-40F6-AA69-D8CCDC405CB9}" dt="2024-07-10T05:09:24.039" v="1770" actId="26606"/>
          <ac:spMkLst>
            <pc:docMk/>
            <pc:sldMk cId="3980416949" sldId="261"/>
            <ac:spMk id="14" creationId="{375E0459-6403-40CD-989D-56A4407CA12E}"/>
          </ac:spMkLst>
        </pc:spChg>
        <pc:spChg chg="add del mod">
          <ac:chgData name="Jose Carlo Burga" userId="ad8c35be-c1cb-40f5-848f-0f856e13a741" providerId="ADAL" clId="{DEF653E6-41BF-40F6-AA69-D8CCDC405CB9}" dt="2024-07-10T19:27:25.531" v="2041" actId="478"/>
          <ac:spMkLst>
            <pc:docMk/>
            <pc:sldMk cId="3980416949" sldId="261"/>
            <ac:spMk id="15" creationId="{B36395A3-56D8-3006-DDE8-5BC2CB7B5DC5}"/>
          </ac:spMkLst>
        </pc:spChg>
        <pc:spChg chg="add del">
          <ac:chgData name="Jose Carlo Burga" userId="ad8c35be-c1cb-40f5-848f-0f856e13a741" providerId="ADAL" clId="{DEF653E6-41BF-40F6-AA69-D8CCDC405CB9}" dt="2024-07-10T05:09:24.039" v="1770" actId="26606"/>
          <ac:spMkLst>
            <pc:docMk/>
            <pc:sldMk cId="3980416949" sldId="261"/>
            <ac:spMk id="16" creationId="{53E5B1A8-3AC9-4BD1-9BBC-78CA94F2D1BA}"/>
          </ac:spMkLst>
        </pc:spChg>
        <pc:spChg chg="add del mod">
          <ac:chgData name="Jose Carlo Burga" userId="ad8c35be-c1cb-40f5-848f-0f856e13a741" providerId="ADAL" clId="{DEF653E6-41BF-40F6-AA69-D8CCDC405CB9}" dt="2024-07-10T22:15:20.656" v="2254" actId="478"/>
          <ac:spMkLst>
            <pc:docMk/>
            <pc:sldMk cId="3980416949" sldId="261"/>
            <ac:spMk id="17" creationId="{64C9C316-4537-CBA0-58AA-25DEA1EBFA6F}"/>
          </ac:spMkLst>
        </pc:spChg>
        <pc:spChg chg="add">
          <ac:chgData name="Jose Carlo Burga" userId="ad8c35be-c1cb-40f5-848f-0f856e13a741" providerId="ADAL" clId="{DEF653E6-41BF-40F6-AA69-D8CCDC405CB9}" dt="2024-07-10T05:09:24.039" v="1770" actId="26606"/>
          <ac:spMkLst>
            <pc:docMk/>
            <pc:sldMk cId="3980416949" sldId="261"/>
            <ac:spMk id="21" creationId="{1B15ED52-F352-441B-82BF-E0EA34836D08}"/>
          </ac:spMkLst>
        </pc:spChg>
        <pc:spChg chg="add">
          <ac:chgData name="Jose Carlo Burga" userId="ad8c35be-c1cb-40f5-848f-0f856e13a741" providerId="ADAL" clId="{DEF653E6-41BF-40F6-AA69-D8CCDC405CB9}" dt="2024-07-10T05:09:24.039" v="1770" actId="26606"/>
          <ac:spMkLst>
            <pc:docMk/>
            <pc:sldMk cId="3980416949" sldId="261"/>
            <ac:spMk id="23" creationId="{3B2E3793-BFE6-45A2-9B7B-E18844431C99}"/>
          </ac:spMkLst>
        </pc:spChg>
        <pc:spChg chg="add">
          <ac:chgData name="Jose Carlo Burga" userId="ad8c35be-c1cb-40f5-848f-0f856e13a741" providerId="ADAL" clId="{DEF653E6-41BF-40F6-AA69-D8CCDC405CB9}" dt="2024-07-10T05:09:24.039" v="1770" actId="26606"/>
          <ac:spMkLst>
            <pc:docMk/>
            <pc:sldMk cId="3980416949" sldId="261"/>
            <ac:spMk id="25" creationId="{BC4C4868-CB8F-4AF9-9CDB-8108F2C19B67}"/>
          </ac:spMkLst>
        </pc:spChg>
        <pc:spChg chg="add">
          <ac:chgData name="Jose Carlo Burga" userId="ad8c35be-c1cb-40f5-848f-0f856e13a741" providerId="ADAL" clId="{DEF653E6-41BF-40F6-AA69-D8CCDC405CB9}" dt="2024-07-10T05:09:24.039" v="1770" actId="26606"/>
          <ac:spMkLst>
            <pc:docMk/>
            <pc:sldMk cId="3980416949" sldId="261"/>
            <ac:spMk id="27" creationId="{375E0459-6403-40CD-989D-56A4407CA12E}"/>
          </ac:spMkLst>
        </pc:spChg>
        <pc:spChg chg="add">
          <ac:chgData name="Jose Carlo Burga" userId="ad8c35be-c1cb-40f5-848f-0f856e13a741" providerId="ADAL" clId="{DEF653E6-41BF-40F6-AA69-D8CCDC405CB9}" dt="2024-07-10T05:09:24.039" v="1770" actId="26606"/>
          <ac:spMkLst>
            <pc:docMk/>
            <pc:sldMk cId="3980416949" sldId="261"/>
            <ac:spMk id="29" creationId="{53E5B1A8-3AC9-4BD1-9BBC-78CA94F2D1BA}"/>
          </ac:spMkLst>
        </pc:spChg>
        <pc:graphicFrameChg chg="add del mod ord modGraphic">
          <ac:chgData name="Jose Carlo Burga" userId="ad8c35be-c1cb-40f5-848f-0f856e13a741" providerId="ADAL" clId="{DEF653E6-41BF-40F6-AA69-D8CCDC405CB9}" dt="2024-07-10T05:11:21.893" v="1782" actId="478"/>
          <ac:graphicFrameMkLst>
            <pc:docMk/>
            <pc:sldMk cId="3980416949" sldId="261"/>
            <ac:graphicFrameMk id="2" creationId="{62874EAA-089C-9F5B-D3C8-F891E6A52A57}"/>
          </ac:graphicFrameMkLst>
        </pc:graphicFrameChg>
        <pc:graphicFrameChg chg="add del mod modGraphic">
          <ac:chgData name="Jose Carlo Burga" userId="ad8c35be-c1cb-40f5-848f-0f856e13a741" providerId="ADAL" clId="{DEF653E6-41BF-40F6-AA69-D8CCDC405CB9}" dt="2024-07-11T02:59:43.160" v="3114" actId="21"/>
          <ac:graphicFrameMkLst>
            <pc:docMk/>
            <pc:sldMk cId="3980416949" sldId="261"/>
            <ac:graphicFrameMk id="4" creationId="{11593DEC-BA1A-3B61-FD6B-8C295FA4595C}"/>
          </ac:graphicFrameMkLst>
        </pc:graphicFrameChg>
        <pc:graphicFrameChg chg="add del mod modGraphic">
          <ac:chgData name="Jose Carlo Burga" userId="ad8c35be-c1cb-40f5-848f-0f856e13a741" providerId="ADAL" clId="{DEF653E6-41BF-40F6-AA69-D8CCDC405CB9}" dt="2024-07-10T05:11:55.555" v="1786" actId="478"/>
          <ac:graphicFrameMkLst>
            <pc:docMk/>
            <pc:sldMk cId="3980416949" sldId="261"/>
            <ac:graphicFrameMk id="4" creationId="{9C54FB00-7617-4AE0-7F5D-D48A0482E902}"/>
          </ac:graphicFrameMkLst>
        </pc:graphicFrameChg>
        <pc:graphicFrameChg chg="add del mod modGraphic">
          <ac:chgData name="Jose Carlo Burga" userId="ad8c35be-c1cb-40f5-848f-0f856e13a741" providerId="ADAL" clId="{DEF653E6-41BF-40F6-AA69-D8CCDC405CB9}" dt="2024-07-11T02:59:43.160" v="3114" actId="21"/>
          <ac:graphicFrameMkLst>
            <pc:docMk/>
            <pc:sldMk cId="3980416949" sldId="261"/>
            <ac:graphicFrameMk id="5" creationId="{8CFBA0C4-2C1E-ACCB-C7E1-C3289C77374F}"/>
          </ac:graphicFrameMkLst>
        </pc:graphicFrameChg>
        <pc:picChg chg="add del mod">
          <ac:chgData name="Jose Carlo Burga" userId="ad8c35be-c1cb-40f5-848f-0f856e13a741" providerId="ADAL" clId="{DEF653E6-41BF-40F6-AA69-D8CCDC405CB9}" dt="2024-07-11T02:59:51.695" v="3116" actId="21"/>
          <ac:picMkLst>
            <pc:docMk/>
            <pc:sldMk cId="3980416949" sldId="261"/>
            <ac:picMk id="3" creationId="{DD852397-971C-68F1-9D8D-39A633B04AA0}"/>
          </ac:picMkLst>
        </pc:picChg>
        <pc:extLst>
          <p:ext xmlns:p="http://schemas.openxmlformats.org/presentationml/2006/main" uri="{D6D511B9-2390-475A-947B-AFAB55BFBCF1}">
            <pc226:cmChg xmlns:pc226="http://schemas.microsoft.com/office/powerpoint/2022/06/main/command" chg="add del mod">
              <pc226:chgData name="Jose Carlo Burga" userId="ad8c35be-c1cb-40f5-848f-0f856e13a741" providerId="ADAL" clId="{DEF653E6-41BF-40F6-AA69-D8CCDC405CB9}" dt="2024-07-11T03:01:51.911" v="3126"/>
              <pc2:cmMkLst xmlns:pc2="http://schemas.microsoft.com/office/powerpoint/2019/9/main/command">
                <pc:docMk/>
                <pc:sldMk cId="3980416949" sldId="261"/>
                <pc2:cmMk id="{26A5A5C7-5CC3-451C-B1A5-0A731F04522A}"/>
              </pc2:cmMkLst>
            </pc226:cmChg>
          </p:ext>
        </pc:extLst>
      </pc:sldChg>
      <pc:sldChg chg="modSp add del mod">
        <pc:chgData name="Jose Carlo Burga" userId="ad8c35be-c1cb-40f5-848f-0f856e13a741" providerId="ADAL" clId="{DEF653E6-41BF-40F6-AA69-D8CCDC405CB9}" dt="2024-07-10T05:14:19.184" v="1864" actId="47"/>
        <pc:sldMkLst>
          <pc:docMk/>
          <pc:sldMk cId="1658044481" sldId="262"/>
        </pc:sldMkLst>
        <pc:spChg chg="mod">
          <ac:chgData name="Jose Carlo Burga" userId="ad8c35be-c1cb-40f5-848f-0f856e13a741" providerId="ADAL" clId="{DEF653E6-41BF-40F6-AA69-D8CCDC405CB9}" dt="2024-07-09T21:18:46.236" v="1303" actId="20577"/>
          <ac:spMkLst>
            <pc:docMk/>
            <pc:sldMk cId="1658044481" sldId="262"/>
            <ac:spMk id="8" creationId="{60BF6763-1D22-30D3-A1E4-0174E7359B61}"/>
          </ac:spMkLst>
        </pc:spChg>
      </pc:sldChg>
      <pc:sldChg chg="modSp add del mod">
        <pc:chgData name="Jose Carlo Burga" userId="ad8c35be-c1cb-40f5-848f-0f856e13a741" providerId="ADAL" clId="{DEF653E6-41BF-40F6-AA69-D8CCDC405CB9}" dt="2024-07-10T05:08:40.291" v="1767" actId="47"/>
        <pc:sldMkLst>
          <pc:docMk/>
          <pc:sldMk cId="1361841830" sldId="263"/>
        </pc:sldMkLst>
        <pc:spChg chg="mod">
          <ac:chgData name="Jose Carlo Burga" userId="ad8c35be-c1cb-40f5-848f-0f856e13a741" providerId="ADAL" clId="{DEF653E6-41BF-40F6-AA69-D8CCDC405CB9}" dt="2024-07-09T21:20:36.188" v="1397" actId="20577"/>
          <ac:spMkLst>
            <pc:docMk/>
            <pc:sldMk cId="1361841830" sldId="263"/>
            <ac:spMk id="8" creationId="{60BF6763-1D22-30D3-A1E4-0174E7359B61}"/>
          </ac:spMkLst>
        </pc:spChg>
      </pc:sldChg>
      <pc:sldChg chg="modSp add del mod">
        <pc:chgData name="Jose Carlo Burga" userId="ad8c35be-c1cb-40f5-848f-0f856e13a741" providerId="ADAL" clId="{DEF653E6-41BF-40F6-AA69-D8CCDC405CB9}" dt="2024-07-10T05:08:50.939" v="1768" actId="47"/>
        <pc:sldMkLst>
          <pc:docMk/>
          <pc:sldMk cId="3786350569" sldId="264"/>
        </pc:sldMkLst>
        <pc:spChg chg="mod">
          <ac:chgData name="Jose Carlo Burga" userId="ad8c35be-c1cb-40f5-848f-0f856e13a741" providerId="ADAL" clId="{DEF653E6-41BF-40F6-AA69-D8CCDC405CB9}" dt="2024-07-09T21:20:44.739" v="1407" actId="20577"/>
          <ac:spMkLst>
            <pc:docMk/>
            <pc:sldMk cId="3786350569" sldId="264"/>
            <ac:spMk id="8" creationId="{60BF6763-1D22-30D3-A1E4-0174E7359B61}"/>
          </ac:spMkLst>
        </pc:spChg>
      </pc:sldChg>
      <pc:sldChg chg="addSp delSp modSp add del mod ord setBg">
        <pc:chgData name="Jose Carlo Burga" userId="ad8c35be-c1cb-40f5-848f-0f856e13a741" providerId="ADAL" clId="{DEF653E6-41BF-40F6-AA69-D8CCDC405CB9}" dt="2024-07-12T04:08:04.397" v="6333" actId="47"/>
        <pc:sldMkLst>
          <pc:docMk/>
          <pc:sldMk cId="1159404441" sldId="265"/>
        </pc:sldMkLst>
        <pc:spChg chg="add del mod">
          <ac:chgData name="Jose Carlo Burga" userId="ad8c35be-c1cb-40f5-848f-0f856e13a741" providerId="ADAL" clId="{DEF653E6-41BF-40F6-AA69-D8CCDC405CB9}" dt="2024-07-12T04:07:58.135" v="6331" actId="21"/>
          <ac:spMkLst>
            <pc:docMk/>
            <pc:sldMk cId="1159404441" sldId="265"/>
            <ac:spMk id="2" creationId="{8F5FC60D-BB2F-BAC6-8120-38FB5C33F127}"/>
          </ac:spMkLst>
        </pc:spChg>
        <pc:spChg chg="add del mod">
          <ac:chgData name="Jose Carlo Burga" userId="ad8c35be-c1cb-40f5-848f-0f856e13a741" providerId="ADAL" clId="{DEF653E6-41BF-40F6-AA69-D8CCDC405CB9}" dt="2024-07-11T01:41:22.401" v="2447" actId="478"/>
          <ac:spMkLst>
            <pc:docMk/>
            <pc:sldMk cId="1159404441" sldId="265"/>
            <ac:spMk id="4" creationId="{A444DAD5-1759-BB87-442A-54A537167343}"/>
          </ac:spMkLst>
        </pc:spChg>
        <pc:spChg chg="add del mod">
          <ac:chgData name="Jose Carlo Burga" userId="ad8c35be-c1cb-40f5-848f-0f856e13a741" providerId="ADAL" clId="{DEF653E6-41BF-40F6-AA69-D8CCDC405CB9}" dt="2024-07-11T01:40:51.868" v="2441" actId="478"/>
          <ac:spMkLst>
            <pc:docMk/>
            <pc:sldMk cId="1159404441" sldId="265"/>
            <ac:spMk id="5" creationId="{AD0B4031-81E3-C93D-D2E1-E59FD7C78323}"/>
          </ac:spMkLst>
        </pc:spChg>
        <pc:spChg chg="add del mod">
          <ac:chgData name="Jose Carlo Burga" userId="ad8c35be-c1cb-40f5-848f-0f856e13a741" providerId="ADAL" clId="{DEF653E6-41BF-40F6-AA69-D8CCDC405CB9}" dt="2024-07-12T04:07:58.135" v="6331" actId="21"/>
          <ac:spMkLst>
            <pc:docMk/>
            <pc:sldMk cId="1159404441" sldId="265"/>
            <ac:spMk id="7" creationId="{F8EB5EA0-79D8-7BE4-01E8-94928E2BACE2}"/>
          </ac:spMkLst>
        </pc:spChg>
        <pc:spChg chg="del mod">
          <ac:chgData name="Jose Carlo Burga" userId="ad8c35be-c1cb-40f5-848f-0f856e13a741" providerId="ADAL" clId="{DEF653E6-41BF-40F6-AA69-D8CCDC405CB9}" dt="2024-07-11T01:26:11.833" v="2354" actId="478"/>
          <ac:spMkLst>
            <pc:docMk/>
            <pc:sldMk cId="1159404441" sldId="265"/>
            <ac:spMk id="8" creationId="{60BF6763-1D22-30D3-A1E4-0174E7359B61}"/>
          </ac:spMkLst>
        </pc:spChg>
        <pc:spChg chg="add del mod">
          <ac:chgData name="Jose Carlo Burga" userId="ad8c35be-c1cb-40f5-848f-0f856e13a741" providerId="ADAL" clId="{DEF653E6-41BF-40F6-AA69-D8CCDC405CB9}" dt="2024-07-11T02:35:07.438" v="2786" actId="478"/>
          <ac:spMkLst>
            <pc:docMk/>
            <pc:sldMk cId="1159404441" sldId="265"/>
            <ac:spMk id="9" creationId="{A0726687-A262-906A-C160-51A118EDE611}"/>
          </ac:spMkLst>
        </pc:spChg>
        <pc:spChg chg="add del">
          <ac:chgData name="Jose Carlo Burga" userId="ad8c35be-c1cb-40f5-848f-0f856e13a741" providerId="ADAL" clId="{DEF653E6-41BF-40F6-AA69-D8CCDC405CB9}" dt="2024-07-11T01:26:29.680" v="2359" actId="26606"/>
          <ac:spMkLst>
            <pc:docMk/>
            <pc:sldMk cId="1159404441" sldId="265"/>
            <ac:spMk id="10" creationId="{1B15ED52-F352-441B-82BF-E0EA34836D08}"/>
          </ac:spMkLst>
        </pc:spChg>
        <pc:spChg chg="add del mod">
          <ac:chgData name="Jose Carlo Burga" userId="ad8c35be-c1cb-40f5-848f-0f856e13a741" providerId="ADAL" clId="{DEF653E6-41BF-40F6-AA69-D8CCDC405CB9}" dt="2024-07-11T01:52:30.684" v="2622" actId="478"/>
          <ac:spMkLst>
            <pc:docMk/>
            <pc:sldMk cId="1159404441" sldId="265"/>
            <ac:spMk id="11" creationId="{F15BD56B-5F10-C67B-9733-284A7781F57E}"/>
          </ac:spMkLst>
        </pc:spChg>
        <pc:spChg chg="add del">
          <ac:chgData name="Jose Carlo Burga" userId="ad8c35be-c1cb-40f5-848f-0f856e13a741" providerId="ADAL" clId="{DEF653E6-41BF-40F6-AA69-D8CCDC405CB9}" dt="2024-07-11T01:26:29.680" v="2359" actId="26606"/>
          <ac:spMkLst>
            <pc:docMk/>
            <pc:sldMk cId="1159404441" sldId="265"/>
            <ac:spMk id="12" creationId="{3B2E3793-BFE6-45A2-9B7B-E18844431C99}"/>
          </ac:spMkLst>
        </pc:spChg>
        <pc:spChg chg="add del mod">
          <ac:chgData name="Jose Carlo Burga" userId="ad8c35be-c1cb-40f5-848f-0f856e13a741" providerId="ADAL" clId="{DEF653E6-41BF-40F6-AA69-D8CCDC405CB9}" dt="2024-07-11T02:35:01.007" v="2784" actId="478"/>
          <ac:spMkLst>
            <pc:docMk/>
            <pc:sldMk cId="1159404441" sldId="265"/>
            <ac:spMk id="13" creationId="{209D6EB4-8D64-915F-0605-9F4F0BE4F85D}"/>
          </ac:spMkLst>
        </pc:spChg>
        <pc:spChg chg="add del">
          <ac:chgData name="Jose Carlo Burga" userId="ad8c35be-c1cb-40f5-848f-0f856e13a741" providerId="ADAL" clId="{DEF653E6-41BF-40F6-AA69-D8CCDC405CB9}" dt="2024-07-11T01:26:29.680" v="2359" actId="26606"/>
          <ac:spMkLst>
            <pc:docMk/>
            <pc:sldMk cId="1159404441" sldId="265"/>
            <ac:spMk id="14" creationId="{BC4C4868-CB8F-4AF9-9CDB-8108F2C19B67}"/>
          </ac:spMkLst>
        </pc:spChg>
        <pc:spChg chg="add del mod">
          <ac:chgData name="Jose Carlo Burga" userId="ad8c35be-c1cb-40f5-848f-0f856e13a741" providerId="ADAL" clId="{DEF653E6-41BF-40F6-AA69-D8CCDC405CB9}" dt="2024-07-11T17:35:49.922" v="3494" actId="478"/>
          <ac:spMkLst>
            <pc:docMk/>
            <pc:sldMk cId="1159404441" sldId="265"/>
            <ac:spMk id="15" creationId="{283296D8-5730-9B24-804D-D101FEE1437E}"/>
          </ac:spMkLst>
        </pc:spChg>
        <pc:spChg chg="add del">
          <ac:chgData name="Jose Carlo Burga" userId="ad8c35be-c1cb-40f5-848f-0f856e13a741" providerId="ADAL" clId="{DEF653E6-41BF-40F6-AA69-D8CCDC405CB9}" dt="2024-07-11T01:26:29.680" v="2359" actId="26606"/>
          <ac:spMkLst>
            <pc:docMk/>
            <pc:sldMk cId="1159404441" sldId="265"/>
            <ac:spMk id="16" creationId="{375E0459-6403-40CD-989D-56A4407CA12E}"/>
          </ac:spMkLst>
        </pc:spChg>
        <pc:spChg chg="add del">
          <ac:chgData name="Jose Carlo Burga" userId="ad8c35be-c1cb-40f5-848f-0f856e13a741" providerId="ADAL" clId="{DEF653E6-41BF-40F6-AA69-D8CCDC405CB9}" dt="2024-07-11T01:26:29.680" v="2359" actId="26606"/>
          <ac:spMkLst>
            <pc:docMk/>
            <pc:sldMk cId="1159404441" sldId="265"/>
            <ac:spMk id="18" creationId="{53E5B1A8-3AC9-4BD1-9BBC-78CA94F2D1BA}"/>
          </ac:spMkLst>
        </pc:spChg>
        <pc:spChg chg="add del mod">
          <ac:chgData name="Jose Carlo Burga" userId="ad8c35be-c1cb-40f5-848f-0f856e13a741" providerId="ADAL" clId="{DEF653E6-41BF-40F6-AA69-D8CCDC405CB9}" dt="2024-07-12T04:07:58.135" v="6331" actId="21"/>
          <ac:spMkLst>
            <pc:docMk/>
            <pc:sldMk cId="1159404441" sldId="265"/>
            <ac:spMk id="19" creationId="{FF975B7D-3353-3617-E3CA-9015CA5F994C}"/>
          </ac:spMkLst>
        </pc:spChg>
        <pc:spChg chg="add del">
          <ac:chgData name="Jose Carlo Burga" userId="ad8c35be-c1cb-40f5-848f-0f856e13a741" providerId="ADAL" clId="{DEF653E6-41BF-40F6-AA69-D8CCDC405CB9}" dt="2024-07-11T01:26:32.819" v="2361" actId="26606"/>
          <ac:spMkLst>
            <pc:docMk/>
            <pc:sldMk cId="1159404441" sldId="265"/>
            <ac:spMk id="20" creationId="{2B97F24A-32CE-4C1C-A50D-3016B394DCFB}"/>
          </ac:spMkLst>
        </pc:spChg>
        <pc:spChg chg="add del">
          <ac:chgData name="Jose Carlo Burga" userId="ad8c35be-c1cb-40f5-848f-0f856e13a741" providerId="ADAL" clId="{DEF653E6-41BF-40F6-AA69-D8CCDC405CB9}" dt="2024-07-11T01:26:32.819" v="2361" actId="26606"/>
          <ac:spMkLst>
            <pc:docMk/>
            <pc:sldMk cId="1159404441" sldId="265"/>
            <ac:spMk id="21" creationId="{CD8B4F24-440B-49E9-B85D-733523DC064B}"/>
          </ac:spMkLst>
        </pc:spChg>
        <pc:spChg chg="add del mod">
          <ac:chgData name="Jose Carlo Burga" userId="ad8c35be-c1cb-40f5-848f-0f856e13a741" providerId="ADAL" clId="{DEF653E6-41BF-40F6-AA69-D8CCDC405CB9}" dt="2024-07-12T04:07:58.135" v="6331" actId="21"/>
          <ac:spMkLst>
            <pc:docMk/>
            <pc:sldMk cId="1159404441" sldId="265"/>
            <ac:spMk id="22" creationId="{CF174BFF-8DCC-4077-DBBA-A0A9F6131DFB}"/>
          </ac:spMkLst>
        </pc:spChg>
        <pc:spChg chg="add del">
          <ac:chgData name="Jose Carlo Burga" userId="ad8c35be-c1cb-40f5-848f-0f856e13a741" providerId="ADAL" clId="{DEF653E6-41BF-40F6-AA69-D8CCDC405CB9}" dt="2024-07-11T01:27:02.205" v="2377" actId="26606"/>
          <ac:spMkLst>
            <pc:docMk/>
            <pc:sldMk cId="1159404441" sldId="265"/>
            <ac:spMk id="23" creationId="{1B15ED52-F352-441B-82BF-E0EA34836D08}"/>
          </ac:spMkLst>
        </pc:spChg>
        <pc:spChg chg="add del">
          <ac:chgData name="Jose Carlo Burga" userId="ad8c35be-c1cb-40f5-848f-0f856e13a741" providerId="ADAL" clId="{DEF653E6-41BF-40F6-AA69-D8CCDC405CB9}" dt="2024-07-11T01:27:02.205" v="2377" actId="26606"/>
          <ac:spMkLst>
            <pc:docMk/>
            <pc:sldMk cId="1159404441" sldId="265"/>
            <ac:spMk id="24" creationId="{3B2E3793-BFE6-45A2-9B7B-E18844431C99}"/>
          </ac:spMkLst>
        </pc:spChg>
        <pc:spChg chg="add del">
          <ac:chgData name="Jose Carlo Burga" userId="ad8c35be-c1cb-40f5-848f-0f856e13a741" providerId="ADAL" clId="{DEF653E6-41BF-40F6-AA69-D8CCDC405CB9}" dt="2024-07-11T01:27:02.205" v="2377" actId="26606"/>
          <ac:spMkLst>
            <pc:docMk/>
            <pc:sldMk cId="1159404441" sldId="265"/>
            <ac:spMk id="25" creationId="{BC4C4868-CB8F-4AF9-9CDB-8108F2C19B67}"/>
          </ac:spMkLst>
        </pc:spChg>
        <pc:spChg chg="add del">
          <ac:chgData name="Jose Carlo Burga" userId="ad8c35be-c1cb-40f5-848f-0f856e13a741" providerId="ADAL" clId="{DEF653E6-41BF-40F6-AA69-D8CCDC405CB9}" dt="2024-07-11T01:27:02.205" v="2377" actId="26606"/>
          <ac:spMkLst>
            <pc:docMk/>
            <pc:sldMk cId="1159404441" sldId="265"/>
            <ac:spMk id="26" creationId="{375E0459-6403-40CD-989D-56A4407CA12E}"/>
          </ac:spMkLst>
        </pc:spChg>
        <pc:spChg chg="add del">
          <ac:chgData name="Jose Carlo Burga" userId="ad8c35be-c1cb-40f5-848f-0f856e13a741" providerId="ADAL" clId="{DEF653E6-41BF-40F6-AA69-D8CCDC405CB9}" dt="2024-07-11T01:27:02.205" v="2377" actId="26606"/>
          <ac:spMkLst>
            <pc:docMk/>
            <pc:sldMk cId="1159404441" sldId="265"/>
            <ac:spMk id="27" creationId="{53E5B1A8-3AC9-4BD1-9BBC-78CA94F2D1BA}"/>
          </ac:spMkLst>
        </pc:spChg>
        <pc:spChg chg="add del mod">
          <ac:chgData name="Jose Carlo Burga" userId="ad8c35be-c1cb-40f5-848f-0f856e13a741" providerId="ADAL" clId="{DEF653E6-41BF-40F6-AA69-D8CCDC405CB9}" dt="2024-07-11T02:34:29.714" v="2778" actId="14100"/>
          <ac:spMkLst>
            <pc:docMk/>
            <pc:sldMk cId="1159404441" sldId="265"/>
            <ac:spMk id="32" creationId="{1B15ED52-F352-441B-82BF-E0EA34836D08}"/>
          </ac:spMkLst>
        </pc:spChg>
        <pc:spChg chg="add del mod">
          <ac:chgData name="Jose Carlo Burga" userId="ad8c35be-c1cb-40f5-848f-0f856e13a741" providerId="ADAL" clId="{DEF653E6-41BF-40F6-AA69-D8CCDC405CB9}" dt="2024-07-11T02:34:29.714" v="2778" actId="14100"/>
          <ac:spMkLst>
            <pc:docMk/>
            <pc:sldMk cId="1159404441" sldId="265"/>
            <ac:spMk id="34" creationId="{3B2E3793-BFE6-45A2-9B7B-E18844431C99}"/>
          </ac:spMkLst>
        </pc:spChg>
        <pc:spChg chg="add del mod">
          <ac:chgData name="Jose Carlo Burga" userId="ad8c35be-c1cb-40f5-848f-0f856e13a741" providerId="ADAL" clId="{DEF653E6-41BF-40F6-AA69-D8CCDC405CB9}" dt="2024-07-11T02:34:29.714" v="2778" actId="14100"/>
          <ac:spMkLst>
            <pc:docMk/>
            <pc:sldMk cId="1159404441" sldId="265"/>
            <ac:spMk id="36" creationId="{BC4C4868-CB8F-4AF9-9CDB-8108F2C19B67}"/>
          </ac:spMkLst>
        </pc:spChg>
        <pc:spChg chg="add del mod">
          <ac:chgData name="Jose Carlo Burga" userId="ad8c35be-c1cb-40f5-848f-0f856e13a741" providerId="ADAL" clId="{DEF653E6-41BF-40F6-AA69-D8CCDC405CB9}" dt="2024-07-11T02:34:29.714" v="2778" actId="14100"/>
          <ac:spMkLst>
            <pc:docMk/>
            <pc:sldMk cId="1159404441" sldId="265"/>
            <ac:spMk id="38" creationId="{375E0459-6403-40CD-989D-56A4407CA12E}"/>
          </ac:spMkLst>
        </pc:spChg>
        <pc:spChg chg="add del mod">
          <ac:chgData name="Jose Carlo Burga" userId="ad8c35be-c1cb-40f5-848f-0f856e13a741" providerId="ADAL" clId="{DEF653E6-41BF-40F6-AA69-D8CCDC405CB9}" dt="2024-07-11T02:34:29.714" v="2778" actId="14100"/>
          <ac:spMkLst>
            <pc:docMk/>
            <pc:sldMk cId="1159404441" sldId="265"/>
            <ac:spMk id="40" creationId="{53E5B1A8-3AC9-4BD1-9BBC-78CA94F2D1BA}"/>
          </ac:spMkLst>
        </pc:spChg>
        <pc:spChg chg="add del">
          <ac:chgData name="Jose Carlo Burga" userId="ad8c35be-c1cb-40f5-848f-0f856e13a741" providerId="ADAL" clId="{DEF653E6-41BF-40F6-AA69-D8CCDC405CB9}" dt="2024-07-11T01:43:09.383" v="2471" actId="26606"/>
          <ac:spMkLst>
            <pc:docMk/>
            <pc:sldMk cId="1159404441" sldId="265"/>
            <ac:spMk id="45" creationId="{AB8C311F-7253-4AED-9701-7FC0708C41C7}"/>
          </ac:spMkLst>
        </pc:spChg>
        <pc:spChg chg="add del">
          <ac:chgData name="Jose Carlo Burga" userId="ad8c35be-c1cb-40f5-848f-0f856e13a741" providerId="ADAL" clId="{DEF653E6-41BF-40F6-AA69-D8CCDC405CB9}" dt="2024-07-11T01:43:09.383" v="2471" actId="26606"/>
          <ac:spMkLst>
            <pc:docMk/>
            <pc:sldMk cId="1159404441" sldId="265"/>
            <ac:spMk id="47" creationId="{E2384209-CB15-4CDF-9D31-C44FD9A3F20D}"/>
          </ac:spMkLst>
        </pc:spChg>
        <pc:spChg chg="add del">
          <ac:chgData name="Jose Carlo Burga" userId="ad8c35be-c1cb-40f5-848f-0f856e13a741" providerId="ADAL" clId="{DEF653E6-41BF-40F6-AA69-D8CCDC405CB9}" dt="2024-07-11T01:43:09.383" v="2471" actId="26606"/>
          <ac:spMkLst>
            <pc:docMk/>
            <pc:sldMk cId="1159404441" sldId="265"/>
            <ac:spMk id="49" creationId="{2633B3B5-CC90-43F0-8714-D31D1F3F0209}"/>
          </ac:spMkLst>
        </pc:spChg>
        <pc:spChg chg="add del">
          <ac:chgData name="Jose Carlo Burga" userId="ad8c35be-c1cb-40f5-848f-0f856e13a741" providerId="ADAL" clId="{DEF653E6-41BF-40F6-AA69-D8CCDC405CB9}" dt="2024-07-11T01:43:09.383" v="2471" actId="26606"/>
          <ac:spMkLst>
            <pc:docMk/>
            <pc:sldMk cId="1159404441" sldId="265"/>
            <ac:spMk id="51" creationId="{A8D57A06-A426-446D-B02C-A2DC6B62E45E}"/>
          </ac:spMkLst>
        </pc:spChg>
        <pc:spChg chg="add del">
          <ac:chgData name="Jose Carlo Burga" userId="ad8c35be-c1cb-40f5-848f-0f856e13a741" providerId="ADAL" clId="{DEF653E6-41BF-40F6-AA69-D8CCDC405CB9}" dt="2024-07-11T01:43:12.228" v="2473" actId="26606"/>
          <ac:spMkLst>
            <pc:docMk/>
            <pc:sldMk cId="1159404441" sldId="265"/>
            <ac:spMk id="53" creationId="{2D2B266D-3625-4584-A5C3-7D3F672CFF30}"/>
          </ac:spMkLst>
        </pc:spChg>
        <pc:spChg chg="add del">
          <ac:chgData name="Jose Carlo Burga" userId="ad8c35be-c1cb-40f5-848f-0f856e13a741" providerId="ADAL" clId="{DEF653E6-41BF-40F6-AA69-D8CCDC405CB9}" dt="2024-07-11T01:43:12.228" v="2473" actId="26606"/>
          <ac:spMkLst>
            <pc:docMk/>
            <pc:sldMk cId="1159404441" sldId="265"/>
            <ac:spMk id="54" creationId="{C463B99A-73EE-4FBB-B7C4-F9F9BCC25C65}"/>
          </ac:spMkLst>
        </pc:spChg>
        <pc:spChg chg="add del">
          <ac:chgData name="Jose Carlo Burga" userId="ad8c35be-c1cb-40f5-848f-0f856e13a741" providerId="ADAL" clId="{DEF653E6-41BF-40F6-AA69-D8CCDC405CB9}" dt="2024-07-11T01:43:12.228" v="2473" actId="26606"/>
          <ac:spMkLst>
            <pc:docMk/>
            <pc:sldMk cId="1159404441" sldId="265"/>
            <ac:spMk id="55" creationId="{A5D2A5D1-BA0D-47D3-B051-DA7743C46E28}"/>
          </ac:spMkLst>
        </pc:spChg>
        <pc:graphicFrameChg chg="add del mod modGraphic">
          <ac:chgData name="Jose Carlo Burga" userId="ad8c35be-c1cb-40f5-848f-0f856e13a741" providerId="ADAL" clId="{DEF653E6-41BF-40F6-AA69-D8CCDC405CB9}" dt="2024-07-11T01:40:48.388" v="2440" actId="478"/>
          <ac:graphicFrameMkLst>
            <pc:docMk/>
            <pc:sldMk cId="1159404441" sldId="265"/>
            <ac:graphicFrameMk id="2" creationId="{A0D38C89-1064-6A29-45D2-1A368895E8DF}"/>
          </ac:graphicFrameMkLst>
        </pc:graphicFrameChg>
        <pc:graphicFrameChg chg="add del mod modGraphic">
          <ac:chgData name="Jose Carlo Burga" userId="ad8c35be-c1cb-40f5-848f-0f856e13a741" providerId="ADAL" clId="{DEF653E6-41BF-40F6-AA69-D8CCDC405CB9}" dt="2024-07-11T02:32:57.704" v="2771" actId="478"/>
          <ac:graphicFrameMkLst>
            <pc:docMk/>
            <pc:sldMk cId="1159404441" sldId="265"/>
            <ac:graphicFrameMk id="6" creationId="{C3D9CACF-9A59-4A08-7A19-167481472104}"/>
          </ac:graphicFrameMkLst>
        </pc:graphicFrameChg>
        <pc:graphicFrameChg chg="add del mod modGraphic">
          <ac:chgData name="Jose Carlo Burga" userId="ad8c35be-c1cb-40f5-848f-0f856e13a741" providerId="ADAL" clId="{DEF653E6-41BF-40F6-AA69-D8CCDC405CB9}" dt="2024-07-12T04:07:58.135" v="6331" actId="21"/>
          <ac:graphicFrameMkLst>
            <pc:docMk/>
            <pc:sldMk cId="1159404441" sldId="265"/>
            <ac:graphicFrameMk id="17" creationId="{09F86EEE-F718-4242-C343-6495B70E1036}"/>
          </ac:graphicFrameMkLst>
        </pc:graphicFrameChg>
      </pc:sldChg>
      <pc:sldChg chg="addSp delSp modSp add del mod ord">
        <pc:chgData name="Jose Carlo Burga" userId="ad8c35be-c1cb-40f5-848f-0f856e13a741" providerId="ADAL" clId="{DEF653E6-41BF-40F6-AA69-D8CCDC405CB9}" dt="2024-07-13T23:52:46.816" v="9508" actId="6549"/>
        <pc:sldMkLst>
          <pc:docMk/>
          <pc:sldMk cId="453231301" sldId="266"/>
        </pc:sldMkLst>
        <pc:spChg chg="add del mod">
          <ac:chgData name="Jose Carlo Burga" userId="ad8c35be-c1cb-40f5-848f-0f856e13a741" providerId="ADAL" clId="{DEF653E6-41BF-40F6-AA69-D8CCDC405CB9}" dt="2024-07-13T20:57:57.775" v="8919" actId="207"/>
          <ac:spMkLst>
            <pc:docMk/>
            <pc:sldMk cId="453231301" sldId="266"/>
            <ac:spMk id="2" creationId="{FC6CDAA0-48AD-BCBC-2FFE-BF9F05DD95FC}"/>
          </ac:spMkLst>
        </pc:spChg>
        <pc:spChg chg="add mod">
          <ac:chgData name="Jose Carlo Burga" userId="ad8c35be-c1cb-40f5-848f-0f856e13a741" providerId="ADAL" clId="{DEF653E6-41BF-40F6-AA69-D8CCDC405CB9}" dt="2024-07-13T20:57:57.775" v="8919" actId="207"/>
          <ac:spMkLst>
            <pc:docMk/>
            <pc:sldMk cId="453231301" sldId="266"/>
            <ac:spMk id="3" creationId="{C2C69EE9-906F-0C0E-C826-84E9E20A5E04}"/>
          </ac:spMkLst>
        </pc:spChg>
        <pc:spChg chg="add mod">
          <ac:chgData name="Jose Carlo Burga" userId="ad8c35be-c1cb-40f5-848f-0f856e13a741" providerId="ADAL" clId="{DEF653E6-41BF-40F6-AA69-D8CCDC405CB9}" dt="2024-07-13T20:57:57.775" v="8919" actId="207"/>
          <ac:spMkLst>
            <pc:docMk/>
            <pc:sldMk cId="453231301" sldId="266"/>
            <ac:spMk id="4" creationId="{5E0BA988-67F7-6B20-C306-C5716602754B}"/>
          </ac:spMkLst>
        </pc:spChg>
        <pc:spChg chg="mod">
          <ac:chgData name="Jose Carlo Burga" userId="ad8c35be-c1cb-40f5-848f-0f856e13a741" providerId="ADAL" clId="{DEF653E6-41BF-40F6-AA69-D8CCDC405CB9}" dt="2024-07-13T20:57:57.775" v="8919" actId="207"/>
          <ac:spMkLst>
            <pc:docMk/>
            <pc:sldMk cId="453231301" sldId="266"/>
            <ac:spMk id="5" creationId="{AD0B4031-81E3-C93D-D2E1-E59FD7C78323}"/>
          </ac:spMkLst>
        </pc:spChg>
        <pc:spChg chg="add mod">
          <ac:chgData name="Jose Carlo Burga" userId="ad8c35be-c1cb-40f5-848f-0f856e13a741" providerId="ADAL" clId="{DEF653E6-41BF-40F6-AA69-D8CCDC405CB9}" dt="2024-07-13T20:57:57.775" v="8919" actId="207"/>
          <ac:spMkLst>
            <pc:docMk/>
            <pc:sldMk cId="453231301" sldId="266"/>
            <ac:spMk id="6" creationId="{FD855C73-EB7A-A265-C3EA-404E699C769D}"/>
          </ac:spMkLst>
        </pc:spChg>
        <pc:spChg chg="add mod">
          <ac:chgData name="Jose Carlo Burga" userId="ad8c35be-c1cb-40f5-848f-0f856e13a741" providerId="ADAL" clId="{DEF653E6-41BF-40F6-AA69-D8CCDC405CB9}" dt="2024-07-13T23:52:46.816" v="9508" actId="6549"/>
          <ac:spMkLst>
            <pc:docMk/>
            <pc:sldMk cId="453231301" sldId="266"/>
            <ac:spMk id="7" creationId="{87D61297-2147-9FDE-829A-CF818098CD29}"/>
          </ac:spMkLst>
        </pc:spChg>
        <pc:spChg chg="del">
          <ac:chgData name="Jose Carlo Burga" userId="ad8c35be-c1cb-40f5-848f-0f856e13a741" providerId="ADAL" clId="{DEF653E6-41BF-40F6-AA69-D8CCDC405CB9}" dt="2024-07-11T03:02:20.741" v="3139" actId="478"/>
          <ac:spMkLst>
            <pc:docMk/>
            <pc:sldMk cId="453231301" sldId="266"/>
            <ac:spMk id="8" creationId="{60BF6763-1D22-30D3-A1E4-0174E7359B61}"/>
          </ac:spMkLst>
        </pc:spChg>
        <pc:spChg chg="add del mod">
          <ac:chgData name="Jose Carlo Burga" userId="ad8c35be-c1cb-40f5-848f-0f856e13a741" providerId="ADAL" clId="{DEF653E6-41BF-40F6-AA69-D8CCDC405CB9}" dt="2024-07-11T18:48:06.107" v="4139" actId="478"/>
          <ac:spMkLst>
            <pc:docMk/>
            <pc:sldMk cId="453231301" sldId="266"/>
            <ac:spMk id="8" creationId="{F96E4045-2597-7A55-09E5-9BD2E5CC45B9}"/>
          </ac:spMkLst>
        </pc:spChg>
        <pc:spChg chg="add mod">
          <ac:chgData name="Jose Carlo Burga" userId="ad8c35be-c1cb-40f5-848f-0f856e13a741" providerId="ADAL" clId="{DEF653E6-41BF-40F6-AA69-D8CCDC405CB9}" dt="2024-07-13T20:57:57.775" v="8919" actId="207"/>
          <ac:spMkLst>
            <pc:docMk/>
            <pc:sldMk cId="453231301" sldId="266"/>
            <ac:spMk id="9" creationId="{F709EDF3-5204-5216-20AF-37CC16485558}"/>
          </ac:spMkLst>
        </pc:spChg>
        <pc:spChg chg="add mod">
          <ac:chgData name="Jose Carlo Burga" userId="ad8c35be-c1cb-40f5-848f-0f856e13a741" providerId="ADAL" clId="{DEF653E6-41BF-40F6-AA69-D8CCDC405CB9}" dt="2024-07-13T20:57:57.775" v="8919" actId="207"/>
          <ac:spMkLst>
            <pc:docMk/>
            <pc:sldMk cId="453231301" sldId="266"/>
            <ac:spMk id="10" creationId="{10CA8069-72D0-001E-3D90-CD82A2DFCC25}"/>
          </ac:spMkLst>
        </pc:spChg>
        <pc:spChg chg="add mod">
          <ac:chgData name="Jose Carlo Burga" userId="ad8c35be-c1cb-40f5-848f-0f856e13a741" providerId="ADAL" clId="{DEF653E6-41BF-40F6-AA69-D8CCDC405CB9}" dt="2024-07-13T20:57:57.775" v="8919" actId="207"/>
          <ac:spMkLst>
            <pc:docMk/>
            <pc:sldMk cId="453231301" sldId="266"/>
            <ac:spMk id="11" creationId="{36296EEB-4C44-793E-9B28-435246CBB003}"/>
          </ac:spMkLst>
        </pc:spChg>
        <pc:spChg chg="add mod">
          <ac:chgData name="Jose Carlo Burga" userId="ad8c35be-c1cb-40f5-848f-0f856e13a741" providerId="ADAL" clId="{DEF653E6-41BF-40F6-AA69-D8CCDC405CB9}" dt="2024-07-13T20:57:57.775" v="8919" actId="207"/>
          <ac:spMkLst>
            <pc:docMk/>
            <pc:sldMk cId="453231301" sldId="266"/>
            <ac:spMk id="12" creationId="{0DB6CBB2-6481-8444-D408-E65AC24270DD}"/>
          </ac:spMkLst>
        </pc:spChg>
        <pc:spChg chg="add mod">
          <ac:chgData name="Jose Carlo Burga" userId="ad8c35be-c1cb-40f5-848f-0f856e13a741" providerId="ADAL" clId="{DEF653E6-41BF-40F6-AA69-D8CCDC405CB9}" dt="2024-07-13T20:57:57.775" v="8919" actId="207"/>
          <ac:spMkLst>
            <pc:docMk/>
            <pc:sldMk cId="453231301" sldId="266"/>
            <ac:spMk id="13" creationId="{7ECE54F8-0FEF-2A3A-BB2D-57062077CF4C}"/>
          </ac:spMkLst>
        </pc:spChg>
        <pc:spChg chg="add">
          <ac:chgData name="Jose Carlo Burga" userId="ad8c35be-c1cb-40f5-848f-0f856e13a741" providerId="ADAL" clId="{DEF653E6-41BF-40F6-AA69-D8CCDC405CB9}" dt="2024-07-11T20:15:14.802" v="5501"/>
          <ac:spMkLst>
            <pc:docMk/>
            <pc:sldMk cId="453231301" sldId="266"/>
            <ac:spMk id="15" creationId="{1CB83264-07F1-BDDE-B82B-EE27F1C4D952}"/>
          </ac:spMkLst>
        </pc:spChg>
        <pc:spChg chg="add">
          <ac:chgData name="Jose Carlo Burga" userId="ad8c35be-c1cb-40f5-848f-0f856e13a741" providerId="ADAL" clId="{DEF653E6-41BF-40F6-AA69-D8CCDC405CB9}" dt="2024-07-11T20:15:14.802" v="5501"/>
          <ac:spMkLst>
            <pc:docMk/>
            <pc:sldMk cId="453231301" sldId="266"/>
            <ac:spMk id="16" creationId="{35D71B60-3D13-18D0-ECE8-A0DACE546FCE}"/>
          </ac:spMkLst>
        </pc:spChg>
        <pc:spChg chg="add mod">
          <ac:chgData name="Jose Carlo Burga" userId="ad8c35be-c1cb-40f5-848f-0f856e13a741" providerId="ADAL" clId="{DEF653E6-41BF-40F6-AA69-D8CCDC405CB9}" dt="2024-07-13T20:57:57.775" v="8919" actId="207"/>
          <ac:spMkLst>
            <pc:docMk/>
            <pc:sldMk cId="453231301" sldId="266"/>
            <ac:spMk id="16" creationId="{463FD572-A4CB-0E10-B669-AF0D6D930935}"/>
          </ac:spMkLst>
        </pc:spChg>
        <pc:spChg chg="add">
          <ac:chgData name="Jose Carlo Burga" userId="ad8c35be-c1cb-40f5-848f-0f856e13a741" providerId="ADAL" clId="{DEF653E6-41BF-40F6-AA69-D8CCDC405CB9}" dt="2024-07-11T20:15:14.802" v="5501"/>
          <ac:spMkLst>
            <pc:docMk/>
            <pc:sldMk cId="453231301" sldId="266"/>
            <ac:spMk id="17" creationId="{2BE8F0BF-3890-D918-C1F7-77F7777985DC}"/>
          </ac:spMkLst>
        </pc:spChg>
        <pc:picChg chg="add mod">
          <ac:chgData name="Jose Carlo Burga" userId="ad8c35be-c1cb-40f5-848f-0f856e13a741" providerId="ADAL" clId="{DEF653E6-41BF-40F6-AA69-D8CCDC405CB9}" dt="2024-07-13T18:49:37.757" v="7700"/>
          <ac:picMkLst>
            <pc:docMk/>
            <pc:sldMk cId="453231301" sldId="266"/>
            <ac:picMk id="8" creationId="{0E34294E-6EAC-6C9D-556F-BCFE8C95414C}"/>
          </ac:picMkLst>
        </pc:picChg>
        <pc:picChg chg="add del mod">
          <ac:chgData name="Jose Carlo Burga" userId="ad8c35be-c1cb-40f5-848f-0f856e13a741" providerId="ADAL" clId="{DEF653E6-41BF-40F6-AA69-D8CCDC405CB9}" dt="2024-07-13T18:49:34.329" v="7698" actId="21"/>
          <ac:picMkLst>
            <pc:docMk/>
            <pc:sldMk cId="453231301" sldId="266"/>
            <ac:picMk id="14" creationId="{0E34294E-6EAC-6C9D-556F-BCFE8C95414C}"/>
          </ac:picMkLst>
        </pc:picChg>
        <pc:picChg chg="add mod">
          <ac:chgData name="Jose Carlo Burga" userId="ad8c35be-c1cb-40f5-848f-0f856e13a741" providerId="ADAL" clId="{DEF653E6-41BF-40F6-AA69-D8CCDC405CB9}" dt="2024-07-13T20:57:57.775" v="8919" actId="207"/>
          <ac:picMkLst>
            <pc:docMk/>
            <pc:sldMk cId="453231301" sldId="266"/>
            <ac:picMk id="15" creationId="{9950029E-B594-82DC-727B-3DCCA84EA2C4}"/>
          </ac:picMkLst>
        </pc:picChg>
        <pc:picChg chg="add mod">
          <ac:chgData name="Jose Carlo Burga" userId="ad8c35be-c1cb-40f5-848f-0f856e13a741" providerId="ADAL" clId="{DEF653E6-41BF-40F6-AA69-D8CCDC405CB9}" dt="2024-07-13T20:57:57.775" v="8919" actId="207"/>
          <ac:picMkLst>
            <pc:docMk/>
            <pc:sldMk cId="453231301" sldId="266"/>
            <ac:picMk id="4098" creationId="{5CA22670-1A4C-E7D9-44D4-A9F3FEEDC606}"/>
          </ac:picMkLst>
        </pc:picChg>
        <pc:picChg chg="add mod">
          <ac:chgData name="Jose Carlo Burga" userId="ad8c35be-c1cb-40f5-848f-0f856e13a741" providerId="ADAL" clId="{DEF653E6-41BF-40F6-AA69-D8CCDC405CB9}" dt="2024-07-13T20:57:57.775" v="8919" actId="207"/>
          <ac:picMkLst>
            <pc:docMk/>
            <pc:sldMk cId="453231301" sldId="266"/>
            <ac:picMk id="4100" creationId="{0B887471-9587-6395-4E68-F8120BB5B256}"/>
          </ac:picMkLst>
        </pc:picChg>
        <pc:picChg chg="add del">
          <ac:chgData name="Jose Carlo Burga" userId="ad8c35be-c1cb-40f5-848f-0f856e13a741" providerId="ADAL" clId="{DEF653E6-41BF-40F6-AA69-D8CCDC405CB9}" dt="2024-07-11T18:55:17.644" v="4279" actId="478"/>
          <ac:picMkLst>
            <pc:docMk/>
            <pc:sldMk cId="453231301" sldId="266"/>
            <ac:picMk id="4102" creationId="{07F83DB8-87EE-5048-9FE6-5418C7DB8CAB}"/>
          </ac:picMkLst>
        </pc:picChg>
        <pc:picChg chg="add mod">
          <ac:chgData name="Jose Carlo Burga" userId="ad8c35be-c1cb-40f5-848f-0f856e13a741" providerId="ADAL" clId="{DEF653E6-41BF-40F6-AA69-D8CCDC405CB9}" dt="2024-07-13T20:57:57.775" v="8919" actId="207"/>
          <ac:picMkLst>
            <pc:docMk/>
            <pc:sldMk cId="453231301" sldId="266"/>
            <ac:picMk id="4104" creationId="{919E75F9-927B-FF4C-0962-EA3D7D29C09F}"/>
          </ac:picMkLst>
        </pc:picChg>
        <pc:picChg chg="add mod">
          <ac:chgData name="Jose Carlo Burga" userId="ad8c35be-c1cb-40f5-848f-0f856e13a741" providerId="ADAL" clId="{DEF653E6-41BF-40F6-AA69-D8CCDC405CB9}" dt="2024-07-13T20:57:57.775" v="8919" actId="207"/>
          <ac:picMkLst>
            <pc:docMk/>
            <pc:sldMk cId="453231301" sldId="266"/>
            <ac:picMk id="4106" creationId="{F7EAB16E-22E5-CECB-D727-0537CE4059D4}"/>
          </ac:picMkLst>
        </pc:picChg>
        <pc:picChg chg="add mod">
          <ac:chgData name="Jose Carlo Burga" userId="ad8c35be-c1cb-40f5-848f-0f856e13a741" providerId="ADAL" clId="{DEF653E6-41BF-40F6-AA69-D8CCDC405CB9}" dt="2024-07-13T20:57:57.775" v="8919" actId="207"/>
          <ac:picMkLst>
            <pc:docMk/>
            <pc:sldMk cId="453231301" sldId="266"/>
            <ac:picMk id="4108" creationId="{88E99C5A-0DF0-A460-AFE8-85BEE26DF40C}"/>
          </ac:picMkLst>
        </pc:picChg>
        <pc:picChg chg="add mod">
          <ac:chgData name="Jose Carlo Burga" userId="ad8c35be-c1cb-40f5-848f-0f856e13a741" providerId="ADAL" clId="{DEF653E6-41BF-40F6-AA69-D8CCDC405CB9}" dt="2024-07-13T20:57:57.775" v="8919" actId="207"/>
          <ac:picMkLst>
            <pc:docMk/>
            <pc:sldMk cId="453231301" sldId="266"/>
            <ac:picMk id="4110" creationId="{BA90E31C-251F-5C53-8CB9-25288E9562AE}"/>
          </ac:picMkLst>
        </pc:picChg>
        <pc:picChg chg="add">
          <ac:chgData name="Jose Carlo Burga" userId="ad8c35be-c1cb-40f5-848f-0f856e13a741" providerId="ADAL" clId="{DEF653E6-41BF-40F6-AA69-D8CCDC405CB9}" dt="2024-07-11T18:59:25.288" v="4352"/>
          <ac:picMkLst>
            <pc:docMk/>
            <pc:sldMk cId="453231301" sldId="266"/>
            <ac:picMk id="4112" creationId="{6B22D5BE-5DC0-8EB0-CF6C-1976C4D1162B}"/>
          </ac:picMkLst>
        </pc:picChg>
        <pc:picChg chg="add mod">
          <ac:chgData name="Jose Carlo Burga" userId="ad8c35be-c1cb-40f5-848f-0f856e13a741" providerId="ADAL" clId="{DEF653E6-41BF-40F6-AA69-D8CCDC405CB9}" dt="2024-07-13T20:57:57.775" v="8919" actId="207"/>
          <ac:picMkLst>
            <pc:docMk/>
            <pc:sldMk cId="453231301" sldId="266"/>
            <ac:picMk id="4114" creationId="{3E87F3B7-5782-F91B-1230-4EF77AC26A79}"/>
          </ac:picMkLst>
        </pc:picChg>
        <pc:picChg chg="add mod">
          <ac:chgData name="Jose Carlo Burga" userId="ad8c35be-c1cb-40f5-848f-0f856e13a741" providerId="ADAL" clId="{DEF653E6-41BF-40F6-AA69-D8CCDC405CB9}" dt="2024-07-13T20:57:57.775" v="8919" actId="207"/>
          <ac:picMkLst>
            <pc:docMk/>
            <pc:sldMk cId="453231301" sldId="266"/>
            <ac:picMk id="4116" creationId="{28BE65C6-57BC-324D-29B7-9C1093CF2D15}"/>
          </ac:picMkLst>
        </pc:picChg>
      </pc:sldChg>
      <pc:sldChg chg="addSp delSp modSp add del mod">
        <pc:chgData name="Jose Carlo Burga" userId="ad8c35be-c1cb-40f5-848f-0f856e13a741" providerId="ADAL" clId="{DEF653E6-41BF-40F6-AA69-D8CCDC405CB9}" dt="2024-07-09T21:22:31.636" v="1462" actId="2890"/>
        <pc:sldMkLst>
          <pc:docMk/>
          <pc:sldMk cId="3621806018" sldId="266"/>
        </pc:sldMkLst>
        <pc:spChg chg="mod">
          <ac:chgData name="Jose Carlo Burga" userId="ad8c35be-c1cb-40f5-848f-0f856e13a741" providerId="ADAL" clId="{DEF653E6-41BF-40F6-AA69-D8CCDC405CB9}" dt="2024-07-09T21:22:28.631" v="1460" actId="14100"/>
          <ac:spMkLst>
            <pc:docMk/>
            <pc:sldMk cId="3621806018" sldId="266"/>
            <ac:spMk id="5" creationId="{AD0B4031-81E3-C93D-D2E1-E59FD7C78323}"/>
          </ac:spMkLst>
        </pc:spChg>
        <pc:spChg chg="add del">
          <ac:chgData name="Jose Carlo Burga" userId="ad8c35be-c1cb-40f5-848f-0f856e13a741" providerId="ADAL" clId="{DEF653E6-41BF-40F6-AA69-D8CCDC405CB9}" dt="2024-07-09T21:22:29.303" v="1461" actId="478"/>
          <ac:spMkLst>
            <pc:docMk/>
            <pc:sldMk cId="3621806018" sldId="266"/>
            <ac:spMk id="8" creationId="{60BF6763-1D22-30D3-A1E4-0174E7359B61}"/>
          </ac:spMkLst>
        </pc:spChg>
      </pc:sldChg>
      <pc:sldChg chg="addSp delSp modSp add mod ord">
        <pc:chgData name="Jose Carlo Burga" userId="ad8c35be-c1cb-40f5-848f-0f856e13a741" providerId="ADAL" clId="{DEF653E6-41BF-40F6-AA69-D8CCDC405CB9}" dt="2024-07-13T20:38:00.482" v="8770"/>
        <pc:sldMkLst>
          <pc:docMk/>
          <pc:sldMk cId="1298252328" sldId="267"/>
        </pc:sldMkLst>
        <pc:spChg chg="del">
          <ac:chgData name="Jose Carlo Burga" userId="ad8c35be-c1cb-40f5-848f-0f856e13a741" providerId="ADAL" clId="{DEF653E6-41BF-40F6-AA69-D8CCDC405CB9}" dt="2024-07-10T22:16:53.303" v="2255" actId="478"/>
          <ac:spMkLst>
            <pc:docMk/>
            <pc:sldMk cId="1298252328" sldId="267"/>
            <ac:spMk id="3" creationId="{704C68EA-FAD4-3B3E-8E26-B3209EA50B80}"/>
          </ac:spMkLst>
        </pc:spChg>
        <pc:spChg chg="add mod">
          <ac:chgData name="Jose Carlo Burga" userId="ad8c35be-c1cb-40f5-848f-0f856e13a741" providerId="ADAL" clId="{DEF653E6-41BF-40F6-AA69-D8CCDC405CB9}" dt="2024-07-10T05:14:07.556" v="1863" actId="1076"/>
          <ac:spMkLst>
            <pc:docMk/>
            <pc:sldMk cId="1298252328" sldId="267"/>
            <ac:spMk id="5" creationId="{7D390FB8-6455-6E88-C839-FDD29CC78FEA}"/>
          </ac:spMkLst>
        </pc:spChg>
        <pc:spChg chg="add mod">
          <ac:chgData name="Jose Carlo Burga" userId="ad8c35be-c1cb-40f5-848f-0f856e13a741" providerId="ADAL" clId="{DEF653E6-41BF-40F6-AA69-D8CCDC405CB9}" dt="2024-07-10T22:18:06.980" v="2271" actId="1076"/>
          <ac:spMkLst>
            <pc:docMk/>
            <pc:sldMk cId="1298252328" sldId="267"/>
            <ac:spMk id="6" creationId="{B6C454B3-6B76-B083-7A9A-6B7BBEABF275}"/>
          </ac:spMkLst>
        </pc:spChg>
        <pc:graphicFrameChg chg="mod modGraphic">
          <ac:chgData name="Jose Carlo Burga" userId="ad8c35be-c1cb-40f5-848f-0f856e13a741" providerId="ADAL" clId="{DEF653E6-41BF-40F6-AA69-D8CCDC405CB9}" dt="2024-07-10T22:18:21.394" v="2273" actId="255"/>
          <ac:graphicFrameMkLst>
            <pc:docMk/>
            <pc:sldMk cId="1298252328" sldId="267"/>
            <ac:graphicFrameMk id="2" creationId="{62874EAA-089C-9F5B-D3C8-F891E6A52A57}"/>
          </ac:graphicFrameMkLst>
        </pc:graphicFrameChg>
        <pc:graphicFrameChg chg="mod">
          <ac:chgData name="Jose Carlo Burga" userId="ad8c35be-c1cb-40f5-848f-0f856e13a741" providerId="ADAL" clId="{DEF653E6-41BF-40F6-AA69-D8CCDC405CB9}" dt="2024-07-11T17:30:38.154" v="3471" actId="1076"/>
          <ac:graphicFrameMkLst>
            <pc:docMk/>
            <pc:sldMk cId="1298252328" sldId="267"/>
            <ac:graphicFrameMk id="4" creationId="{9C54FB00-7617-4AE0-7F5D-D48A0482E902}"/>
          </ac:graphicFrameMkLst>
        </pc:graphicFrameChg>
      </pc:sldChg>
      <pc:sldChg chg="addSp delSp modSp add del mod ord">
        <pc:chgData name="Jose Carlo Burga" userId="ad8c35be-c1cb-40f5-848f-0f856e13a741" providerId="ADAL" clId="{DEF653E6-41BF-40F6-AA69-D8CCDC405CB9}" dt="2024-07-10T05:56:18.714" v="1902" actId="47"/>
        <pc:sldMkLst>
          <pc:docMk/>
          <pc:sldMk cId="2561293530" sldId="268"/>
        </pc:sldMkLst>
        <pc:spChg chg="del">
          <ac:chgData name="Jose Carlo Burga" userId="ad8c35be-c1cb-40f5-848f-0f856e13a741" providerId="ADAL" clId="{DEF653E6-41BF-40F6-AA69-D8CCDC405CB9}" dt="2024-07-10T05:54:51.752" v="1889" actId="478"/>
          <ac:spMkLst>
            <pc:docMk/>
            <pc:sldMk cId="2561293530" sldId="268"/>
            <ac:spMk id="5" creationId="{AD0B4031-81E3-C93D-D2E1-E59FD7C78323}"/>
          </ac:spMkLst>
        </pc:spChg>
        <pc:spChg chg="del mod">
          <ac:chgData name="Jose Carlo Burga" userId="ad8c35be-c1cb-40f5-848f-0f856e13a741" providerId="ADAL" clId="{DEF653E6-41BF-40F6-AA69-D8CCDC405CB9}" dt="2024-07-10T05:54:49.710" v="1888" actId="478"/>
          <ac:spMkLst>
            <pc:docMk/>
            <pc:sldMk cId="2561293530" sldId="268"/>
            <ac:spMk id="8" creationId="{60BF6763-1D22-30D3-A1E4-0174E7359B61}"/>
          </ac:spMkLst>
        </pc:spChg>
        <pc:graphicFrameChg chg="add del mod">
          <ac:chgData name="Jose Carlo Burga" userId="ad8c35be-c1cb-40f5-848f-0f856e13a741" providerId="ADAL" clId="{DEF653E6-41BF-40F6-AA69-D8CCDC405CB9}" dt="2024-07-10T05:55:24.146" v="1893" actId="21"/>
          <ac:graphicFrameMkLst>
            <pc:docMk/>
            <pc:sldMk cId="2561293530" sldId="268"/>
            <ac:graphicFrameMk id="2" creationId="{510FE4D9-CBA1-AE88-1CA6-3374DA0AB5A6}"/>
          </ac:graphicFrameMkLst>
        </pc:graphicFrameChg>
      </pc:sldChg>
      <pc:sldChg chg="addSp delSp modSp add mod ord modShow">
        <pc:chgData name="Jose Carlo Burga" userId="ad8c35be-c1cb-40f5-848f-0f856e13a741" providerId="ADAL" clId="{DEF653E6-41BF-40F6-AA69-D8CCDC405CB9}" dt="2024-07-15T03:45:49.884" v="10723" actId="14100"/>
        <pc:sldMkLst>
          <pc:docMk/>
          <pc:sldMk cId="1148362212" sldId="269"/>
        </pc:sldMkLst>
        <pc:spChg chg="add mod">
          <ac:chgData name="Jose Carlo Burga" userId="ad8c35be-c1cb-40f5-848f-0f856e13a741" providerId="ADAL" clId="{DEF653E6-41BF-40F6-AA69-D8CCDC405CB9}" dt="2024-07-10T22:23:18.601" v="2324" actId="20577"/>
          <ac:spMkLst>
            <pc:docMk/>
            <pc:sldMk cId="1148362212" sldId="269"/>
            <ac:spMk id="2" creationId="{1F272CE1-765D-C21D-2574-9E3FB0091E41}"/>
          </ac:spMkLst>
        </pc:spChg>
        <pc:spChg chg="del">
          <ac:chgData name="Jose Carlo Burga" userId="ad8c35be-c1cb-40f5-848f-0f856e13a741" providerId="ADAL" clId="{DEF653E6-41BF-40F6-AA69-D8CCDC405CB9}" dt="2024-07-10T05:55:14.183" v="1892" actId="478"/>
          <ac:spMkLst>
            <pc:docMk/>
            <pc:sldMk cId="1148362212" sldId="269"/>
            <ac:spMk id="3" creationId="{704C68EA-FAD4-3B3E-8E26-B3209EA50B80}"/>
          </ac:spMkLst>
        </pc:spChg>
        <pc:spChg chg="del mod">
          <ac:chgData name="Jose Carlo Burga" userId="ad8c35be-c1cb-40f5-848f-0f856e13a741" providerId="ADAL" clId="{DEF653E6-41BF-40F6-AA69-D8CCDC405CB9}" dt="2024-07-10T05:56:08.190" v="1901" actId="478"/>
          <ac:spMkLst>
            <pc:docMk/>
            <pc:sldMk cId="1148362212" sldId="269"/>
            <ac:spMk id="5" creationId="{7D390FB8-6455-6E88-C839-FDD29CC78FEA}"/>
          </ac:spMkLst>
        </pc:spChg>
        <pc:spChg chg="mod">
          <ac:chgData name="Jose Carlo Burga" userId="ad8c35be-c1cb-40f5-848f-0f856e13a741" providerId="ADAL" clId="{DEF653E6-41BF-40F6-AA69-D8CCDC405CB9}" dt="2024-07-10T06:10:51.341" v="1957" actId="1076"/>
          <ac:spMkLst>
            <pc:docMk/>
            <pc:sldMk cId="1148362212" sldId="269"/>
            <ac:spMk id="21" creationId="{1B15ED52-F352-441B-82BF-E0EA34836D08}"/>
          </ac:spMkLst>
        </pc:spChg>
        <pc:spChg chg="mod">
          <ac:chgData name="Jose Carlo Burga" userId="ad8c35be-c1cb-40f5-848f-0f856e13a741" providerId="ADAL" clId="{DEF653E6-41BF-40F6-AA69-D8CCDC405CB9}" dt="2024-07-10T06:10:51.341" v="1957" actId="1076"/>
          <ac:spMkLst>
            <pc:docMk/>
            <pc:sldMk cId="1148362212" sldId="269"/>
            <ac:spMk id="23" creationId="{3B2E3793-BFE6-45A2-9B7B-E18844431C99}"/>
          </ac:spMkLst>
        </pc:spChg>
        <pc:spChg chg="mod">
          <ac:chgData name="Jose Carlo Burga" userId="ad8c35be-c1cb-40f5-848f-0f856e13a741" providerId="ADAL" clId="{DEF653E6-41BF-40F6-AA69-D8CCDC405CB9}" dt="2024-07-10T06:10:51.341" v="1957" actId="1076"/>
          <ac:spMkLst>
            <pc:docMk/>
            <pc:sldMk cId="1148362212" sldId="269"/>
            <ac:spMk id="25" creationId="{BC4C4868-CB8F-4AF9-9CDB-8108F2C19B67}"/>
          </ac:spMkLst>
        </pc:spChg>
        <pc:spChg chg="mod">
          <ac:chgData name="Jose Carlo Burga" userId="ad8c35be-c1cb-40f5-848f-0f856e13a741" providerId="ADAL" clId="{DEF653E6-41BF-40F6-AA69-D8CCDC405CB9}" dt="2024-07-10T06:10:51.341" v="1957" actId="1076"/>
          <ac:spMkLst>
            <pc:docMk/>
            <pc:sldMk cId="1148362212" sldId="269"/>
            <ac:spMk id="27" creationId="{375E0459-6403-40CD-989D-56A4407CA12E}"/>
          </ac:spMkLst>
        </pc:spChg>
        <pc:spChg chg="mod">
          <ac:chgData name="Jose Carlo Burga" userId="ad8c35be-c1cb-40f5-848f-0f856e13a741" providerId="ADAL" clId="{DEF653E6-41BF-40F6-AA69-D8CCDC405CB9}" dt="2024-07-10T06:10:51.341" v="1957" actId="1076"/>
          <ac:spMkLst>
            <pc:docMk/>
            <pc:sldMk cId="1148362212" sldId="269"/>
            <ac:spMk id="29" creationId="{53E5B1A8-3AC9-4BD1-9BBC-78CA94F2D1BA}"/>
          </ac:spMkLst>
        </pc:spChg>
        <pc:graphicFrameChg chg="del">
          <ac:chgData name="Jose Carlo Burga" userId="ad8c35be-c1cb-40f5-848f-0f856e13a741" providerId="ADAL" clId="{DEF653E6-41BF-40F6-AA69-D8CCDC405CB9}" dt="2024-07-10T05:55:14.183" v="1892" actId="478"/>
          <ac:graphicFrameMkLst>
            <pc:docMk/>
            <pc:sldMk cId="1148362212" sldId="269"/>
            <ac:graphicFrameMk id="2" creationId="{62874EAA-089C-9F5B-D3C8-F891E6A52A57}"/>
          </ac:graphicFrameMkLst>
        </pc:graphicFrameChg>
        <pc:graphicFrameChg chg="add mod">
          <ac:chgData name="Jose Carlo Burga" userId="ad8c35be-c1cb-40f5-848f-0f856e13a741" providerId="ADAL" clId="{DEF653E6-41BF-40F6-AA69-D8CCDC405CB9}" dt="2024-07-11T17:25:59.668" v="3453"/>
          <ac:graphicFrameMkLst>
            <pc:docMk/>
            <pc:sldMk cId="1148362212" sldId="269"/>
            <ac:graphicFrameMk id="3" creationId="{FC9D7738-5ADD-0765-B4E9-7A258ADBF577}"/>
          </ac:graphicFrameMkLst>
        </pc:graphicFrameChg>
        <pc:graphicFrameChg chg="add del mod modGraphic">
          <ac:chgData name="Jose Carlo Burga" userId="ad8c35be-c1cb-40f5-848f-0f856e13a741" providerId="ADAL" clId="{DEF653E6-41BF-40F6-AA69-D8CCDC405CB9}" dt="2024-07-11T17:29:34.113" v="3464" actId="478"/>
          <ac:graphicFrameMkLst>
            <pc:docMk/>
            <pc:sldMk cId="1148362212" sldId="269"/>
            <ac:graphicFrameMk id="4" creationId="{1791BA0C-000E-F8B8-9261-ACA2113D0539}"/>
          </ac:graphicFrameMkLst>
        </pc:graphicFrameChg>
        <pc:graphicFrameChg chg="del">
          <ac:chgData name="Jose Carlo Burga" userId="ad8c35be-c1cb-40f5-848f-0f856e13a741" providerId="ADAL" clId="{DEF653E6-41BF-40F6-AA69-D8CCDC405CB9}" dt="2024-07-10T05:55:51.006" v="1897" actId="478"/>
          <ac:graphicFrameMkLst>
            <pc:docMk/>
            <pc:sldMk cId="1148362212" sldId="269"/>
            <ac:graphicFrameMk id="4" creationId="{9C54FB00-7617-4AE0-7F5D-D48A0482E902}"/>
          </ac:graphicFrameMkLst>
        </pc:graphicFrameChg>
        <pc:graphicFrameChg chg="add mod modGraphic">
          <ac:chgData name="Jose Carlo Burga" userId="ad8c35be-c1cb-40f5-848f-0f856e13a741" providerId="ADAL" clId="{DEF653E6-41BF-40F6-AA69-D8CCDC405CB9}" dt="2024-07-15T03:45:49.884" v="10723" actId="14100"/>
          <ac:graphicFrameMkLst>
            <pc:docMk/>
            <pc:sldMk cId="1148362212" sldId="269"/>
            <ac:graphicFrameMk id="5" creationId="{5DD4A067-DDD2-26EA-4179-670A10DDBF50}"/>
          </ac:graphicFrameMkLst>
        </pc:graphicFrameChg>
        <pc:graphicFrameChg chg="add del mod modGraphic">
          <ac:chgData name="Jose Carlo Burga" userId="ad8c35be-c1cb-40f5-848f-0f856e13a741" providerId="ADAL" clId="{DEF653E6-41BF-40F6-AA69-D8CCDC405CB9}" dt="2024-07-10T06:10:25.604" v="1952" actId="478"/>
          <ac:graphicFrameMkLst>
            <pc:docMk/>
            <pc:sldMk cId="1148362212" sldId="269"/>
            <ac:graphicFrameMk id="6" creationId="{510FE4D9-CBA1-AE88-1CA6-3374DA0AB5A6}"/>
          </ac:graphicFrameMkLst>
        </pc:graphicFrameChg>
        <pc:graphicFrameChg chg="add del mod modGraphic">
          <ac:chgData name="Jose Carlo Burga" userId="ad8c35be-c1cb-40f5-848f-0f856e13a741" providerId="ADAL" clId="{DEF653E6-41BF-40F6-AA69-D8CCDC405CB9}" dt="2024-07-11T17:26:26.953" v="3459" actId="478"/>
          <ac:graphicFrameMkLst>
            <pc:docMk/>
            <pc:sldMk cId="1148362212" sldId="269"/>
            <ac:graphicFrameMk id="7" creationId="{8DD54E78-08A7-E39F-D52F-AC2E578B8FDF}"/>
          </ac:graphicFrameMkLst>
        </pc:graphicFrameChg>
        <pc:graphicFrameChg chg="add del mod modGraphic">
          <ac:chgData name="Jose Carlo Burga" userId="ad8c35be-c1cb-40f5-848f-0f856e13a741" providerId="ADAL" clId="{DEF653E6-41BF-40F6-AA69-D8CCDC405CB9}" dt="2024-07-10T21:01:12.063" v="2139" actId="478"/>
          <ac:graphicFrameMkLst>
            <pc:docMk/>
            <pc:sldMk cId="1148362212" sldId="269"/>
            <ac:graphicFrameMk id="8" creationId="{06A153F7-7A92-EBD9-BA62-BF6804CB6856}"/>
          </ac:graphicFrameMkLst>
        </pc:graphicFrameChg>
        <pc:graphicFrameChg chg="add del mod modGraphic">
          <ac:chgData name="Jose Carlo Burga" userId="ad8c35be-c1cb-40f5-848f-0f856e13a741" providerId="ADAL" clId="{DEF653E6-41BF-40F6-AA69-D8CCDC405CB9}" dt="2024-07-10T06:06:12.774" v="1932" actId="21"/>
          <ac:graphicFrameMkLst>
            <pc:docMk/>
            <pc:sldMk cId="1148362212" sldId="269"/>
            <ac:graphicFrameMk id="9" creationId="{1DE41524-48A9-A837-D6CB-4130AE3AEBA8}"/>
          </ac:graphicFrameMkLst>
        </pc:graphicFrameChg>
        <pc:graphicFrameChg chg="add del mod modGraphic">
          <ac:chgData name="Jose Carlo Burga" userId="ad8c35be-c1cb-40f5-848f-0f856e13a741" providerId="ADAL" clId="{DEF653E6-41BF-40F6-AA69-D8CCDC405CB9}" dt="2024-07-10T21:01:12.063" v="2139" actId="478"/>
          <ac:graphicFrameMkLst>
            <pc:docMk/>
            <pc:sldMk cId="1148362212" sldId="269"/>
            <ac:graphicFrameMk id="10" creationId="{68A229BB-AA13-F2C0-59D2-081D4555CEB8}"/>
          </ac:graphicFrameMkLst>
        </pc:graphicFrameChg>
        <pc:graphicFrameChg chg="add del mod modGraphic">
          <ac:chgData name="Jose Carlo Burga" userId="ad8c35be-c1cb-40f5-848f-0f856e13a741" providerId="ADAL" clId="{DEF653E6-41BF-40F6-AA69-D8CCDC405CB9}" dt="2024-07-10T22:22:35.107" v="2293" actId="207"/>
          <ac:graphicFrameMkLst>
            <pc:docMk/>
            <pc:sldMk cId="1148362212" sldId="269"/>
            <ac:graphicFrameMk id="11" creationId="{24BDE534-05B8-92EA-1F9A-0F41EBCCC37F}"/>
          </ac:graphicFrameMkLst>
        </pc:graphicFrameChg>
      </pc:sldChg>
      <pc:sldChg chg="addSp delSp modSp add mod ord">
        <pc:chgData name="Jose Carlo Burga" userId="ad8c35be-c1cb-40f5-848f-0f856e13a741" providerId="ADAL" clId="{DEF653E6-41BF-40F6-AA69-D8CCDC405CB9}" dt="2024-07-15T03:47:20.284" v="10735" actId="20577"/>
        <pc:sldMkLst>
          <pc:docMk/>
          <pc:sldMk cId="726710393" sldId="270"/>
        </pc:sldMkLst>
        <pc:spChg chg="add mod">
          <ac:chgData name="Jose Carlo Burga" userId="ad8c35be-c1cb-40f5-848f-0f856e13a741" providerId="ADAL" clId="{DEF653E6-41BF-40F6-AA69-D8CCDC405CB9}" dt="2024-07-15T00:41:35.918" v="9675" actId="1076"/>
          <ac:spMkLst>
            <pc:docMk/>
            <pc:sldMk cId="726710393" sldId="270"/>
            <ac:spMk id="3" creationId="{EA741F4A-BE56-5C88-714B-D5642262D97F}"/>
          </ac:spMkLst>
        </pc:spChg>
        <pc:spChg chg="add mod">
          <ac:chgData name="Jose Carlo Burga" userId="ad8c35be-c1cb-40f5-848f-0f856e13a741" providerId="ADAL" clId="{DEF653E6-41BF-40F6-AA69-D8CCDC405CB9}" dt="2024-07-13T18:38:22.882" v="7567" actId="571"/>
          <ac:spMkLst>
            <pc:docMk/>
            <pc:sldMk cId="726710393" sldId="270"/>
            <ac:spMk id="4" creationId="{9825C57A-916B-C00B-88E6-75B6D39A15C2}"/>
          </ac:spMkLst>
        </pc:spChg>
        <pc:graphicFrameChg chg="add mod modGraphic">
          <ac:chgData name="Jose Carlo Burga" userId="ad8c35be-c1cb-40f5-848f-0f856e13a741" providerId="ADAL" clId="{DEF653E6-41BF-40F6-AA69-D8CCDC405CB9}" dt="2024-07-11T17:35:02.356" v="3490"/>
          <ac:graphicFrameMkLst>
            <pc:docMk/>
            <pc:sldMk cId="726710393" sldId="270"/>
            <ac:graphicFrameMk id="2" creationId="{EB4D68F9-FF9C-CFED-B989-DEE2FE57CDAA}"/>
          </ac:graphicFrameMkLst>
        </pc:graphicFrameChg>
        <pc:graphicFrameChg chg="del">
          <ac:chgData name="Jose Carlo Burga" userId="ad8c35be-c1cb-40f5-848f-0f856e13a741" providerId="ADAL" clId="{DEF653E6-41BF-40F6-AA69-D8CCDC405CB9}" dt="2024-07-10T21:01:24.829" v="2140" actId="478"/>
          <ac:graphicFrameMkLst>
            <pc:docMk/>
            <pc:sldMk cId="726710393" sldId="270"/>
            <ac:graphicFrameMk id="7" creationId="{8DD54E78-08A7-E39F-D52F-AC2E578B8FDF}"/>
          </ac:graphicFrameMkLst>
        </pc:graphicFrameChg>
        <pc:graphicFrameChg chg="mod modGraphic">
          <ac:chgData name="Jose Carlo Burga" userId="ad8c35be-c1cb-40f5-848f-0f856e13a741" providerId="ADAL" clId="{DEF653E6-41BF-40F6-AA69-D8CCDC405CB9}" dt="2024-07-15T03:47:20.284" v="10735" actId="20577"/>
          <ac:graphicFrameMkLst>
            <pc:docMk/>
            <pc:sldMk cId="726710393" sldId="270"/>
            <ac:graphicFrameMk id="8" creationId="{06A153F7-7A92-EBD9-BA62-BF6804CB6856}"/>
          </ac:graphicFrameMkLst>
        </pc:graphicFrameChg>
        <pc:graphicFrameChg chg="del mod modGraphic">
          <ac:chgData name="Jose Carlo Burga" userId="ad8c35be-c1cb-40f5-848f-0f856e13a741" providerId="ADAL" clId="{DEF653E6-41BF-40F6-AA69-D8CCDC405CB9}" dt="2024-07-11T17:34:30.604" v="3485" actId="478"/>
          <ac:graphicFrameMkLst>
            <pc:docMk/>
            <pc:sldMk cId="726710393" sldId="270"/>
            <ac:graphicFrameMk id="10" creationId="{68A229BB-AA13-F2C0-59D2-081D4555CEB8}"/>
          </ac:graphicFrameMkLst>
        </pc:graphicFrameChg>
        <pc:graphicFrameChg chg="del">
          <ac:chgData name="Jose Carlo Burga" userId="ad8c35be-c1cb-40f5-848f-0f856e13a741" providerId="ADAL" clId="{DEF653E6-41BF-40F6-AA69-D8CCDC405CB9}" dt="2024-07-10T21:01:24.829" v="2140" actId="478"/>
          <ac:graphicFrameMkLst>
            <pc:docMk/>
            <pc:sldMk cId="726710393" sldId="270"/>
            <ac:graphicFrameMk id="11" creationId="{24BDE534-05B8-92EA-1F9A-0F41EBCCC37F}"/>
          </ac:graphicFrameMkLst>
        </pc:graphicFrameChg>
      </pc:sldChg>
      <pc:sldChg chg="delSp modSp add del mod ord">
        <pc:chgData name="Jose Carlo Burga" userId="ad8c35be-c1cb-40f5-848f-0f856e13a741" providerId="ADAL" clId="{DEF653E6-41BF-40F6-AA69-D8CCDC405CB9}" dt="2024-07-11T02:51:41.125" v="2966" actId="47"/>
        <pc:sldMkLst>
          <pc:docMk/>
          <pc:sldMk cId="2046849540" sldId="271"/>
        </pc:sldMkLst>
        <pc:spChg chg="del">
          <ac:chgData name="Jose Carlo Burga" userId="ad8c35be-c1cb-40f5-848f-0f856e13a741" providerId="ADAL" clId="{DEF653E6-41BF-40F6-AA69-D8CCDC405CB9}" dt="2024-07-11T02:39:13.175" v="2895" actId="478"/>
          <ac:spMkLst>
            <pc:docMk/>
            <pc:sldMk cId="2046849540" sldId="271"/>
            <ac:spMk id="7" creationId="{F8EB5EA0-79D8-7BE4-01E8-94928E2BACE2}"/>
          </ac:spMkLst>
        </pc:spChg>
        <pc:spChg chg="del mod">
          <ac:chgData name="Jose Carlo Burga" userId="ad8c35be-c1cb-40f5-848f-0f856e13a741" providerId="ADAL" clId="{DEF653E6-41BF-40F6-AA69-D8CCDC405CB9}" dt="2024-07-11T02:51:37.979" v="2965" actId="478"/>
          <ac:spMkLst>
            <pc:docMk/>
            <pc:sldMk cId="2046849540" sldId="271"/>
            <ac:spMk id="15" creationId="{283296D8-5730-9B24-804D-D101FEE1437E}"/>
          </ac:spMkLst>
        </pc:spChg>
        <pc:spChg chg="del">
          <ac:chgData name="Jose Carlo Burga" userId="ad8c35be-c1cb-40f5-848f-0f856e13a741" providerId="ADAL" clId="{DEF653E6-41BF-40F6-AA69-D8CCDC405CB9}" dt="2024-07-11T02:39:13.175" v="2895" actId="478"/>
          <ac:spMkLst>
            <pc:docMk/>
            <pc:sldMk cId="2046849540" sldId="271"/>
            <ac:spMk id="19" creationId="{FF975B7D-3353-3617-E3CA-9015CA5F994C}"/>
          </ac:spMkLst>
        </pc:spChg>
        <pc:spChg chg="del">
          <ac:chgData name="Jose Carlo Burga" userId="ad8c35be-c1cb-40f5-848f-0f856e13a741" providerId="ADAL" clId="{DEF653E6-41BF-40F6-AA69-D8CCDC405CB9}" dt="2024-07-11T02:39:13.175" v="2895" actId="478"/>
          <ac:spMkLst>
            <pc:docMk/>
            <pc:sldMk cId="2046849540" sldId="271"/>
            <ac:spMk id="22" creationId="{CF174BFF-8DCC-4077-DBBA-A0A9F6131DFB}"/>
          </ac:spMkLst>
        </pc:spChg>
        <pc:graphicFrameChg chg="del">
          <ac:chgData name="Jose Carlo Burga" userId="ad8c35be-c1cb-40f5-848f-0f856e13a741" providerId="ADAL" clId="{DEF653E6-41BF-40F6-AA69-D8CCDC405CB9}" dt="2024-07-11T02:39:08.753" v="2894" actId="478"/>
          <ac:graphicFrameMkLst>
            <pc:docMk/>
            <pc:sldMk cId="2046849540" sldId="271"/>
            <ac:graphicFrameMk id="17" creationId="{09F86EEE-F718-4242-C343-6495B70E1036}"/>
          </ac:graphicFrameMkLst>
        </pc:graphicFrameChg>
      </pc:sldChg>
      <pc:sldChg chg="addSp delSp modSp add del mod ord">
        <pc:chgData name="Jose Carlo Burga" userId="ad8c35be-c1cb-40f5-848f-0f856e13a741" providerId="ADAL" clId="{DEF653E6-41BF-40F6-AA69-D8CCDC405CB9}" dt="2024-07-13T23:55:56.199" v="9582" actId="47"/>
        <pc:sldMkLst>
          <pc:docMk/>
          <pc:sldMk cId="3295473873" sldId="271"/>
        </pc:sldMkLst>
        <pc:spChg chg="add mod">
          <ac:chgData name="Jose Carlo Burga" userId="ad8c35be-c1cb-40f5-848f-0f856e13a741" providerId="ADAL" clId="{DEF653E6-41BF-40F6-AA69-D8CCDC405CB9}" dt="2024-07-13T23:33:47.343" v="8995" actId="14100"/>
          <ac:spMkLst>
            <pc:docMk/>
            <pc:sldMk cId="3295473873" sldId="271"/>
            <ac:spMk id="4" creationId="{577681A3-5420-96AE-329A-201BAC185637}"/>
          </ac:spMkLst>
        </pc:spChg>
        <pc:spChg chg="del">
          <ac:chgData name="Jose Carlo Burga" userId="ad8c35be-c1cb-40f5-848f-0f856e13a741" providerId="ADAL" clId="{DEF653E6-41BF-40F6-AA69-D8CCDC405CB9}" dt="2024-07-11T02:59:31.882" v="3113" actId="478"/>
          <ac:spMkLst>
            <pc:docMk/>
            <pc:sldMk cId="3295473873" sldId="271"/>
            <ac:spMk id="5" creationId="{662F03C1-C4E3-8215-EFA5-AE235684B0E6}"/>
          </ac:spMkLst>
        </pc:spChg>
        <pc:spChg chg="add mod">
          <ac:chgData name="Jose Carlo Burga" userId="ad8c35be-c1cb-40f5-848f-0f856e13a741" providerId="ADAL" clId="{DEF653E6-41BF-40F6-AA69-D8CCDC405CB9}" dt="2024-07-13T23:31:28.512" v="8941" actId="20577"/>
          <ac:spMkLst>
            <pc:docMk/>
            <pc:sldMk cId="3295473873" sldId="271"/>
            <ac:spMk id="5" creationId="{665A3CA6-DB19-2B82-DD26-63BCA33BCFEF}"/>
          </ac:spMkLst>
        </pc:spChg>
        <pc:spChg chg="add del mod">
          <ac:chgData name="Jose Carlo Burga" userId="ad8c35be-c1cb-40f5-848f-0f856e13a741" providerId="ADAL" clId="{DEF653E6-41BF-40F6-AA69-D8CCDC405CB9}" dt="2024-07-11T16:46:36.806" v="3221" actId="478"/>
          <ac:spMkLst>
            <pc:docMk/>
            <pc:sldMk cId="3295473873" sldId="271"/>
            <ac:spMk id="6" creationId="{22F8C985-C5AF-998D-9862-EB8AEF04D7E6}"/>
          </ac:spMkLst>
        </pc:spChg>
        <pc:spChg chg="add del mod">
          <ac:chgData name="Jose Carlo Burga" userId="ad8c35be-c1cb-40f5-848f-0f856e13a741" providerId="ADAL" clId="{DEF653E6-41BF-40F6-AA69-D8CCDC405CB9}" dt="2024-07-13T23:33:47.343" v="8995" actId="14100"/>
          <ac:spMkLst>
            <pc:docMk/>
            <pc:sldMk cId="3295473873" sldId="271"/>
            <ac:spMk id="6" creationId="{BAA1FA75-6043-1CB3-580F-10638AF86FD1}"/>
          </ac:spMkLst>
        </pc:spChg>
        <pc:spChg chg="add mod">
          <ac:chgData name="Jose Carlo Burga" userId="ad8c35be-c1cb-40f5-848f-0f856e13a741" providerId="ADAL" clId="{DEF653E6-41BF-40F6-AA69-D8CCDC405CB9}" dt="2024-07-13T23:33:47.343" v="8995" actId="14100"/>
          <ac:spMkLst>
            <pc:docMk/>
            <pc:sldMk cId="3295473873" sldId="271"/>
            <ac:spMk id="7" creationId="{9302F1C2-18C5-1D17-EE1C-FD4C175B4A03}"/>
          </ac:spMkLst>
        </pc:spChg>
        <pc:spChg chg="del">
          <ac:chgData name="Jose Carlo Burga" userId="ad8c35be-c1cb-40f5-848f-0f856e13a741" providerId="ADAL" clId="{DEF653E6-41BF-40F6-AA69-D8CCDC405CB9}" dt="2024-07-11T02:59:31.882" v="3113" actId="478"/>
          <ac:spMkLst>
            <pc:docMk/>
            <pc:sldMk cId="3295473873" sldId="271"/>
            <ac:spMk id="7" creationId="{DE2B6360-B133-4499-D7B0-795B4BE919EB}"/>
          </ac:spMkLst>
        </pc:spChg>
        <pc:spChg chg="add mod">
          <ac:chgData name="Jose Carlo Burga" userId="ad8c35be-c1cb-40f5-848f-0f856e13a741" providerId="ADAL" clId="{DEF653E6-41BF-40F6-AA69-D8CCDC405CB9}" dt="2024-07-13T23:33:47.343" v="8995" actId="14100"/>
          <ac:spMkLst>
            <pc:docMk/>
            <pc:sldMk cId="3295473873" sldId="271"/>
            <ac:spMk id="8" creationId="{0793A366-F6BE-4B8F-126F-A35FD9A8B4B5}"/>
          </ac:spMkLst>
        </pc:spChg>
        <pc:spChg chg="del">
          <ac:chgData name="Jose Carlo Burga" userId="ad8c35be-c1cb-40f5-848f-0f856e13a741" providerId="ADAL" clId="{DEF653E6-41BF-40F6-AA69-D8CCDC405CB9}" dt="2024-07-11T02:59:31.882" v="3113" actId="478"/>
          <ac:spMkLst>
            <pc:docMk/>
            <pc:sldMk cId="3295473873" sldId="271"/>
            <ac:spMk id="8" creationId="{3F4C6F59-1B9A-3209-09E5-EB1A0D56578D}"/>
          </ac:spMkLst>
        </pc:spChg>
        <pc:spChg chg="del">
          <ac:chgData name="Jose Carlo Burga" userId="ad8c35be-c1cb-40f5-848f-0f856e13a741" providerId="ADAL" clId="{DEF653E6-41BF-40F6-AA69-D8CCDC405CB9}" dt="2024-07-11T02:59:31.882" v="3113" actId="478"/>
          <ac:spMkLst>
            <pc:docMk/>
            <pc:sldMk cId="3295473873" sldId="271"/>
            <ac:spMk id="9" creationId="{04597E5D-4568-45A7-79E1-F367721E28FE}"/>
          </ac:spMkLst>
        </pc:spChg>
        <pc:spChg chg="add mod">
          <ac:chgData name="Jose Carlo Burga" userId="ad8c35be-c1cb-40f5-848f-0f856e13a741" providerId="ADAL" clId="{DEF653E6-41BF-40F6-AA69-D8CCDC405CB9}" dt="2024-07-13T23:34:32.652" v="9035" actId="6549"/>
          <ac:spMkLst>
            <pc:docMk/>
            <pc:sldMk cId="3295473873" sldId="271"/>
            <ac:spMk id="11" creationId="{95D0AA8F-2D69-08BE-9A77-DDFFF4D8A504}"/>
          </ac:spMkLst>
        </pc:spChg>
        <pc:spChg chg="del">
          <ac:chgData name="Jose Carlo Burga" userId="ad8c35be-c1cb-40f5-848f-0f856e13a741" providerId="ADAL" clId="{DEF653E6-41BF-40F6-AA69-D8CCDC405CB9}" dt="2024-07-11T02:59:31.882" v="3113" actId="478"/>
          <ac:spMkLst>
            <pc:docMk/>
            <pc:sldMk cId="3295473873" sldId="271"/>
            <ac:spMk id="13" creationId="{5BE2733A-9FF5-E75B-FCF0-F11D690E4767}"/>
          </ac:spMkLst>
        </pc:spChg>
        <pc:spChg chg="add mod">
          <ac:chgData name="Jose Carlo Burga" userId="ad8c35be-c1cb-40f5-848f-0f856e13a741" providerId="ADAL" clId="{DEF653E6-41BF-40F6-AA69-D8CCDC405CB9}" dt="2024-07-13T23:34:02.268" v="9009" actId="6549"/>
          <ac:spMkLst>
            <pc:docMk/>
            <pc:sldMk cId="3295473873" sldId="271"/>
            <ac:spMk id="13" creationId="{934D5B05-8434-D339-EBB6-7AFB0E9F86A5}"/>
          </ac:spMkLst>
        </pc:spChg>
        <pc:spChg chg="add mod">
          <ac:chgData name="Jose Carlo Burga" userId="ad8c35be-c1cb-40f5-848f-0f856e13a741" providerId="ADAL" clId="{DEF653E6-41BF-40F6-AA69-D8CCDC405CB9}" dt="2024-07-11T17:38:29.119" v="3556" actId="339"/>
          <ac:spMkLst>
            <pc:docMk/>
            <pc:sldMk cId="3295473873" sldId="271"/>
            <ac:spMk id="17" creationId="{6A9216D3-8C86-809C-1185-BAAFD910712C}"/>
          </ac:spMkLst>
        </pc:spChg>
        <pc:spChg chg="add mod">
          <ac:chgData name="Jose Carlo Burga" userId="ad8c35be-c1cb-40f5-848f-0f856e13a741" providerId="ADAL" clId="{DEF653E6-41BF-40F6-AA69-D8CCDC405CB9}" dt="2024-07-11T17:38:29.119" v="3556" actId="339"/>
          <ac:spMkLst>
            <pc:docMk/>
            <pc:sldMk cId="3295473873" sldId="271"/>
            <ac:spMk id="18" creationId="{0AC2AEAA-99E4-BBDC-E20B-69AE65DAF389}"/>
          </ac:spMkLst>
        </pc:spChg>
        <pc:spChg chg="del">
          <ac:chgData name="Jose Carlo Burga" userId="ad8c35be-c1cb-40f5-848f-0f856e13a741" providerId="ADAL" clId="{DEF653E6-41BF-40F6-AA69-D8CCDC405CB9}" dt="2024-07-11T02:59:31.882" v="3113" actId="478"/>
          <ac:spMkLst>
            <pc:docMk/>
            <pc:sldMk cId="3295473873" sldId="271"/>
            <ac:spMk id="19" creationId="{DE5BA23B-C61D-FFD4-F42B-1C065559EB51}"/>
          </ac:spMkLst>
        </pc:spChg>
        <pc:spChg chg="add mod">
          <ac:chgData name="Jose Carlo Burga" userId="ad8c35be-c1cb-40f5-848f-0f856e13a741" providerId="ADAL" clId="{DEF653E6-41BF-40F6-AA69-D8CCDC405CB9}" dt="2024-07-11T17:38:29.119" v="3556" actId="339"/>
          <ac:spMkLst>
            <pc:docMk/>
            <pc:sldMk cId="3295473873" sldId="271"/>
            <ac:spMk id="19" creationId="{E84D62BB-5FA5-BCAE-71A3-AF8E0416050D}"/>
          </ac:spMkLst>
        </pc:spChg>
        <pc:spChg chg="add mod">
          <ac:chgData name="Jose Carlo Burga" userId="ad8c35be-c1cb-40f5-848f-0f856e13a741" providerId="ADAL" clId="{DEF653E6-41BF-40F6-AA69-D8CCDC405CB9}" dt="2024-07-11T17:38:29.119" v="3556" actId="339"/>
          <ac:spMkLst>
            <pc:docMk/>
            <pc:sldMk cId="3295473873" sldId="271"/>
            <ac:spMk id="20" creationId="{A8F31D6A-AA53-1C01-5A1E-012971B308CE}"/>
          </ac:spMkLst>
        </pc:spChg>
        <pc:spChg chg="del">
          <ac:chgData name="Jose Carlo Burga" userId="ad8c35be-c1cb-40f5-848f-0f856e13a741" providerId="ADAL" clId="{DEF653E6-41BF-40F6-AA69-D8CCDC405CB9}" dt="2024-07-11T02:59:31.882" v="3113" actId="478"/>
          <ac:spMkLst>
            <pc:docMk/>
            <pc:sldMk cId="3295473873" sldId="271"/>
            <ac:spMk id="21" creationId="{8914AD98-6BFB-E639-3A5E-ECA2F3F875BE}"/>
          </ac:spMkLst>
        </pc:spChg>
        <pc:spChg chg="add mod">
          <ac:chgData name="Jose Carlo Burga" userId="ad8c35be-c1cb-40f5-848f-0f856e13a741" providerId="ADAL" clId="{DEF653E6-41BF-40F6-AA69-D8CCDC405CB9}" dt="2024-07-13T23:34:55.107" v="9055" actId="6549"/>
          <ac:spMkLst>
            <pc:docMk/>
            <pc:sldMk cId="3295473873" sldId="271"/>
            <ac:spMk id="21" creationId="{C4844817-B4A4-A5D4-F665-84FBCE9D6326}"/>
          </ac:spMkLst>
        </pc:spChg>
        <pc:spChg chg="add mod">
          <ac:chgData name="Jose Carlo Burga" userId="ad8c35be-c1cb-40f5-848f-0f856e13a741" providerId="ADAL" clId="{DEF653E6-41BF-40F6-AA69-D8CCDC405CB9}" dt="2024-07-11T17:22:43.054" v="3424" actId="1076"/>
          <ac:spMkLst>
            <pc:docMk/>
            <pc:sldMk cId="3295473873" sldId="271"/>
            <ac:spMk id="23" creationId="{80131951-E909-51E5-4D85-952D3F3FDEFD}"/>
          </ac:spMkLst>
        </pc:spChg>
        <pc:spChg chg="del">
          <ac:chgData name="Jose Carlo Burga" userId="ad8c35be-c1cb-40f5-848f-0f856e13a741" providerId="ADAL" clId="{DEF653E6-41BF-40F6-AA69-D8CCDC405CB9}" dt="2024-07-11T02:59:31.882" v="3113" actId="478"/>
          <ac:spMkLst>
            <pc:docMk/>
            <pc:sldMk cId="3295473873" sldId="271"/>
            <ac:spMk id="23" creationId="{F1E3A4D9-1F44-163E-C7EF-AD3B31DFB08E}"/>
          </ac:spMkLst>
        </pc:spChg>
        <pc:spChg chg="add mod">
          <ac:chgData name="Jose Carlo Burga" userId="ad8c35be-c1cb-40f5-848f-0f856e13a741" providerId="ADAL" clId="{DEF653E6-41BF-40F6-AA69-D8CCDC405CB9}" dt="2024-07-11T17:23:07.368" v="3447" actId="1076"/>
          <ac:spMkLst>
            <pc:docMk/>
            <pc:sldMk cId="3295473873" sldId="271"/>
            <ac:spMk id="24" creationId="{8A9BA49C-3B72-D1DF-1C8E-26CE76EA388A}"/>
          </ac:spMkLst>
        </pc:spChg>
        <pc:spChg chg="add mod">
          <ac:chgData name="Jose Carlo Burga" userId="ad8c35be-c1cb-40f5-848f-0f856e13a741" providerId="ADAL" clId="{DEF653E6-41BF-40F6-AA69-D8CCDC405CB9}" dt="2024-07-13T23:35:16.952" v="9066" actId="20577"/>
          <ac:spMkLst>
            <pc:docMk/>
            <pc:sldMk cId="3295473873" sldId="271"/>
            <ac:spMk id="25" creationId="{93CCD5E2-FEAD-4B40-C24E-949818D37308}"/>
          </ac:spMkLst>
        </pc:spChg>
        <pc:spChg chg="del">
          <ac:chgData name="Jose Carlo Burga" userId="ad8c35be-c1cb-40f5-848f-0f856e13a741" providerId="ADAL" clId="{DEF653E6-41BF-40F6-AA69-D8CCDC405CB9}" dt="2024-07-11T02:59:31.882" v="3113" actId="478"/>
          <ac:spMkLst>
            <pc:docMk/>
            <pc:sldMk cId="3295473873" sldId="271"/>
            <ac:spMk id="35" creationId="{8992DC94-CEC6-3127-87DA-EA1B1A7F7A47}"/>
          </ac:spMkLst>
        </pc:spChg>
        <pc:spChg chg="del">
          <ac:chgData name="Jose Carlo Burga" userId="ad8c35be-c1cb-40f5-848f-0f856e13a741" providerId="ADAL" clId="{DEF653E6-41BF-40F6-AA69-D8CCDC405CB9}" dt="2024-07-11T02:59:31.882" v="3113" actId="478"/>
          <ac:spMkLst>
            <pc:docMk/>
            <pc:sldMk cId="3295473873" sldId="271"/>
            <ac:spMk id="36" creationId="{AE6A3A19-CC5B-199B-DD88-32B4C56DEAE2}"/>
          </ac:spMkLst>
        </pc:spChg>
        <pc:spChg chg="del">
          <ac:chgData name="Jose Carlo Burga" userId="ad8c35be-c1cb-40f5-848f-0f856e13a741" providerId="ADAL" clId="{DEF653E6-41BF-40F6-AA69-D8CCDC405CB9}" dt="2024-07-11T02:59:31.882" v="3113" actId="478"/>
          <ac:spMkLst>
            <pc:docMk/>
            <pc:sldMk cId="3295473873" sldId="271"/>
            <ac:spMk id="40" creationId="{67D01E58-BE23-3545-AF03-DF6F2FE8D6ED}"/>
          </ac:spMkLst>
        </pc:spChg>
        <pc:spChg chg="del">
          <ac:chgData name="Jose Carlo Burga" userId="ad8c35be-c1cb-40f5-848f-0f856e13a741" providerId="ADAL" clId="{DEF653E6-41BF-40F6-AA69-D8CCDC405CB9}" dt="2024-07-11T02:59:31.882" v="3113" actId="478"/>
          <ac:spMkLst>
            <pc:docMk/>
            <pc:sldMk cId="3295473873" sldId="271"/>
            <ac:spMk id="42" creationId="{75E2B018-83B0-C9C6-5EA7-A4A6C7C52982}"/>
          </ac:spMkLst>
        </pc:spChg>
        <pc:spChg chg="del">
          <ac:chgData name="Jose Carlo Burga" userId="ad8c35be-c1cb-40f5-848f-0f856e13a741" providerId="ADAL" clId="{DEF653E6-41BF-40F6-AA69-D8CCDC405CB9}" dt="2024-07-11T02:59:31.882" v="3113" actId="478"/>
          <ac:spMkLst>
            <pc:docMk/>
            <pc:sldMk cId="3295473873" sldId="271"/>
            <ac:spMk id="44" creationId="{2525C45D-B221-DA4A-3278-DB71D69AAA12}"/>
          </ac:spMkLst>
        </pc:spChg>
        <pc:spChg chg="del">
          <ac:chgData name="Jose Carlo Burga" userId="ad8c35be-c1cb-40f5-848f-0f856e13a741" providerId="ADAL" clId="{DEF653E6-41BF-40F6-AA69-D8CCDC405CB9}" dt="2024-07-11T02:59:31.882" v="3113" actId="478"/>
          <ac:spMkLst>
            <pc:docMk/>
            <pc:sldMk cId="3295473873" sldId="271"/>
            <ac:spMk id="46" creationId="{B6839653-278B-C933-11A1-75230C188397}"/>
          </ac:spMkLst>
        </pc:spChg>
        <pc:spChg chg="del">
          <ac:chgData name="Jose Carlo Burga" userId="ad8c35be-c1cb-40f5-848f-0f856e13a741" providerId="ADAL" clId="{DEF653E6-41BF-40F6-AA69-D8CCDC405CB9}" dt="2024-07-11T02:59:31.882" v="3113" actId="478"/>
          <ac:spMkLst>
            <pc:docMk/>
            <pc:sldMk cId="3295473873" sldId="271"/>
            <ac:spMk id="48" creationId="{A6C532C4-9BA7-A1B7-0F9F-8A9B752A3FAA}"/>
          </ac:spMkLst>
        </pc:spChg>
        <pc:spChg chg="del">
          <ac:chgData name="Jose Carlo Burga" userId="ad8c35be-c1cb-40f5-848f-0f856e13a741" providerId="ADAL" clId="{DEF653E6-41BF-40F6-AA69-D8CCDC405CB9}" dt="2024-07-11T02:59:31.882" v="3113" actId="478"/>
          <ac:spMkLst>
            <pc:docMk/>
            <pc:sldMk cId="3295473873" sldId="271"/>
            <ac:spMk id="56" creationId="{39AC047D-64D5-3E91-5662-DCE2067B480C}"/>
          </ac:spMkLst>
        </pc:spChg>
        <pc:spChg chg="del">
          <ac:chgData name="Jose Carlo Burga" userId="ad8c35be-c1cb-40f5-848f-0f856e13a741" providerId="ADAL" clId="{DEF653E6-41BF-40F6-AA69-D8CCDC405CB9}" dt="2024-07-11T02:59:31.882" v="3113" actId="478"/>
          <ac:spMkLst>
            <pc:docMk/>
            <pc:sldMk cId="3295473873" sldId="271"/>
            <ac:spMk id="63" creationId="{30828B49-4CA1-AD3A-CCE1-67888A338B7E}"/>
          </ac:spMkLst>
        </pc:spChg>
        <pc:spChg chg="del">
          <ac:chgData name="Jose Carlo Burga" userId="ad8c35be-c1cb-40f5-848f-0f856e13a741" providerId="ADAL" clId="{DEF653E6-41BF-40F6-AA69-D8CCDC405CB9}" dt="2024-07-11T02:59:31.882" v="3113" actId="478"/>
          <ac:spMkLst>
            <pc:docMk/>
            <pc:sldMk cId="3295473873" sldId="271"/>
            <ac:spMk id="66" creationId="{9D7964D7-8F4C-B2C7-D065-A3E1B2777F9B}"/>
          </ac:spMkLst>
        </pc:spChg>
        <pc:spChg chg="del">
          <ac:chgData name="Jose Carlo Burga" userId="ad8c35be-c1cb-40f5-848f-0f856e13a741" providerId="ADAL" clId="{DEF653E6-41BF-40F6-AA69-D8CCDC405CB9}" dt="2024-07-11T02:59:31.882" v="3113" actId="478"/>
          <ac:spMkLst>
            <pc:docMk/>
            <pc:sldMk cId="3295473873" sldId="271"/>
            <ac:spMk id="68" creationId="{1B105D82-D255-1372-5CD8-6CF9464B2991}"/>
          </ac:spMkLst>
        </pc:spChg>
        <pc:spChg chg="del">
          <ac:chgData name="Jose Carlo Burga" userId="ad8c35be-c1cb-40f5-848f-0f856e13a741" providerId="ADAL" clId="{DEF653E6-41BF-40F6-AA69-D8CCDC405CB9}" dt="2024-07-11T02:59:31.882" v="3113" actId="478"/>
          <ac:spMkLst>
            <pc:docMk/>
            <pc:sldMk cId="3295473873" sldId="271"/>
            <ac:spMk id="77" creationId="{2089E6F1-2C39-3419-64C5-0EB593EF79FF}"/>
          </ac:spMkLst>
        </pc:spChg>
        <pc:spChg chg="del">
          <ac:chgData name="Jose Carlo Burga" userId="ad8c35be-c1cb-40f5-848f-0f856e13a741" providerId="ADAL" clId="{DEF653E6-41BF-40F6-AA69-D8CCDC405CB9}" dt="2024-07-11T02:59:31.882" v="3113" actId="478"/>
          <ac:spMkLst>
            <pc:docMk/>
            <pc:sldMk cId="3295473873" sldId="271"/>
            <ac:spMk id="79" creationId="{B7082910-FFE3-5D74-2F19-EC6D8166C553}"/>
          </ac:spMkLst>
        </pc:spChg>
        <pc:spChg chg="del">
          <ac:chgData name="Jose Carlo Burga" userId="ad8c35be-c1cb-40f5-848f-0f856e13a741" providerId="ADAL" clId="{DEF653E6-41BF-40F6-AA69-D8CCDC405CB9}" dt="2024-07-11T02:59:31.882" v="3113" actId="478"/>
          <ac:spMkLst>
            <pc:docMk/>
            <pc:sldMk cId="3295473873" sldId="271"/>
            <ac:spMk id="84" creationId="{C0175AD8-3435-8B61-CAC1-A9DC65F50E76}"/>
          </ac:spMkLst>
        </pc:spChg>
        <pc:spChg chg="del">
          <ac:chgData name="Jose Carlo Burga" userId="ad8c35be-c1cb-40f5-848f-0f856e13a741" providerId="ADAL" clId="{DEF653E6-41BF-40F6-AA69-D8CCDC405CB9}" dt="2024-07-11T02:59:31.882" v="3113" actId="478"/>
          <ac:spMkLst>
            <pc:docMk/>
            <pc:sldMk cId="3295473873" sldId="271"/>
            <ac:spMk id="89" creationId="{F90A0891-A473-50BE-DDCB-CF42124D4E2D}"/>
          </ac:spMkLst>
        </pc:spChg>
        <pc:spChg chg="del">
          <ac:chgData name="Jose Carlo Burga" userId="ad8c35be-c1cb-40f5-848f-0f856e13a741" providerId="ADAL" clId="{DEF653E6-41BF-40F6-AA69-D8CCDC405CB9}" dt="2024-07-11T02:59:31.882" v="3113" actId="478"/>
          <ac:spMkLst>
            <pc:docMk/>
            <pc:sldMk cId="3295473873" sldId="271"/>
            <ac:spMk id="94" creationId="{A1B05674-34B9-521D-DD5A-AACB73904007}"/>
          </ac:spMkLst>
        </pc:spChg>
        <pc:spChg chg="del">
          <ac:chgData name="Jose Carlo Burga" userId="ad8c35be-c1cb-40f5-848f-0f856e13a741" providerId="ADAL" clId="{DEF653E6-41BF-40F6-AA69-D8CCDC405CB9}" dt="2024-07-11T02:59:31.882" v="3113" actId="478"/>
          <ac:spMkLst>
            <pc:docMk/>
            <pc:sldMk cId="3295473873" sldId="271"/>
            <ac:spMk id="101" creationId="{5AFD77F8-2B65-E320-E0EC-577E1F8F510C}"/>
          </ac:spMkLst>
        </pc:spChg>
        <pc:spChg chg="del">
          <ac:chgData name="Jose Carlo Burga" userId="ad8c35be-c1cb-40f5-848f-0f856e13a741" providerId="ADAL" clId="{DEF653E6-41BF-40F6-AA69-D8CCDC405CB9}" dt="2024-07-11T02:59:31.882" v="3113" actId="478"/>
          <ac:spMkLst>
            <pc:docMk/>
            <pc:sldMk cId="3295473873" sldId="271"/>
            <ac:spMk id="112" creationId="{8C0AC6DC-4079-4765-C222-CCB64BCD5475}"/>
          </ac:spMkLst>
        </pc:spChg>
        <pc:graphicFrameChg chg="add del mod">
          <ac:chgData name="Jose Carlo Burga" userId="ad8c35be-c1cb-40f5-848f-0f856e13a741" providerId="ADAL" clId="{DEF653E6-41BF-40F6-AA69-D8CCDC405CB9}" dt="2024-07-11T17:23:17.103" v="3448" actId="478"/>
          <ac:graphicFrameMkLst>
            <pc:docMk/>
            <pc:sldMk cId="3295473873" sldId="271"/>
            <ac:graphicFrameMk id="2" creationId="{8CFBA0C4-2C1E-ACCB-C7E1-C3289C77374F}"/>
          </ac:graphicFrameMkLst>
        </pc:graphicFrameChg>
        <pc:graphicFrameChg chg="add del mod">
          <ac:chgData name="Jose Carlo Burga" userId="ad8c35be-c1cb-40f5-848f-0f856e13a741" providerId="ADAL" clId="{DEF653E6-41BF-40F6-AA69-D8CCDC405CB9}" dt="2024-07-11T17:11:00.342" v="3248" actId="21"/>
          <ac:graphicFrameMkLst>
            <pc:docMk/>
            <pc:sldMk cId="3295473873" sldId="271"/>
            <ac:graphicFrameMk id="4" creationId="{11593DEC-BA1A-3B61-FD6B-8C295FA4595C}"/>
          </ac:graphicFrameMkLst>
        </pc:graphicFrameChg>
        <pc:graphicFrameChg chg="add del mod modGraphic">
          <ac:chgData name="Jose Carlo Burga" userId="ad8c35be-c1cb-40f5-848f-0f856e13a741" providerId="ADAL" clId="{DEF653E6-41BF-40F6-AA69-D8CCDC405CB9}" dt="2024-07-11T17:10:15.822" v="3244" actId="478"/>
          <ac:graphicFrameMkLst>
            <pc:docMk/>
            <pc:sldMk cId="3295473873" sldId="271"/>
            <ac:graphicFrameMk id="8" creationId="{A481F882-3FCA-4BB6-4351-0BA4C4FD3F2C}"/>
          </ac:graphicFrameMkLst>
        </pc:graphicFrameChg>
        <pc:graphicFrameChg chg="add mod modGraphic">
          <ac:chgData name="Jose Carlo Burga" userId="ad8c35be-c1cb-40f5-848f-0f856e13a741" providerId="ADAL" clId="{DEF653E6-41BF-40F6-AA69-D8CCDC405CB9}" dt="2024-07-11T19:28:18.166" v="4469" actId="207"/>
          <ac:graphicFrameMkLst>
            <pc:docMk/>
            <pc:sldMk cId="3295473873" sldId="271"/>
            <ac:graphicFrameMk id="9" creationId="{468703E9-BE5F-7E73-551A-3F8C0468691D}"/>
          </ac:graphicFrameMkLst>
        </pc:graphicFrameChg>
        <pc:picChg chg="add del mod ord">
          <ac:chgData name="Jose Carlo Burga" userId="ad8c35be-c1cb-40f5-848f-0f856e13a741" providerId="ADAL" clId="{DEF653E6-41BF-40F6-AA69-D8CCDC405CB9}" dt="2024-07-11T16:56:19.528" v="3222" actId="478"/>
          <ac:picMkLst>
            <pc:docMk/>
            <pc:sldMk cId="3295473873" sldId="271"/>
            <ac:picMk id="3" creationId="{DD852397-971C-68F1-9D8D-39A633B04AA0}"/>
          </ac:picMkLst>
        </pc:picChg>
        <pc:picChg chg="add del mod ord">
          <ac:chgData name="Jose Carlo Burga" userId="ad8c35be-c1cb-40f5-848f-0f856e13a741" providerId="ADAL" clId="{DEF653E6-41BF-40F6-AA69-D8CCDC405CB9}" dt="2024-07-11T17:21:46.133" v="3403" actId="478"/>
          <ac:picMkLst>
            <pc:docMk/>
            <pc:sldMk cId="3295473873" sldId="271"/>
            <ac:picMk id="7" creationId="{4CE6133E-E7AA-39C7-31E4-1EA94B2398BA}"/>
          </ac:picMkLst>
        </pc:picChg>
        <pc:picChg chg="add mod">
          <ac:chgData name="Jose Carlo Burga" userId="ad8c35be-c1cb-40f5-848f-0f856e13a741" providerId="ADAL" clId="{DEF653E6-41BF-40F6-AA69-D8CCDC405CB9}" dt="2024-07-11T17:38:39.458" v="3557" actId="208"/>
          <ac:picMkLst>
            <pc:docMk/>
            <pc:sldMk cId="3295473873" sldId="271"/>
            <ac:picMk id="10" creationId="{2D1CC9D2-97B6-D942-AA08-E228D520C05A}"/>
          </ac:picMkLst>
        </pc:picChg>
        <pc:picChg chg="add del mod ord">
          <ac:chgData name="Jose Carlo Burga" userId="ad8c35be-c1cb-40f5-848f-0f856e13a741" providerId="ADAL" clId="{DEF653E6-41BF-40F6-AA69-D8CCDC405CB9}" dt="2024-07-13T23:29:53.222" v="8928" actId="478"/>
          <ac:picMkLst>
            <pc:docMk/>
            <pc:sldMk cId="3295473873" sldId="271"/>
            <ac:picMk id="22" creationId="{17221852-1E25-D842-A1AE-1A70FE97B188}"/>
          </ac:picMkLst>
        </pc:picChg>
        <pc:picChg chg="del">
          <ac:chgData name="Jose Carlo Burga" userId="ad8c35be-c1cb-40f5-848f-0f856e13a741" providerId="ADAL" clId="{DEF653E6-41BF-40F6-AA69-D8CCDC405CB9}" dt="2024-07-11T02:59:31.882" v="3113" actId="478"/>
          <ac:picMkLst>
            <pc:docMk/>
            <pc:sldMk cId="3295473873" sldId="271"/>
            <ac:picMk id="86" creationId="{70547817-633C-6AD7-D7A7-BA4A35129733}"/>
          </ac:picMkLst>
        </pc:picChg>
        <pc:picChg chg="del">
          <ac:chgData name="Jose Carlo Burga" userId="ad8c35be-c1cb-40f5-848f-0f856e13a741" providerId="ADAL" clId="{DEF653E6-41BF-40F6-AA69-D8CCDC405CB9}" dt="2024-07-11T02:59:31.882" v="3113" actId="478"/>
          <ac:picMkLst>
            <pc:docMk/>
            <pc:sldMk cId="3295473873" sldId="271"/>
            <ac:picMk id="113" creationId="{FB6A3D78-86B0-D3A3-9A3F-34C6138E84F0}"/>
          </ac:picMkLst>
        </pc:picChg>
        <pc:cxnChg chg="add del mod">
          <ac:chgData name="Jose Carlo Burga" userId="ad8c35be-c1cb-40f5-848f-0f856e13a741" providerId="ADAL" clId="{DEF653E6-41BF-40F6-AA69-D8CCDC405CB9}" dt="2024-07-13T23:32:20.936" v="8950" actId="478"/>
          <ac:cxnSpMkLst>
            <pc:docMk/>
            <pc:sldMk cId="3295473873" sldId="271"/>
            <ac:cxnSpMk id="3" creationId="{6D068B09-BB51-1CE3-BCD3-385689CF9825}"/>
          </ac:cxnSpMkLst>
        </pc:cxnChg>
        <pc:cxnChg chg="add mod">
          <ac:chgData name="Jose Carlo Burga" userId="ad8c35be-c1cb-40f5-848f-0f856e13a741" providerId="ADAL" clId="{DEF653E6-41BF-40F6-AA69-D8CCDC405CB9}" dt="2024-07-11T17:18:27.572" v="3369" actId="1037"/>
          <ac:cxnSpMkLst>
            <pc:docMk/>
            <pc:sldMk cId="3295473873" sldId="271"/>
            <ac:cxnSpMk id="12" creationId="{6C504A89-1ABC-528D-7804-76FA54D06574}"/>
          </ac:cxnSpMkLst>
        </pc:cxnChg>
        <pc:cxnChg chg="add mod">
          <ac:chgData name="Jose Carlo Burga" userId="ad8c35be-c1cb-40f5-848f-0f856e13a741" providerId="ADAL" clId="{DEF653E6-41BF-40F6-AA69-D8CCDC405CB9}" dt="2024-07-11T17:18:35.974" v="3372" actId="1036"/>
          <ac:cxnSpMkLst>
            <pc:docMk/>
            <pc:sldMk cId="3295473873" sldId="271"/>
            <ac:cxnSpMk id="14" creationId="{5188F1BC-2151-EC02-C3D5-9618E7C126C0}"/>
          </ac:cxnSpMkLst>
        </pc:cxnChg>
        <pc:cxnChg chg="add mod">
          <ac:chgData name="Jose Carlo Burga" userId="ad8c35be-c1cb-40f5-848f-0f856e13a741" providerId="ADAL" clId="{DEF653E6-41BF-40F6-AA69-D8CCDC405CB9}" dt="2024-07-11T17:18:02.990" v="3306" actId="1037"/>
          <ac:cxnSpMkLst>
            <pc:docMk/>
            <pc:sldMk cId="3295473873" sldId="271"/>
            <ac:cxnSpMk id="15" creationId="{2961FECD-B670-9F7E-E3DC-B003BFFA7762}"/>
          </ac:cxnSpMkLst>
        </pc:cxnChg>
        <pc:cxnChg chg="add mod">
          <ac:chgData name="Jose Carlo Burga" userId="ad8c35be-c1cb-40f5-848f-0f856e13a741" providerId="ADAL" clId="{DEF653E6-41BF-40F6-AA69-D8CCDC405CB9}" dt="2024-07-11T17:18:23.334" v="3367" actId="1036"/>
          <ac:cxnSpMkLst>
            <pc:docMk/>
            <pc:sldMk cId="3295473873" sldId="271"/>
            <ac:cxnSpMk id="16" creationId="{FC9528D0-3D05-8211-D17A-B72CFBCF3AA3}"/>
          </ac:cxnSpMkLst>
        </pc:cxnChg>
        <pc:cxnChg chg="del mod">
          <ac:chgData name="Jose Carlo Burga" userId="ad8c35be-c1cb-40f5-848f-0f856e13a741" providerId="ADAL" clId="{DEF653E6-41BF-40F6-AA69-D8CCDC405CB9}" dt="2024-07-11T02:59:31.882" v="3113" actId="478"/>
          <ac:cxnSpMkLst>
            <pc:docMk/>
            <pc:sldMk cId="3295473873" sldId="271"/>
            <ac:cxnSpMk id="25" creationId="{42AE060A-3517-F029-D175-E5415DFDE2D9}"/>
          </ac:cxnSpMkLst>
        </pc:cxnChg>
        <pc:cxnChg chg="del mod">
          <ac:chgData name="Jose Carlo Burga" userId="ad8c35be-c1cb-40f5-848f-0f856e13a741" providerId="ADAL" clId="{DEF653E6-41BF-40F6-AA69-D8CCDC405CB9}" dt="2024-07-11T02:59:31.882" v="3113" actId="478"/>
          <ac:cxnSpMkLst>
            <pc:docMk/>
            <pc:sldMk cId="3295473873" sldId="271"/>
            <ac:cxnSpMk id="30" creationId="{C70D81F3-F99C-704A-EAE1-4889A1A3B83B}"/>
          </ac:cxnSpMkLst>
        </pc:cxnChg>
        <pc:cxnChg chg="del mod">
          <ac:chgData name="Jose Carlo Burga" userId="ad8c35be-c1cb-40f5-848f-0f856e13a741" providerId="ADAL" clId="{DEF653E6-41BF-40F6-AA69-D8CCDC405CB9}" dt="2024-07-11T02:59:31.882" v="3113" actId="478"/>
          <ac:cxnSpMkLst>
            <pc:docMk/>
            <pc:sldMk cId="3295473873" sldId="271"/>
            <ac:cxnSpMk id="32" creationId="{6EB650E4-D9D4-8666-D52C-9093BC7C5C33}"/>
          </ac:cxnSpMkLst>
        </pc:cxnChg>
        <pc:cxnChg chg="del mod">
          <ac:chgData name="Jose Carlo Burga" userId="ad8c35be-c1cb-40f5-848f-0f856e13a741" providerId="ADAL" clId="{DEF653E6-41BF-40F6-AA69-D8CCDC405CB9}" dt="2024-07-11T02:59:31.882" v="3113" actId="478"/>
          <ac:cxnSpMkLst>
            <pc:docMk/>
            <pc:sldMk cId="3295473873" sldId="271"/>
            <ac:cxnSpMk id="34" creationId="{C2621FD8-A173-1FB6-E9E4-8CF964CAB024}"/>
          </ac:cxnSpMkLst>
        </pc:cxnChg>
        <pc:cxnChg chg="del mod">
          <ac:chgData name="Jose Carlo Burga" userId="ad8c35be-c1cb-40f5-848f-0f856e13a741" providerId="ADAL" clId="{DEF653E6-41BF-40F6-AA69-D8CCDC405CB9}" dt="2024-07-11T02:59:31.882" v="3113" actId="478"/>
          <ac:cxnSpMkLst>
            <pc:docMk/>
            <pc:sldMk cId="3295473873" sldId="271"/>
            <ac:cxnSpMk id="52" creationId="{A109AEA4-B7C3-91C8-41F0-1AD39DF3DB59}"/>
          </ac:cxnSpMkLst>
        </pc:cxnChg>
        <pc:cxnChg chg="del mod">
          <ac:chgData name="Jose Carlo Burga" userId="ad8c35be-c1cb-40f5-848f-0f856e13a741" providerId="ADAL" clId="{DEF653E6-41BF-40F6-AA69-D8CCDC405CB9}" dt="2024-07-11T02:59:31.882" v="3113" actId="478"/>
          <ac:cxnSpMkLst>
            <pc:docMk/>
            <pc:sldMk cId="3295473873" sldId="271"/>
            <ac:cxnSpMk id="54" creationId="{A92CDF50-0AC8-2B45-1C22-07DFE0105D64}"/>
          </ac:cxnSpMkLst>
        </pc:cxnChg>
        <pc:cxnChg chg="del mod">
          <ac:chgData name="Jose Carlo Burga" userId="ad8c35be-c1cb-40f5-848f-0f856e13a741" providerId="ADAL" clId="{DEF653E6-41BF-40F6-AA69-D8CCDC405CB9}" dt="2024-07-11T02:59:31.882" v="3113" actId="478"/>
          <ac:cxnSpMkLst>
            <pc:docMk/>
            <pc:sldMk cId="3295473873" sldId="271"/>
            <ac:cxnSpMk id="58" creationId="{62E6FF1B-4F2A-1D4C-B941-0BAB4294565D}"/>
          </ac:cxnSpMkLst>
        </pc:cxnChg>
        <pc:cxnChg chg="del mod">
          <ac:chgData name="Jose Carlo Burga" userId="ad8c35be-c1cb-40f5-848f-0f856e13a741" providerId="ADAL" clId="{DEF653E6-41BF-40F6-AA69-D8CCDC405CB9}" dt="2024-07-11T02:59:31.882" v="3113" actId="478"/>
          <ac:cxnSpMkLst>
            <pc:docMk/>
            <pc:sldMk cId="3295473873" sldId="271"/>
            <ac:cxnSpMk id="60" creationId="{AF89AAA8-F0F2-4E0B-F8B9-797EABC1FF10}"/>
          </ac:cxnSpMkLst>
        </pc:cxnChg>
        <pc:cxnChg chg="del mod">
          <ac:chgData name="Jose Carlo Burga" userId="ad8c35be-c1cb-40f5-848f-0f856e13a741" providerId="ADAL" clId="{DEF653E6-41BF-40F6-AA69-D8CCDC405CB9}" dt="2024-07-11T02:59:31.882" v="3113" actId="478"/>
          <ac:cxnSpMkLst>
            <pc:docMk/>
            <pc:sldMk cId="3295473873" sldId="271"/>
            <ac:cxnSpMk id="62" creationId="{8EBEF659-F962-6FD2-5CB7-AECBD38DE764}"/>
          </ac:cxnSpMkLst>
        </pc:cxnChg>
        <pc:cxnChg chg="del mod">
          <ac:chgData name="Jose Carlo Burga" userId="ad8c35be-c1cb-40f5-848f-0f856e13a741" providerId="ADAL" clId="{DEF653E6-41BF-40F6-AA69-D8CCDC405CB9}" dt="2024-07-11T02:59:31.882" v="3113" actId="478"/>
          <ac:cxnSpMkLst>
            <pc:docMk/>
            <pc:sldMk cId="3295473873" sldId="271"/>
            <ac:cxnSpMk id="73" creationId="{1BB5792A-5779-DBEA-FFA7-74ABC464D6DA}"/>
          </ac:cxnSpMkLst>
        </pc:cxnChg>
        <pc:cxnChg chg="del mod">
          <ac:chgData name="Jose Carlo Burga" userId="ad8c35be-c1cb-40f5-848f-0f856e13a741" providerId="ADAL" clId="{DEF653E6-41BF-40F6-AA69-D8CCDC405CB9}" dt="2024-07-11T02:59:31.882" v="3113" actId="478"/>
          <ac:cxnSpMkLst>
            <pc:docMk/>
            <pc:sldMk cId="3295473873" sldId="271"/>
            <ac:cxnSpMk id="75" creationId="{DDA9C94D-1019-9875-5E1A-4DC2F44A581A}"/>
          </ac:cxnSpMkLst>
        </pc:cxnChg>
        <pc:cxnChg chg="del mod">
          <ac:chgData name="Jose Carlo Burga" userId="ad8c35be-c1cb-40f5-848f-0f856e13a741" providerId="ADAL" clId="{DEF653E6-41BF-40F6-AA69-D8CCDC405CB9}" dt="2024-07-11T02:59:31.882" v="3113" actId="478"/>
          <ac:cxnSpMkLst>
            <pc:docMk/>
            <pc:sldMk cId="3295473873" sldId="271"/>
            <ac:cxnSpMk id="81" creationId="{BE9FC0D1-0300-4D5A-5414-750735E3339F}"/>
          </ac:cxnSpMkLst>
        </pc:cxnChg>
        <pc:cxnChg chg="del mod">
          <ac:chgData name="Jose Carlo Burga" userId="ad8c35be-c1cb-40f5-848f-0f856e13a741" providerId="ADAL" clId="{DEF653E6-41BF-40F6-AA69-D8CCDC405CB9}" dt="2024-07-11T02:59:31.882" v="3113" actId="478"/>
          <ac:cxnSpMkLst>
            <pc:docMk/>
            <pc:sldMk cId="3295473873" sldId="271"/>
            <ac:cxnSpMk id="83" creationId="{9003935B-A7D2-7CD2-FC01-38F20E870E04}"/>
          </ac:cxnSpMkLst>
        </pc:cxnChg>
        <pc:cxnChg chg="del mod">
          <ac:chgData name="Jose Carlo Burga" userId="ad8c35be-c1cb-40f5-848f-0f856e13a741" providerId="ADAL" clId="{DEF653E6-41BF-40F6-AA69-D8CCDC405CB9}" dt="2024-07-11T02:59:31.882" v="3113" actId="478"/>
          <ac:cxnSpMkLst>
            <pc:docMk/>
            <pc:sldMk cId="3295473873" sldId="271"/>
            <ac:cxnSpMk id="91" creationId="{94BBD609-5906-C1C8-8BB7-E8717D393100}"/>
          </ac:cxnSpMkLst>
        </pc:cxnChg>
        <pc:cxnChg chg="del mod">
          <ac:chgData name="Jose Carlo Burga" userId="ad8c35be-c1cb-40f5-848f-0f856e13a741" providerId="ADAL" clId="{DEF653E6-41BF-40F6-AA69-D8CCDC405CB9}" dt="2024-07-11T02:59:31.882" v="3113" actId="478"/>
          <ac:cxnSpMkLst>
            <pc:docMk/>
            <pc:sldMk cId="3295473873" sldId="271"/>
            <ac:cxnSpMk id="100" creationId="{39280E6F-ADE2-BED3-74A4-AA41792FAC9B}"/>
          </ac:cxnSpMkLst>
        </pc:cxnChg>
        <pc:cxnChg chg="del mod">
          <ac:chgData name="Jose Carlo Burga" userId="ad8c35be-c1cb-40f5-848f-0f856e13a741" providerId="ADAL" clId="{DEF653E6-41BF-40F6-AA69-D8CCDC405CB9}" dt="2024-07-11T02:59:31.882" v="3113" actId="478"/>
          <ac:cxnSpMkLst>
            <pc:docMk/>
            <pc:sldMk cId="3295473873" sldId="271"/>
            <ac:cxnSpMk id="105" creationId="{C823A5EC-45C6-C5D6-A26D-BDE8EDF6FF08}"/>
          </ac:cxnSpMkLst>
        </pc:cxnChg>
        <pc:cxnChg chg="del mod">
          <ac:chgData name="Jose Carlo Burga" userId="ad8c35be-c1cb-40f5-848f-0f856e13a741" providerId="ADAL" clId="{DEF653E6-41BF-40F6-AA69-D8CCDC405CB9}" dt="2024-07-11T02:59:31.882" v="3113" actId="478"/>
          <ac:cxnSpMkLst>
            <pc:docMk/>
            <pc:sldMk cId="3295473873" sldId="271"/>
            <ac:cxnSpMk id="109" creationId="{8D2D9C48-5FA8-EAA8-C31E-EC1C78848B65}"/>
          </ac:cxnSpMkLst>
        </pc:cxnChg>
      </pc:sldChg>
      <pc:sldChg chg="addSp delSp modSp add mod ord">
        <pc:chgData name="Jose Carlo Burga" userId="ad8c35be-c1cb-40f5-848f-0f856e13a741" providerId="ADAL" clId="{DEF653E6-41BF-40F6-AA69-D8CCDC405CB9}" dt="2024-07-13T20:58:31.430" v="8925" actId="113"/>
        <pc:sldMkLst>
          <pc:docMk/>
          <pc:sldMk cId="611937398" sldId="272"/>
        </pc:sldMkLst>
        <pc:spChg chg="add mod">
          <ac:chgData name="Jose Carlo Burga" userId="ad8c35be-c1cb-40f5-848f-0f856e13a741" providerId="ADAL" clId="{DEF653E6-41BF-40F6-AA69-D8CCDC405CB9}" dt="2024-07-13T20:58:15.896" v="8922" actId="1076"/>
          <ac:spMkLst>
            <pc:docMk/>
            <pc:sldMk cId="611937398" sldId="272"/>
            <ac:spMk id="2" creationId="{B879A59E-848B-1495-27ED-426A4B9C78AF}"/>
          </ac:spMkLst>
        </pc:spChg>
        <pc:spChg chg="add del mod">
          <ac:chgData name="Jose Carlo Burga" userId="ad8c35be-c1cb-40f5-848f-0f856e13a741" providerId="ADAL" clId="{DEF653E6-41BF-40F6-AA69-D8CCDC405CB9}" dt="2024-07-13T19:27:24.062" v="8073" actId="26606"/>
          <ac:spMkLst>
            <pc:docMk/>
            <pc:sldMk cId="611937398" sldId="272"/>
            <ac:spMk id="3" creationId="{459093BC-B19E-AA57-5A8A-0732BBCECBD7}"/>
          </ac:spMkLst>
        </pc:spChg>
        <pc:spChg chg="mod">
          <ac:chgData name="Jose Carlo Burga" userId="ad8c35be-c1cb-40f5-848f-0f856e13a741" providerId="ADAL" clId="{DEF653E6-41BF-40F6-AA69-D8CCDC405CB9}" dt="2024-07-13T20:58:31.430" v="8925" actId="113"/>
          <ac:spMkLst>
            <pc:docMk/>
            <pc:sldMk cId="611937398" sldId="272"/>
            <ac:spMk id="5" creationId="{AD0B4031-81E3-C93D-D2E1-E59FD7C78323}"/>
          </ac:spMkLst>
        </pc:spChg>
        <pc:spChg chg="add mod">
          <ac:chgData name="Jose Carlo Burga" userId="ad8c35be-c1cb-40f5-848f-0f856e13a741" providerId="ADAL" clId="{DEF653E6-41BF-40F6-AA69-D8CCDC405CB9}" dt="2024-07-13T20:52:53.012" v="8897" actId="207"/>
          <ac:spMkLst>
            <pc:docMk/>
            <pc:sldMk cId="611937398" sldId="272"/>
            <ac:spMk id="6" creationId="{33A4715B-E68C-B300-ED5D-A89300F36674}"/>
          </ac:spMkLst>
        </pc:spChg>
        <pc:spChg chg="del mod">
          <ac:chgData name="Jose Carlo Burga" userId="ad8c35be-c1cb-40f5-848f-0f856e13a741" providerId="ADAL" clId="{DEF653E6-41BF-40F6-AA69-D8CCDC405CB9}" dt="2024-07-11T17:47:23.941" v="3575" actId="478"/>
          <ac:spMkLst>
            <pc:docMk/>
            <pc:sldMk cId="611937398" sldId="272"/>
            <ac:spMk id="8" creationId="{60BF6763-1D22-30D3-A1E4-0174E7359B61}"/>
          </ac:spMkLst>
        </pc:spChg>
        <pc:spChg chg="add mod">
          <ac:chgData name="Jose Carlo Burga" userId="ad8c35be-c1cb-40f5-848f-0f856e13a741" providerId="ADAL" clId="{DEF653E6-41BF-40F6-AA69-D8CCDC405CB9}" dt="2024-07-13T20:53:26.033" v="8900" actId="21"/>
          <ac:spMkLst>
            <pc:docMk/>
            <pc:sldMk cId="611937398" sldId="272"/>
            <ac:spMk id="8" creationId="{B02AD152-BB0B-E332-D0B3-3301110A00CC}"/>
          </ac:spMkLst>
        </pc:spChg>
        <pc:spChg chg="add mod">
          <ac:chgData name="Jose Carlo Burga" userId="ad8c35be-c1cb-40f5-848f-0f856e13a741" providerId="ADAL" clId="{DEF653E6-41BF-40F6-AA69-D8CCDC405CB9}" dt="2024-07-13T20:58:24.914" v="8924" actId="1076"/>
          <ac:spMkLst>
            <pc:docMk/>
            <pc:sldMk cId="611937398" sldId="272"/>
            <ac:spMk id="9" creationId="{76AAC597-40F0-3F71-4830-EC26D1EBA9AF}"/>
          </ac:spMkLst>
        </pc:spChg>
        <pc:grpChg chg="add del mod">
          <ac:chgData name="Jose Carlo Burga" userId="ad8c35be-c1cb-40f5-848f-0f856e13a741" providerId="ADAL" clId="{DEF653E6-41BF-40F6-AA69-D8CCDC405CB9}" dt="2024-07-13T20:53:35.436" v="8903" actId="478"/>
          <ac:grpSpMkLst>
            <pc:docMk/>
            <pc:sldMk cId="611937398" sldId="272"/>
            <ac:grpSpMk id="4" creationId="{BD03F183-EE7C-6F32-DEEE-039A62BBFE4D}"/>
          </ac:grpSpMkLst>
        </pc:grpChg>
        <pc:graphicFrameChg chg="add del mod">
          <ac:chgData name="Jose Carlo Burga" userId="ad8c35be-c1cb-40f5-848f-0f856e13a741" providerId="ADAL" clId="{DEF653E6-41BF-40F6-AA69-D8CCDC405CB9}" dt="2024-07-13T19:53:19.476" v="8382" actId="478"/>
          <ac:graphicFrameMkLst>
            <pc:docMk/>
            <pc:sldMk cId="611937398" sldId="272"/>
            <ac:graphicFrameMk id="7" creationId="{8403D9DD-3D9C-16D3-EDF6-2326A416677F}"/>
          </ac:graphicFrameMkLst>
        </pc:graphicFrameChg>
      </pc:sldChg>
      <pc:sldChg chg="add del ord">
        <pc:chgData name="Jose Carlo Burga" userId="ad8c35be-c1cb-40f5-848f-0f856e13a741" providerId="ADAL" clId="{DEF653E6-41BF-40F6-AA69-D8CCDC405CB9}" dt="2024-07-13T19:26:43.179" v="8072" actId="47"/>
        <pc:sldMkLst>
          <pc:docMk/>
          <pc:sldMk cId="4128172911" sldId="273"/>
        </pc:sldMkLst>
      </pc:sldChg>
      <pc:sldChg chg="addSp delSp modSp add mod ord">
        <pc:chgData name="Jose Carlo Burga" userId="ad8c35be-c1cb-40f5-848f-0f856e13a741" providerId="ADAL" clId="{DEF653E6-41BF-40F6-AA69-D8CCDC405CB9}" dt="2024-07-15T03:48:16.989" v="10737"/>
        <pc:sldMkLst>
          <pc:docMk/>
          <pc:sldMk cId="2198714889" sldId="274"/>
        </pc:sldMkLst>
        <pc:spChg chg="add mod">
          <ac:chgData name="Jose Carlo Burga" userId="ad8c35be-c1cb-40f5-848f-0f856e13a741" providerId="ADAL" clId="{DEF653E6-41BF-40F6-AA69-D8CCDC405CB9}" dt="2024-07-13T20:56:36.543" v="8914" actId="207"/>
          <ac:spMkLst>
            <pc:docMk/>
            <pc:sldMk cId="2198714889" sldId="274"/>
            <ac:spMk id="2" creationId="{D0773485-C85D-A748-5B96-1AAA4642E573}"/>
          </ac:spMkLst>
        </pc:spChg>
        <pc:spChg chg="add mod">
          <ac:chgData name="Jose Carlo Burga" userId="ad8c35be-c1cb-40f5-848f-0f856e13a741" providerId="ADAL" clId="{DEF653E6-41BF-40F6-AA69-D8CCDC405CB9}" dt="2024-07-13T20:56:50.330" v="8916" actId="14100"/>
          <ac:spMkLst>
            <pc:docMk/>
            <pc:sldMk cId="2198714889" sldId="274"/>
            <ac:spMk id="3" creationId="{0EEB6358-1313-2237-5088-23D78666F3FA}"/>
          </ac:spMkLst>
        </pc:spChg>
        <pc:spChg chg="add mod">
          <ac:chgData name="Jose Carlo Burga" userId="ad8c35be-c1cb-40f5-848f-0f856e13a741" providerId="ADAL" clId="{DEF653E6-41BF-40F6-AA69-D8CCDC405CB9}" dt="2024-07-13T20:56:20.176" v="8912" actId="207"/>
          <ac:spMkLst>
            <pc:docMk/>
            <pc:sldMk cId="2198714889" sldId="274"/>
            <ac:spMk id="4" creationId="{926094DE-45A7-AA39-3728-64FB0F2A4A9D}"/>
          </ac:spMkLst>
        </pc:spChg>
        <pc:spChg chg="mod">
          <ac:chgData name="Jose Carlo Burga" userId="ad8c35be-c1cb-40f5-848f-0f856e13a741" providerId="ADAL" clId="{DEF653E6-41BF-40F6-AA69-D8CCDC405CB9}" dt="2024-07-13T20:55:56.793" v="8911" actId="207"/>
          <ac:spMkLst>
            <pc:docMk/>
            <pc:sldMk cId="2198714889" sldId="274"/>
            <ac:spMk id="5" creationId="{662F03C1-C4E3-8215-EFA5-AE235684B0E6}"/>
          </ac:spMkLst>
        </pc:spChg>
        <pc:spChg chg="add mod">
          <ac:chgData name="Jose Carlo Burga" userId="ad8c35be-c1cb-40f5-848f-0f856e13a741" providerId="ADAL" clId="{DEF653E6-41BF-40F6-AA69-D8CCDC405CB9}" dt="2024-07-13T20:56:36.543" v="8914" actId="207"/>
          <ac:spMkLst>
            <pc:docMk/>
            <pc:sldMk cId="2198714889" sldId="274"/>
            <ac:spMk id="6" creationId="{3F4134E9-4D76-C40D-F5D5-DDF7B6E69F85}"/>
          </ac:spMkLst>
        </pc:spChg>
        <pc:spChg chg="mod">
          <ac:chgData name="Jose Carlo Burga" userId="ad8c35be-c1cb-40f5-848f-0f856e13a741" providerId="ADAL" clId="{DEF653E6-41BF-40F6-AA69-D8CCDC405CB9}" dt="2024-07-13T20:55:56.793" v="8911" actId="207"/>
          <ac:spMkLst>
            <pc:docMk/>
            <pc:sldMk cId="2198714889" sldId="274"/>
            <ac:spMk id="7" creationId="{DE2B6360-B133-4499-D7B0-795B4BE919EB}"/>
          </ac:spMkLst>
        </pc:spChg>
        <pc:spChg chg="mod">
          <ac:chgData name="Jose Carlo Burga" userId="ad8c35be-c1cb-40f5-848f-0f856e13a741" providerId="ADAL" clId="{DEF653E6-41BF-40F6-AA69-D8CCDC405CB9}" dt="2024-07-13T20:55:56.793" v="8911" actId="207"/>
          <ac:spMkLst>
            <pc:docMk/>
            <pc:sldMk cId="2198714889" sldId="274"/>
            <ac:spMk id="8" creationId="{3F4C6F59-1B9A-3209-09E5-EB1A0D56578D}"/>
          </ac:spMkLst>
        </pc:spChg>
        <pc:spChg chg="mod">
          <ac:chgData name="Jose Carlo Burga" userId="ad8c35be-c1cb-40f5-848f-0f856e13a741" providerId="ADAL" clId="{DEF653E6-41BF-40F6-AA69-D8CCDC405CB9}" dt="2024-07-13T20:55:56.793" v="8911" actId="207"/>
          <ac:spMkLst>
            <pc:docMk/>
            <pc:sldMk cId="2198714889" sldId="274"/>
            <ac:spMk id="9" creationId="{04597E5D-4568-45A7-79E1-F367721E28FE}"/>
          </ac:spMkLst>
        </pc:spChg>
        <pc:spChg chg="mod">
          <ac:chgData name="Jose Carlo Burga" userId="ad8c35be-c1cb-40f5-848f-0f856e13a741" providerId="ADAL" clId="{DEF653E6-41BF-40F6-AA69-D8CCDC405CB9}" dt="2024-07-13T20:55:56.793" v="8911" actId="207"/>
          <ac:spMkLst>
            <pc:docMk/>
            <pc:sldMk cId="2198714889" sldId="274"/>
            <ac:spMk id="13" creationId="{5BE2733A-9FF5-E75B-FCF0-F11D690E4767}"/>
          </ac:spMkLst>
        </pc:spChg>
        <pc:spChg chg="mod">
          <ac:chgData name="Jose Carlo Burga" userId="ad8c35be-c1cb-40f5-848f-0f856e13a741" providerId="ADAL" clId="{DEF653E6-41BF-40F6-AA69-D8CCDC405CB9}" dt="2024-07-13T20:55:56.793" v="8911" actId="207"/>
          <ac:spMkLst>
            <pc:docMk/>
            <pc:sldMk cId="2198714889" sldId="274"/>
            <ac:spMk id="19" creationId="{DE5BA23B-C61D-FFD4-F42B-1C065559EB51}"/>
          </ac:spMkLst>
        </pc:spChg>
        <pc:spChg chg="mod">
          <ac:chgData name="Jose Carlo Burga" userId="ad8c35be-c1cb-40f5-848f-0f856e13a741" providerId="ADAL" clId="{DEF653E6-41BF-40F6-AA69-D8CCDC405CB9}" dt="2024-07-13T20:55:56.793" v="8911" actId="207"/>
          <ac:spMkLst>
            <pc:docMk/>
            <pc:sldMk cId="2198714889" sldId="274"/>
            <ac:spMk id="21" creationId="{8914AD98-6BFB-E639-3A5E-ECA2F3F875BE}"/>
          </ac:spMkLst>
        </pc:spChg>
        <pc:spChg chg="mod">
          <ac:chgData name="Jose Carlo Burga" userId="ad8c35be-c1cb-40f5-848f-0f856e13a741" providerId="ADAL" clId="{DEF653E6-41BF-40F6-AA69-D8CCDC405CB9}" dt="2024-07-13T20:55:56.793" v="8911" actId="207"/>
          <ac:spMkLst>
            <pc:docMk/>
            <pc:sldMk cId="2198714889" sldId="274"/>
            <ac:spMk id="23" creationId="{F1E3A4D9-1F44-163E-C7EF-AD3B31DFB08E}"/>
          </ac:spMkLst>
        </pc:spChg>
        <pc:spChg chg="del">
          <ac:chgData name="Jose Carlo Burga" userId="ad8c35be-c1cb-40f5-848f-0f856e13a741" providerId="ADAL" clId="{DEF653E6-41BF-40F6-AA69-D8CCDC405CB9}" dt="2024-07-12T02:57:03.834" v="5864" actId="478"/>
          <ac:spMkLst>
            <pc:docMk/>
            <pc:sldMk cId="2198714889" sldId="274"/>
            <ac:spMk id="35" creationId="{8992DC94-CEC6-3127-87DA-EA1B1A7F7A47}"/>
          </ac:spMkLst>
        </pc:spChg>
        <pc:spChg chg="del mod">
          <ac:chgData name="Jose Carlo Burga" userId="ad8c35be-c1cb-40f5-848f-0f856e13a741" providerId="ADAL" clId="{DEF653E6-41BF-40F6-AA69-D8CCDC405CB9}" dt="2024-07-13T19:00:10.636" v="8027" actId="478"/>
          <ac:spMkLst>
            <pc:docMk/>
            <pc:sldMk cId="2198714889" sldId="274"/>
            <ac:spMk id="36" creationId="{AE6A3A19-CC5B-199B-DD88-32B4C56DEAE2}"/>
          </ac:spMkLst>
        </pc:spChg>
        <pc:spChg chg="mod">
          <ac:chgData name="Jose Carlo Burga" userId="ad8c35be-c1cb-40f5-848f-0f856e13a741" providerId="ADAL" clId="{DEF653E6-41BF-40F6-AA69-D8CCDC405CB9}" dt="2024-07-13T20:55:56.793" v="8911" actId="207"/>
          <ac:spMkLst>
            <pc:docMk/>
            <pc:sldMk cId="2198714889" sldId="274"/>
            <ac:spMk id="40" creationId="{67D01E58-BE23-3545-AF03-DF6F2FE8D6ED}"/>
          </ac:spMkLst>
        </pc:spChg>
        <pc:spChg chg="mod">
          <ac:chgData name="Jose Carlo Burga" userId="ad8c35be-c1cb-40f5-848f-0f856e13a741" providerId="ADAL" clId="{DEF653E6-41BF-40F6-AA69-D8CCDC405CB9}" dt="2024-07-13T20:55:56.793" v="8911" actId="207"/>
          <ac:spMkLst>
            <pc:docMk/>
            <pc:sldMk cId="2198714889" sldId="274"/>
            <ac:spMk id="42" creationId="{75E2B018-83B0-C9C6-5EA7-A4A6C7C52982}"/>
          </ac:spMkLst>
        </pc:spChg>
        <pc:spChg chg="mod">
          <ac:chgData name="Jose Carlo Burga" userId="ad8c35be-c1cb-40f5-848f-0f856e13a741" providerId="ADAL" clId="{DEF653E6-41BF-40F6-AA69-D8CCDC405CB9}" dt="2024-07-13T20:55:56.793" v="8911" actId="207"/>
          <ac:spMkLst>
            <pc:docMk/>
            <pc:sldMk cId="2198714889" sldId="274"/>
            <ac:spMk id="44" creationId="{2525C45D-B221-DA4A-3278-DB71D69AAA12}"/>
          </ac:spMkLst>
        </pc:spChg>
        <pc:spChg chg="mod">
          <ac:chgData name="Jose Carlo Burga" userId="ad8c35be-c1cb-40f5-848f-0f856e13a741" providerId="ADAL" clId="{DEF653E6-41BF-40F6-AA69-D8CCDC405CB9}" dt="2024-07-13T20:55:56.793" v="8911" actId="207"/>
          <ac:spMkLst>
            <pc:docMk/>
            <pc:sldMk cId="2198714889" sldId="274"/>
            <ac:spMk id="46" creationId="{B6839653-278B-C933-11A1-75230C188397}"/>
          </ac:spMkLst>
        </pc:spChg>
        <pc:spChg chg="mod">
          <ac:chgData name="Jose Carlo Burga" userId="ad8c35be-c1cb-40f5-848f-0f856e13a741" providerId="ADAL" clId="{DEF653E6-41BF-40F6-AA69-D8CCDC405CB9}" dt="2024-07-13T20:57:20.831" v="8918" actId="207"/>
          <ac:spMkLst>
            <pc:docMk/>
            <pc:sldMk cId="2198714889" sldId="274"/>
            <ac:spMk id="48" creationId="{A6C532C4-9BA7-A1B7-0F9F-8A9B752A3FAA}"/>
          </ac:spMkLst>
        </pc:spChg>
        <pc:spChg chg="mod">
          <ac:chgData name="Jose Carlo Burga" userId="ad8c35be-c1cb-40f5-848f-0f856e13a741" providerId="ADAL" clId="{DEF653E6-41BF-40F6-AA69-D8CCDC405CB9}" dt="2024-07-13T20:57:20.831" v="8918" actId="207"/>
          <ac:spMkLst>
            <pc:docMk/>
            <pc:sldMk cId="2198714889" sldId="274"/>
            <ac:spMk id="56" creationId="{39AC047D-64D5-3E91-5662-DCE2067B480C}"/>
          </ac:spMkLst>
        </pc:spChg>
        <pc:spChg chg="mod">
          <ac:chgData name="Jose Carlo Burga" userId="ad8c35be-c1cb-40f5-848f-0f856e13a741" providerId="ADAL" clId="{DEF653E6-41BF-40F6-AA69-D8CCDC405CB9}" dt="2024-07-13T20:56:20.176" v="8912" actId="207"/>
          <ac:spMkLst>
            <pc:docMk/>
            <pc:sldMk cId="2198714889" sldId="274"/>
            <ac:spMk id="63" creationId="{30828B49-4CA1-AD3A-CCE1-67888A338B7E}"/>
          </ac:spMkLst>
        </pc:spChg>
        <pc:spChg chg="mod">
          <ac:chgData name="Jose Carlo Burga" userId="ad8c35be-c1cb-40f5-848f-0f856e13a741" providerId="ADAL" clId="{DEF653E6-41BF-40F6-AA69-D8CCDC405CB9}" dt="2024-07-14T20:21:44.786" v="9629" actId="6549"/>
          <ac:spMkLst>
            <pc:docMk/>
            <pc:sldMk cId="2198714889" sldId="274"/>
            <ac:spMk id="66" creationId="{9D7964D7-8F4C-B2C7-D065-A3E1B2777F9B}"/>
          </ac:spMkLst>
        </pc:spChg>
        <pc:spChg chg="mod">
          <ac:chgData name="Jose Carlo Burga" userId="ad8c35be-c1cb-40f5-848f-0f856e13a741" providerId="ADAL" clId="{DEF653E6-41BF-40F6-AA69-D8CCDC405CB9}" dt="2024-07-13T20:56:20.176" v="8912" actId="207"/>
          <ac:spMkLst>
            <pc:docMk/>
            <pc:sldMk cId="2198714889" sldId="274"/>
            <ac:spMk id="68" creationId="{1B105D82-D255-1372-5CD8-6CF9464B2991}"/>
          </ac:spMkLst>
        </pc:spChg>
        <pc:spChg chg="mod">
          <ac:chgData name="Jose Carlo Burga" userId="ad8c35be-c1cb-40f5-848f-0f856e13a741" providerId="ADAL" clId="{DEF653E6-41BF-40F6-AA69-D8CCDC405CB9}" dt="2024-07-13T20:55:56.793" v="8911" actId="207"/>
          <ac:spMkLst>
            <pc:docMk/>
            <pc:sldMk cId="2198714889" sldId="274"/>
            <ac:spMk id="77" creationId="{2089E6F1-2C39-3419-64C5-0EB593EF79FF}"/>
          </ac:spMkLst>
        </pc:spChg>
        <pc:spChg chg="mod">
          <ac:chgData name="Jose Carlo Burga" userId="ad8c35be-c1cb-40f5-848f-0f856e13a741" providerId="ADAL" clId="{DEF653E6-41BF-40F6-AA69-D8CCDC405CB9}" dt="2024-07-13T20:55:56.793" v="8911" actId="207"/>
          <ac:spMkLst>
            <pc:docMk/>
            <pc:sldMk cId="2198714889" sldId="274"/>
            <ac:spMk id="79" creationId="{B7082910-FFE3-5D74-2F19-EC6D8166C553}"/>
          </ac:spMkLst>
        </pc:spChg>
        <pc:spChg chg="mod">
          <ac:chgData name="Jose Carlo Burga" userId="ad8c35be-c1cb-40f5-848f-0f856e13a741" providerId="ADAL" clId="{DEF653E6-41BF-40F6-AA69-D8CCDC405CB9}" dt="2024-07-13T20:56:41.112" v="8915" actId="207"/>
          <ac:spMkLst>
            <pc:docMk/>
            <pc:sldMk cId="2198714889" sldId="274"/>
            <ac:spMk id="84" creationId="{C0175AD8-3435-8B61-CAC1-A9DC65F50E76}"/>
          </ac:spMkLst>
        </pc:spChg>
        <pc:spChg chg="mod">
          <ac:chgData name="Jose Carlo Burga" userId="ad8c35be-c1cb-40f5-848f-0f856e13a741" providerId="ADAL" clId="{DEF653E6-41BF-40F6-AA69-D8CCDC405CB9}" dt="2024-07-13T20:55:56.793" v="8911" actId="207"/>
          <ac:spMkLst>
            <pc:docMk/>
            <pc:sldMk cId="2198714889" sldId="274"/>
            <ac:spMk id="89" creationId="{F90A0891-A473-50BE-DDCB-CF42124D4E2D}"/>
          </ac:spMkLst>
        </pc:spChg>
        <pc:spChg chg="mod">
          <ac:chgData name="Jose Carlo Burga" userId="ad8c35be-c1cb-40f5-848f-0f856e13a741" providerId="ADAL" clId="{DEF653E6-41BF-40F6-AA69-D8CCDC405CB9}" dt="2024-07-13T20:55:56.793" v="8911" actId="207"/>
          <ac:spMkLst>
            <pc:docMk/>
            <pc:sldMk cId="2198714889" sldId="274"/>
            <ac:spMk id="94" creationId="{A1B05674-34B9-521D-DD5A-AACB73904007}"/>
          </ac:spMkLst>
        </pc:spChg>
        <pc:spChg chg="mod">
          <ac:chgData name="Jose Carlo Burga" userId="ad8c35be-c1cb-40f5-848f-0f856e13a741" providerId="ADAL" clId="{DEF653E6-41BF-40F6-AA69-D8CCDC405CB9}" dt="2024-07-13T20:55:56.793" v="8911" actId="207"/>
          <ac:spMkLst>
            <pc:docMk/>
            <pc:sldMk cId="2198714889" sldId="274"/>
            <ac:spMk id="101" creationId="{5AFD77F8-2B65-E320-E0EC-577E1F8F510C}"/>
          </ac:spMkLst>
        </pc:spChg>
        <pc:spChg chg="mod">
          <ac:chgData name="Jose Carlo Burga" userId="ad8c35be-c1cb-40f5-848f-0f856e13a741" providerId="ADAL" clId="{DEF653E6-41BF-40F6-AA69-D8CCDC405CB9}" dt="2024-07-13T23:55:21.293" v="9581" actId="20577"/>
          <ac:spMkLst>
            <pc:docMk/>
            <pc:sldMk cId="2198714889" sldId="274"/>
            <ac:spMk id="112" creationId="{8C0AC6DC-4079-4765-C222-CCB64BCD5475}"/>
          </ac:spMkLst>
        </pc:spChg>
        <pc:picChg chg="del">
          <ac:chgData name="Jose Carlo Burga" userId="ad8c35be-c1cb-40f5-848f-0f856e13a741" providerId="ADAL" clId="{DEF653E6-41BF-40F6-AA69-D8CCDC405CB9}" dt="2024-07-12T05:08:33.166" v="6656" actId="478"/>
          <ac:picMkLst>
            <pc:docMk/>
            <pc:sldMk cId="2198714889" sldId="274"/>
            <ac:picMk id="86" creationId="{70547817-633C-6AD7-D7A7-BA4A35129733}"/>
          </ac:picMkLst>
        </pc:picChg>
        <pc:picChg chg="mod">
          <ac:chgData name="Jose Carlo Burga" userId="ad8c35be-c1cb-40f5-848f-0f856e13a741" providerId="ADAL" clId="{DEF653E6-41BF-40F6-AA69-D8CCDC405CB9}" dt="2024-07-13T20:55:56.793" v="8911" actId="207"/>
          <ac:picMkLst>
            <pc:docMk/>
            <pc:sldMk cId="2198714889" sldId="274"/>
            <ac:picMk id="113" creationId="{FB6A3D78-86B0-D3A3-9A3F-34C6138E84F0}"/>
          </ac:picMkLst>
        </pc:picChg>
      </pc:sldChg>
      <pc:sldChg chg="addSp delSp modSp add mod ord">
        <pc:chgData name="Jose Carlo Burga" userId="ad8c35be-c1cb-40f5-848f-0f856e13a741" providerId="ADAL" clId="{DEF653E6-41BF-40F6-AA69-D8CCDC405CB9}" dt="2024-07-13T20:55:34.504" v="8910" actId="207"/>
        <pc:sldMkLst>
          <pc:docMk/>
          <pc:sldMk cId="4066797320" sldId="275"/>
        </pc:sldMkLst>
        <pc:spChg chg="del">
          <ac:chgData name="Jose Carlo Burga" userId="ad8c35be-c1cb-40f5-848f-0f856e13a741" providerId="ADAL" clId="{DEF653E6-41BF-40F6-AA69-D8CCDC405CB9}" dt="2024-07-12T04:07:47.147" v="6330" actId="478"/>
          <ac:spMkLst>
            <pc:docMk/>
            <pc:sldMk cId="4066797320" sldId="275"/>
            <ac:spMk id="2" creationId="{FC6CDAA0-48AD-BCBC-2FFE-BF9F05DD95FC}"/>
          </ac:spMkLst>
        </pc:spChg>
        <pc:spChg chg="del">
          <ac:chgData name="Jose Carlo Burga" userId="ad8c35be-c1cb-40f5-848f-0f856e13a741" providerId="ADAL" clId="{DEF653E6-41BF-40F6-AA69-D8CCDC405CB9}" dt="2024-07-12T04:07:47.147" v="6330" actId="478"/>
          <ac:spMkLst>
            <pc:docMk/>
            <pc:sldMk cId="4066797320" sldId="275"/>
            <ac:spMk id="3" creationId="{C2C69EE9-906F-0C0E-C826-84E9E20A5E04}"/>
          </ac:spMkLst>
        </pc:spChg>
        <pc:spChg chg="del">
          <ac:chgData name="Jose Carlo Burga" userId="ad8c35be-c1cb-40f5-848f-0f856e13a741" providerId="ADAL" clId="{DEF653E6-41BF-40F6-AA69-D8CCDC405CB9}" dt="2024-07-12T04:07:47.147" v="6330" actId="478"/>
          <ac:spMkLst>
            <pc:docMk/>
            <pc:sldMk cId="4066797320" sldId="275"/>
            <ac:spMk id="4" creationId="{5E0BA988-67F7-6B20-C306-C5716602754B}"/>
          </ac:spMkLst>
        </pc:spChg>
        <pc:spChg chg="del">
          <ac:chgData name="Jose Carlo Burga" userId="ad8c35be-c1cb-40f5-848f-0f856e13a741" providerId="ADAL" clId="{DEF653E6-41BF-40F6-AA69-D8CCDC405CB9}" dt="2024-07-12T04:07:47.147" v="6330" actId="478"/>
          <ac:spMkLst>
            <pc:docMk/>
            <pc:sldMk cId="4066797320" sldId="275"/>
            <ac:spMk id="5" creationId="{AD0B4031-81E3-C93D-D2E1-E59FD7C78323}"/>
          </ac:spMkLst>
        </pc:spChg>
        <pc:spChg chg="del">
          <ac:chgData name="Jose Carlo Burga" userId="ad8c35be-c1cb-40f5-848f-0f856e13a741" providerId="ADAL" clId="{DEF653E6-41BF-40F6-AA69-D8CCDC405CB9}" dt="2024-07-12T04:07:47.147" v="6330" actId="478"/>
          <ac:spMkLst>
            <pc:docMk/>
            <pc:sldMk cId="4066797320" sldId="275"/>
            <ac:spMk id="6" creationId="{FD855C73-EB7A-A265-C3EA-404E699C769D}"/>
          </ac:spMkLst>
        </pc:spChg>
        <pc:spChg chg="del">
          <ac:chgData name="Jose Carlo Burga" userId="ad8c35be-c1cb-40f5-848f-0f856e13a741" providerId="ADAL" clId="{DEF653E6-41BF-40F6-AA69-D8CCDC405CB9}" dt="2024-07-12T04:07:47.147" v="6330" actId="478"/>
          <ac:spMkLst>
            <pc:docMk/>
            <pc:sldMk cId="4066797320" sldId="275"/>
            <ac:spMk id="7" creationId="{87D61297-2147-9FDE-829A-CF818098CD29}"/>
          </ac:spMkLst>
        </pc:spChg>
        <pc:spChg chg="add mod">
          <ac:chgData name="Jose Carlo Burga" userId="ad8c35be-c1cb-40f5-848f-0f856e13a741" providerId="ADAL" clId="{DEF653E6-41BF-40F6-AA69-D8CCDC405CB9}" dt="2024-07-13T20:55:06.989" v="8909" actId="207"/>
          <ac:spMkLst>
            <pc:docMk/>
            <pc:sldMk cId="4066797320" sldId="275"/>
            <ac:spMk id="8" creationId="{F8EB5EA0-79D8-7BE4-01E8-94928E2BACE2}"/>
          </ac:spMkLst>
        </pc:spChg>
        <pc:spChg chg="del">
          <ac:chgData name="Jose Carlo Burga" userId="ad8c35be-c1cb-40f5-848f-0f856e13a741" providerId="ADAL" clId="{DEF653E6-41BF-40F6-AA69-D8CCDC405CB9}" dt="2024-07-12T04:07:47.147" v="6330" actId="478"/>
          <ac:spMkLst>
            <pc:docMk/>
            <pc:sldMk cId="4066797320" sldId="275"/>
            <ac:spMk id="9" creationId="{F709EDF3-5204-5216-20AF-37CC16485558}"/>
          </ac:spMkLst>
        </pc:spChg>
        <pc:spChg chg="del">
          <ac:chgData name="Jose Carlo Burga" userId="ad8c35be-c1cb-40f5-848f-0f856e13a741" providerId="ADAL" clId="{DEF653E6-41BF-40F6-AA69-D8CCDC405CB9}" dt="2024-07-12T04:07:47.147" v="6330" actId="478"/>
          <ac:spMkLst>
            <pc:docMk/>
            <pc:sldMk cId="4066797320" sldId="275"/>
            <ac:spMk id="10" creationId="{10CA8069-72D0-001E-3D90-CD82A2DFCC25}"/>
          </ac:spMkLst>
        </pc:spChg>
        <pc:spChg chg="del">
          <ac:chgData name="Jose Carlo Burga" userId="ad8c35be-c1cb-40f5-848f-0f856e13a741" providerId="ADAL" clId="{DEF653E6-41BF-40F6-AA69-D8CCDC405CB9}" dt="2024-07-12T04:07:47.147" v="6330" actId="478"/>
          <ac:spMkLst>
            <pc:docMk/>
            <pc:sldMk cId="4066797320" sldId="275"/>
            <ac:spMk id="11" creationId="{36296EEB-4C44-793E-9B28-435246CBB003}"/>
          </ac:spMkLst>
        </pc:spChg>
        <pc:spChg chg="del">
          <ac:chgData name="Jose Carlo Burga" userId="ad8c35be-c1cb-40f5-848f-0f856e13a741" providerId="ADAL" clId="{DEF653E6-41BF-40F6-AA69-D8CCDC405CB9}" dt="2024-07-12T04:07:47.147" v="6330" actId="478"/>
          <ac:spMkLst>
            <pc:docMk/>
            <pc:sldMk cId="4066797320" sldId="275"/>
            <ac:spMk id="12" creationId="{0DB6CBB2-6481-8444-D408-E65AC24270DD}"/>
          </ac:spMkLst>
        </pc:spChg>
        <pc:spChg chg="del">
          <ac:chgData name="Jose Carlo Burga" userId="ad8c35be-c1cb-40f5-848f-0f856e13a741" providerId="ADAL" clId="{DEF653E6-41BF-40F6-AA69-D8CCDC405CB9}" dt="2024-07-12T04:07:47.147" v="6330" actId="478"/>
          <ac:spMkLst>
            <pc:docMk/>
            <pc:sldMk cId="4066797320" sldId="275"/>
            <ac:spMk id="13" creationId="{7ECE54F8-0FEF-2A3A-BB2D-57062077CF4C}"/>
          </ac:spMkLst>
        </pc:spChg>
        <pc:spChg chg="add mod">
          <ac:chgData name="Jose Carlo Burga" userId="ad8c35be-c1cb-40f5-848f-0f856e13a741" providerId="ADAL" clId="{DEF653E6-41BF-40F6-AA69-D8CCDC405CB9}" dt="2024-07-13T20:55:34.504" v="8910" actId="207"/>
          <ac:spMkLst>
            <pc:docMk/>
            <pc:sldMk cId="4066797320" sldId="275"/>
            <ac:spMk id="15" creationId="{8F5FC60D-BB2F-BAC6-8120-38FB5C33F127}"/>
          </ac:spMkLst>
        </pc:spChg>
        <pc:spChg chg="add mod">
          <ac:chgData name="Jose Carlo Burga" userId="ad8c35be-c1cb-40f5-848f-0f856e13a741" providerId="ADAL" clId="{DEF653E6-41BF-40F6-AA69-D8CCDC405CB9}" dt="2024-07-13T20:55:06.989" v="8909" actId="207"/>
          <ac:spMkLst>
            <pc:docMk/>
            <pc:sldMk cId="4066797320" sldId="275"/>
            <ac:spMk id="19" creationId="{FF975B7D-3353-3617-E3CA-9015CA5F994C}"/>
          </ac:spMkLst>
        </pc:spChg>
        <pc:spChg chg="add mod">
          <ac:chgData name="Jose Carlo Burga" userId="ad8c35be-c1cb-40f5-848f-0f856e13a741" providerId="ADAL" clId="{DEF653E6-41BF-40F6-AA69-D8CCDC405CB9}" dt="2024-07-13T20:55:06.989" v="8909" actId="207"/>
          <ac:spMkLst>
            <pc:docMk/>
            <pc:sldMk cId="4066797320" sldId="275"/>
            <ac:spMk id="22" creationId="{CF174BFF-8DCC-4077-DBBA-A0A9F6131DFB}"/>
          </ac:spMkLst>
        </pc:spChg>
        <pc:graphicFrameChg chg="add mod modGraphic">
          <ac:chgData name="Jose Carlo Burga" userId="ad8c35be-c1cb-40f5-848f-0f856e13a741" providerId="ADAL" clId="{DEF653E6-41BF-40F6-AA69-D8CCDC405CB9}" dt="2024-07-13T20:54:54.908" v="8908" actId="207"/>
          <ac:graphicFrameMkLst>
            <pc:docMk/>
            <pc:sldMk cId="4066797320" sldId="275"/>
            <ac:graphicFrameMk id="17" creationId="{09F86EEE-F718-4242-C343-6495B70E1036}"/>
          </ac:graphicFrameMkLst>
        </pc:graphicFrameChg>
        <pc:picChg chg="del">
          <ac:chgData name="Jose Carlo Burga" userId="ad8c35be-c1cb-40f5-848f-0f856e13a741" providerId="ADAL" clId="{DEF653E6-41BF-40F6-AA69-D8CCDC405CB9}" dt="2024-07-12T04:07:47.147" v="6330" actId="478"/>
          <ac:picMkLst>
            <pc:docMk/>
            <pc:sldMk cId="4066797320" sldId="275"/>
            <ac:picMk id="14" creationId="{0E34294E-6EAC-6C9D-556F-BCFE8C95414C}"/>
          </ac:picMkLst>
        </pc:picChg>
        <pc:picChg chg="del">
          <ac:chgData name="Jose Carlo Burga" userId="ad8c35be-c1cb-40f5-848f-0f856e13a741" providerId="ADAL" clId="{DEF653E6-41BF-40F6-AA69-D8CCDC405CB9}" dt="2024-07-12T04:07:47.147" v="6330" actId="478"/>
          <ac:picMkLst>
            <pc:docMk/>
            <pc:sldMk cId="4066797320" sldId="275"/>
            <ac:picMk id="4098" creationId="{5CA22670-1A4C-E7D9-44D4-A9F3FEEDC606}"/>
          </ac:picMkLst>
        </pc:picChg>
        <pc:picChg chg="del">
          <ac:chgData name="Jose Carlo Burga" userId="ad8c35be-c1cb-40f5-848f-0f856e13a741" providerId="ADAL" clId="{DEF653E6-41BF-40F6-AA69-D8CCDC405CB9}" dt="2024-07-12T04:07:47.147" v="6330" actId="478"/>
          <ac:picMkLst>
            <pc:docMk/>
            <pc:sldMk cId="4066797320" sldId="275"/>
            <ac:picMk id="4100" creationId="{0B887471-9587-6395-4E68-F8120BB5B256}"/>
          </ac:picMkLst>
        </pc:picChg>
        <pc:picChg chg="del">
          <ac:chgData name="Jose Carlo Burga" userId="ad8c35be-c1cb-40f5-848f-0f856e13a741" providerId="ADAL" clId="{DEF653E6-41BF-40F6-AA69-D8CCDC405CB9}" dt="2024-07-12T04:07:47.147" v="6330" actId="478"/>
          <ac:picMkLst>
            <pc:docMk/>
            <pc:sldMk cId="4066797320" sldId="275"/>
            <ac:picMk id="4104" creationId="{919E75F9-927B-FF4C-0962-EA3D7D29C09F}"/>
          </ac:picMkLst>
        </pc:picChg>
        <pc:picChg chg="del">
          <ac:chgData name="Jose Carlo Burga" userId="ad8c35be-c1cb-40f5-848f-0f856e13a741" providerId="ADAL" clId="{DEF653E6-41BF-40F6-AA69-D8CCDC405CB9}" dt="2024-07-12T04:07:47.147" v="6330" actId="478"/>
          <ac:picMkLst>
            <pc:docMk/>
            <pc:sldMk cId="4066797320" sldId="275"/>
            <ac:picMk id="4106" creationId="{F7EAB16E-22E5-CECB-D727-0537CE4059D4}"/>
          </ac:picMkLst>
        </pc:picChg>
        <pc:picChg chg="del">
          <ac:chgData name="Jose Carlo Burga" userId="ad8c35be-c1cb-40f5-848f-0f856e13a741" providerId="ADAL" clId="{DEF653E6-41BF-40F6-AA69-D8CCDC405CB9}" dt="2024-07-12T04:07:47.147" v="6330" actId="478"/>
          <ac:picMkLst>
            <pc:docMk/>
            <pc:sldMk cId="4066797320" sldId="275"/>
            <ac:picMk id="4108" creationId="{88E99C5A-0DF0-A460-AFE8-85BEE26DF40C}"/>
          </ac:picMkLst>
        </pc:picChg>
        <pc:picChg chg="del">
          <ac:chgData name="Jose Carlo Burga" userId="ad8c35be-c1cb-40f5-848f-0f856e13a741" providerId="ADAL" clId="{DEF653E6-41BF-40F6-AA69-D8CCDC405CB9}" dt="2024-07-12T04:07:47.147" v="6330" actId="478"/>
          <ac:picMkLst>
            <pc:docMk/>
            <pc:sldMk cId="4066797320" sldId="275"/>
            <ac:picMk id="4110" creationId="{BA90E31C-251F-5C53-8CB9-25288E9562AE}"/>
          </ac:picMkLst>
        </pc:picChg>
        <pc:picChg chg="del">
          <ac:chgData name="Jose Carlo Burga" userId="ad8c35be-c1cb-40f5-848f-0f856e13a741" providerId="ADAL" clId="{DEF653E6-41BF-40F6-AA69-D8CCDC405CB9}" dt="2024-07-12T04:07:47.147" v="6330" actId="478"/>
          <ac:picMkLst>
            <pc:docMk/>
            <pc:sldMk cId="4066797320" sldId="275"/>
            <ac:picMk id="4114" creationId="{3E87F3B7-5782-F91B-1230-4EF77AC26A79}"/>
          </ac:picMkLst>
        </pc:picChg>
        <pc:picChg chg="del">
          <ac:chgData name="Jose Carlo Burga" userId="ad8c35be-c1cb-40f5-848f-0f856e13a741" providerId="ADAL" clId="{DEF653E6-41BF-40F6-AA69-D8CCDC405CB9}" dt="2024-07-12T04:07:47.147" v="6330" actId="478"/>
          <ac:picMkLst>
            <pc:docMk/>
            <pc:sldMk cId="4066797320" sldId="275"/>
            <ac:picMk id="4116" creationId="{28BE65C6-57BC-324D-29B7-9C1093CF2D15}"/>
          </ac:picMkLst>
        </pc:picChg>
      </pc:sldChg>
      <pc:sldChg chg="addSp delSp modSp add del mod setBg">
        <pc:chgData name="Jose Carlo Burga" userId="ad8c35be-c1cb-40f5-848f-0f856e13a741" providerId="ADAL" clId="{DEF653E6-41BF-40F6-AA69-D8CCDC405CB9}" dt="2024-07-13T19:32:11.611" v="8090" actId="47"/>
        <pc:sldMkLst>
          <pc:docMk/>
          <pc:sldMk cId="4019873871" sldId="281"/>
        </pc:sldMkLst>
        <pc:spChg chg="mod ord">
          <ac:chgData name="Jose Carlo Burga" userId="ad8c35be-c1cb-40f5-848f-0f856e13a741" providerId="ADAL" clId="{DEF653E6-41BF-40F6-AA69-D8CCDC405CB9}" dt="2024-07-13T19:32:02.551" v="8088" actId="21"/>
          <ac:spMkLst>
            <pc:docMk/>
            <pc:sldMk cId="4019873871" sldId="281"/>
            <ac:spMk id="2" creationId="{8672CEA6-349B-F3A5-DD70-312D3B67C664}"/>
          </ac:spMkLst>
        </pc:spChg>
        <pc:spChg chg="mod">
          <ac:chgData name="Jose Carlo Burga" userId="ad8c35be-c1cb-40f5-848f-0f856e13a741" providerId="ADAL" clId="{DEF653E6-41BF-40F6-AA69-D8CCDC405CB9}" dt="2024-07-13T19:25:39.963" v="8067" actId="34807"/>
          <ac:spMkLst>
            <pc:docMk/>
            <pc:sldMk cId="4019873871" sldId="281"/>
            <ac:spMk id="4" creationId="{29335867-64FD-6EF0-EADF-2150FA99A59F}"/>
          </ac:spMkLst>
        </pc:spChg>
        <pc:spChg chg="add mod">
          <ac:chgData name="Jose Carlo Burga" userId="ad8c35be-c1cb-40f5-848f-0f856e13a741" providerId="ADAL" clId="{DEF653E6-41BF-40F6-AA69-D8CCDC405CB9}" dt="2024-07-13T19:32:05.080" v="8089" actId="478"/>
          <ac:spMkLst>
            <pc:docMk/>
            <pc:sldMk cId="4019873871" sldId="281"/>
            <ac:spMk id="6" creationId="{7C750D4E-40EB-C35C-3E4E-61BFF90EC14C}"/>
          </ac:spMkLst>
        </pc:spChg>
        <pc:spChg chg="add">
          <ac:chgData name="Jose Carlo Burga" userId="ad8c35be-c1cb-40f5-848f-0f856e13a741" providerId="ADAL" clId="{DEF653E6-41BF-40F6-AA69-D8CCDC405CB9}" dt="2024-07-13T19:25:39.963" v="8067" actId="34807"/>
          <ac:spMkLst>
            <pc:docMk/>
            <pc:sldMk cId="4019873871" sldId="281"/>
            <ac:spMk id="12" creationId="{406BD704-01C2-4341-B99A-116CC7EC56EF}"/>
          </ac:spMkLst>
        </pc:spChg>
        <pc:spChg chg="add">
          <ac:chgData name="Jose Carlo Burga" userId="ad8c35be-c1cb-40f5-848f-0f856e13a741" providerId="ADAL" clId="{DEF653E6-41BF-40F6-AA69-D8CCDC405CB9}" dt="2024-07-13T19:25:39.963" v="8067" actId="34807"/>
          <ac:spMkLst>
            <pc:docMk/>
            <pc:sldMk cId="4019873871" sldId="281"/>
            <ac:spMk id="14" creationId="{0225C01B-A296-4FAA-AA46-794F27DF6934}"/>
          </ac:spMkLst>
        </pc:spChg>
        <pc:picChg chg="del mod ord">
          <ac:chgData name="Jose Carlo Burga" userId="ad8c35be-c1cb-40f5-848f-0f856e13a741" providerId="ADAL" clId="{DEF653E6-41BF-40F6-AA69-D8CCDC405CB9}" dt="2024-07-13T19:32:05.080" v="8089" actId="478"/>
          <ac:picMkLst>
            <pc:docMk/>
            <pc:sldMk cId="4019873871" sldId="281"/>
            <ac:picMk id="5" creationId="{F5861C36-E0A6-4712-B22D-50B4ABB930FD}"/>
          </ac:picMkLst>
        </pc:picChg>
        <pc:cxnChg chg="add">
          <ac:chgData name="Jose Carlo Burga" userId="ad8c35be-c1cb-40f5-848f-0f856e13a741" providerId="ADAL" clId="{DEF653E6-41BF-40F6-AA69-D8CCDC405CB9}" dt="2024-07-13T19:25:39.963" v="8067" actId="34807"/>
          <ac:cxnSpMkLst>
            <pc:docMk/>
            <pc:sldMk cId="4019873871" sldId="281"/>
            <ac:cxnSpMk id="10" creationId="{118E06E4-607B-144B-382B-AD3D06B1EE8C}"/>
          </ac:cxnSpMkLst>
        </pc:cxnChg>
        <pc:cxnChg chg="add">
          <ac:chgData name="Jose Carlo Burga" userId="ad8c35be-c1cb-40f5-848f-0f856e13a741" providerId="ADAL" clId="{DEF653E6-41BF-40F6-AA69-D8CCDC405CB9}" dt="2024-07-13T19:25:39.963" v="8067" actId="34807"/>
          <ac:cxnSpMkLst>
            <pc:docMk/>
            <pc:sldMk cId="4019873871" sldId="281"/>
            <ac:cxnSpMk id="16" creationId="{62713E66-598D-4B8A-9D2A-67C7AF46EF11}"/>
          </ac:cxnSpMkLst>
        </pc:cxnChg>
      </pc:sldChg>
      <pc:sldChg chg="addSp modSp add del mod setBg addAnim">
        <pc:chgData name="Jose Carlo Burga" userId="ad8c35be-c1cb-40f5-848f-0f856e13a741" providerId="ADAL" clId="{DEF653E6-41BF-40F6-AA69-D8CCDC405CB9}" dt="2024-07-13T19:49:17.731" v="8339" actId="47"/>
        <pc:sldMkLst>
          <pc:docMk/>
          <pc:sldMk cId="510747765" sldId="282"/>
        </pc:sldMkLst>
        <pc:spChg chg="mod">
          <ac:chgData name="Jose Carlo Burga" userId="ad8c35be-c1cb-40f5-848f-0f856e13a741" providerId="ADAL" clId="{DEF653E6-41BF-40F6-AA69-D8CCDC405CB9}" dt="2024-07-13T19:25:39.963" v="8067" actId="34807"/>
          <ac:spMkLst>
            <pc:docMk/>
            <pc:sldMk cId="510747765" sldId="282"/>
            <ac:spMk id="2" creationId="{693269BF-68F2-A390-FBE7-3A50BD191B49}"/>
          </ac:spMkLst>
        </pc:spChg>
        <pc:spChg chg="add">
          <ac:chgData name="Jose Carlo Burga" userId="ad8c35be-c1cb-40f5-848f-0f856e13a741" providerId="ADAL" clId="{DEF653E6-41BF-40F6-AA69-D8CCDC405CB9}" dt="2024-07-13T19:25:39.963" v="8067" actId="34807"/>
          <ac:spMkLst>
            <pc:docMk/>
            <pc:sldMk cId="510747765" sldId="282"/>
            <ac:spMk id="9" creationId="{19F9BF86-FE94-4517-B97D-026C7515E589}"/>
          </ac:spMkLst>
        </pc:spChg>
        <pc:cxnChg chg="add">
          <ac:chgData name="Jose Carlo Burga" userId="ad8c35be-c1cb-40f5-848f-0f856e13a741" providerId="ADAL" clId="{DEF653E6-41BF-40F6-AA69-D8CCDC405CB9}" dt="2024-07-13T19:25:39.963" v="8067" actId="34807"/>
          <ac:cxnSpMkLst>
            <pc:docMk/>
            <pc:sldMk cId="510747765" sldId="282"/>
            <ac:cxnSpMk id="7" creationId="{118E06E4-607B-144B-382B-AD3D06B1EE8C}"/>
          </ac:cxnSpMkLst>
        </pc:cxnChg>
        <pc:cxnChg chg="add">
          <ac:chgData name="Jose Carlo Burga" userId="ad8c35be-c1cb-40f5-848f-0f856e13a741" providerId="ADAL" clId="{DEF653E6-41BF-40F6-AA69-D8CCDC405CB9}" dt="2024-07-13T19:25:39.963" v="8067" actId="34807"/>
          <ac:cxnSpMkLst>
            <pc:docMk/>
            <pc:sldMk cId="510747765" sldId="282"/>
            <ac:cxnSpMk id="11" creationId="{5E10C1D6-7EDE-467F-89EA-E0244EB62381}"/>
          </ac:cxnSpMkLst>
        </pc:cxnChg>
      </pc:sldChg>
      <pc:sldChg chg="addSp modSp add del mod setBg addAnim">
        <pc:chgData name="Jose Carlo Burga" userId="ad8c35be-c1cb-40f5-848f-0f856e13a741" providerId="ADAL" clId="{DEF653E6-41BF-40F6-AA69-D8CCDC405CB9}" dt="2024-07-13T19:49:20.760" v="8340" actId="47"/>
        <pc:sldMkLst>
          <pc:docMk/>
          <pc:sldMk cId="2125023519" sldId="283"/>
        </pc:sldMkLst>
        <pc:spChg chg="mod">
          <ac:chgData name="Jose Carlo Burga" userId="ad8c35be-c1cb-40f5-848f-0f856e13a741" providerId="ADAL" clId="{DEF653E6-41BF-40F6-AA69-D8CCDC405CB9}" dt="2024-07-13T19:25:39.963" v="8067" actId="34807"/>
          <ac:spMkLst>
            <pc:docMk/>
            <pc:sldMk cId="2125023519" sldId="283"/>
            <ac:spMk id="2" creationId="{1AA93B53-CF86-C0FD-E46A-8AB72DA26F4E}"/>
          </ac:spMkLst>
        </pc:spChg>
        <pc:spChg chg="add">
          <ac:chgData name="Jose Carlo Burga" userId="ad8c35be-c1cb-40f5-848f-0f856e13a741" providerId="ADAL" clId="{DEF653E6-41BF-40F6-AA69-D8CCDC405CB9}" dt="2024-07-13T19:25:39.963" v="8067" actId="34807"/>
          <ac:spMkLst>
            <pc:docMk/>
            <pc:sldMk cId="2125023519" sldId="283"/>
            <ac:spMk id="9" creationId="{19F9BF86-FE94-4517-B97D-026C7515E589}"/>
          </ac:spMkLst>
        </pc:spChg>
        <pc:cxnChg chg="add">
          <ac:chgData name="Jose Carlo Burga" userId="ad8c35be-c1cb-40f5-848f-0f856e13a741" providerId="ADAL" clId="{DEF653E6-41BF-40F6-AA69-D8CCDC405CB9}" dt="2024-07-13T19:25:39.963" v="8067" actId="34807"/>
          <ac:cxnSpMkLst>
            <pc:docMk/>
            <pc:sldMk cId="2125023519" sldId="283"/>
            <ac:cxnSpMk id="7" creationId="{118E06E4-607B-144B-382B-AD3D06B1EE8C}"/>
          </ac:cxnSpMkLst>
        </pc:cxnChg>
        <pc:cxnChg chg="add">
          <ac:chgData name="Jose Carlo Burga" userId="ad8c35be-c1cb-40f5-848f-0f856e13a741" providerId="ADAL" clId="{DEF653E6-41BF-40F6-AA69-D8CCDC405CB9}" dt="2024-07-13T19:25:39.963" v="8067" actId="34807"/>
          <ac:cxnSpMkLst>
            <pc:docMk/>
            <pc:sldMk cId="2125023519" sldId="283"/>
            <ac:cxnSpMk id="11" creationId="{5E10C1D6-7EDE-467F-89EA-E0244EB62381}"/>
          </ac:cxnSpMkLst>
        </pc:cxnChg>
      </pc:sldChg>
      <pc:sldChg chg="addSp delSp modSp add mod ord setBg addAnim delAnim modAnim">
        <pc:chgData name="Jose Carlo Burga" userId="ad8c35be-c1cb-40f5-848f-0f856e13a741" providerId="ADAL" clId="{DEF653E6-41BF-40F6-AA69-D8CCDC405CB9}" dt="2024-07-13T23:38:03.915" v="9119" actId="20577"/>
        <pc:sldMkLst>
          <pc:docMk/>
          <pc:sldMk cId="2923266462" sldId="284"/>
        </pc:sldMkLst>
        <pc:spChg chg="mod">
          <ac:chgData name="Jose Carlo Burga" userId="ad8c35be-c1cb-40f5-848f-0f856e13a741" providerId="ADAL" clId="{DEF653E6-41BF-40F6-AA69-D8CCDC405CB9}" dt="2024-07-13T20:33:56.715" v="8756" actId="255"/>
          <ac:spMkLst>
            <pc:docMk/>
            <pc:sldMk cId="2923266462" sldId="284"/>
            <ac:spMk id="2" creationId="{8B3E0538-B436-D9F9-E0A7-84C4311270E6}"/>
          </ac:spMkLst>
        </pc:spChg>
        <pc:spChg chg="add mod">
          <ac:chgData name="Jose Carlo Burga" userId="ad8c35be-c1cb-40f5-848f-0f856e13a741" providerId="ADAL" clId="{DEF653E6-41BF-40F6-AA69-D8CCDC405CB9}" dt="2024-07-13T20:33:19.694" v="8749"/>
          <ac:spMkLst>
            <pc:docMk/>
            <pc:sldMk cId="2923266462" sldId="284"/>
            <ac:spMk id="3" creationId="{275802D6-BFF5-EE8A-D252-16A78DDF35D2}"/>
          </ac:spMkLst>
        </pc:spChg>
        <pc:spChg chg="add mod">
          <ac:chgData name="Jose Carlo Burga" userId="ad8c35be-c1cb-40f5-848f-0f856e13a741" providerId="ADAL" clId="{DEF653E6-41BF-40F6-AA69-D8CCDC405CB9}" dt="2024-07-13T20:33:18.934" v="8747"/>
          <ac:spMkLst>
            <pc:docMk/>
            <pc:sldMk cId="2923266462" sldId="284"/>
            <ac:spMk id="4" creationId="{266DFB25-CA21-2593-72F7-2BC5FD2807F6}"/>
          </ac:spMkLst>
        </pc:spChg>
        <pc:spChg chg="add mod">
          <ac:chgData name="Jose Carlo Burga" userId="ad8c35be-c1cb-40f5-848f-0f856e13a741" providerId="ADAL" clId="{DEF653E6-41BF-40F6-AA69-D8CCDC405CB9}" dt="2024-07-13T23:38:03.915" v="9119" actId="20577"/>
          <ac:spMkLst>
            <pc:docMk/>
            <pc:sldMk cId="2923266462" sldId="284"/>
            <ac:spMk id="5" creationId="{2CCE1799-EBF3-86C2-4954-67BBDCAEAC18}"/>
          </ac:spMkLst>
        </pc:spChg>
        <pc:spChg chg="add del">
          <ac:chgData name="Jose Carlo Burga" userId="ad8c35be-c1cb-40f5-848f-0f856e13a741" providerId="ADAL" clId="{DEF653E6-41BF-40F6-AA69-D8CCDC405CB9}" dt="2024-07-13T19:54:38.287" v="8404" actId="26606"/>
          <ac:spMkLst>
            <pc:docMk/>
            <pc:sldMk cId="2923266462" sldId="284"/>
            <ac:spMk id="9" creationId="{19F9BF86-FE94-4517-B97D-026C7515E589}"/>
          </ac:spMkLst>
        </pc:spChg>
        <pc:spChg chg="add del">
          <ac:chgData name="Jose Carlo Burga" userId="ad8c35be-c1cb-40f5-848f-0f856e13a741" providerId="ADAL" clId="{DEF653E6-41BF-40F6-AA69-D8CCDC405CB9}" dt="2024-07-13T19:58:57.453" v="8429" actId="26606"/>
          <ac:spMkLst>
            <pc:docMk/>
            <pc:sldMk cId="2923266462" sldId="284"/>
            <ac:spMk id="16" creationId="{0E30439A-8A5B-46EC-8283-9B6B031D40D0}"/>
          </ac:spMkLst>
        </pc:spChg>
        <pc:spChg chg="add del">
          <ac:chgData name="Jose Carlo Burga" userId="ad8c35be-c1cb-40f5-848f-0f856e13a741" providerId="ADAL" clId="{DEF653E6-41BF-40F6-AA69-D8CCDC405CB9}" dt="2024-07-13T19:58:57.453" v="8429" actId="26606"/>
          <ac:spMkLst>
            <pc:docMk/>
            <pc:sldMk cId="2923266462" sldId="284"/>
            <ac:spMk id="18" creationId="{5CEAD642-85CF-4750-8432-7C80C901F001}"/>
          </ac:spMkLst>
        </pc:spChg>
        <pc:spChg chg="add del">
          <ac:chgData name="Jose Carlo Burga" userId="ad8c35be-c1cb-40f5-848f-0f856e13a741" providerId="ADAL" clId="{DEF653E6-41BF-40F6-AA69-D8CCDC405CB9}" dt="2024-07-13T19:58:57.453" v="8429" actId="26606"/>
          <ac:spMkLst>
            <pc:docMk/>
            <pc:sldMk cId="2923266462" sldId="284"/>
            <ac:spMk id="20" creationId="{FA33EEAE-15D5-4119-8C1E-89D943F911EF}"/>
          </ac:spMkLst>
        </pc:spChg>
        <pc:spChg chg="add del">
          <ac:chgData name="Jose Carlo Burga" userId="ad8c35be-c1cb-40f5-848f-0f856e13a741" providerId="ADAL" clId="{DEF653E6-41BF-40F6-AA69-D8CCDC405CB9}" dt="2024-07-13T19:58:57.453" v="8429" actId="26606"/>
          <ac:spMkLst>
            <pc:docMk/>
            <pc:sldMk cId="2923266462" sldId="284"/>
            <ac:spMk id="22" creationId="{730D8B3B-9B80-4025-B934-26DC7D7CD231}"/>
          </ac:spMkLst>
        </pc:spChg>
        <pc:spChg chg="add del">
          <ac:chgData name="Jose Carlo Burga" userId="ad8c35be-c1cb-40f5-848f-0f856e13a741" providerId="ADAL" clId="{DEF653E6-41BF-40F6-AA69-D8CCDC405CB9}" dt="2024-07-13T19:58:57.453" v="8429" actId="26606"/>
          <ac:spMkLst>
            <pc:docMk/>
            <pc:sldMk cId="2923266462" sldId="284"/>
            <ac:spMk id="24" creationId="{B5A1B09C-1565-46F8-B70F-621C5EB48A09}"/>
          </ac:spMkLst>
        </pc:spChg>
        <pc:spChg chg="add del">
          <ac:chgData name="Jose Carlo Burga" userId="ad8c35be-c1cb-40f5-848f-0f856e13a741" providerId="ADAL" clId="{DEF653E6-41BF-40F6-AA69-D8CCDC405CB9}" dt="2024-07-13T19:58:57.453" v="8429" actId="26606"/>
          <ac:spMkLst>
            <pc:docMk/>
            <pc:sldMk cId="2923266462" sldId="284"/>
            <ac:spMk id="26" creationId="{8C516CC8-80AC-446C-A56E-9F54B7210402}"/>
          </ac:spMkLst>
        </pc:spChg>
        <pc:spChg chg="add del">
          <ac:chgData name="Jose Carlo Burga" userId="ad8c35be-c1cb-40f5-848f-0f856e13a741" providerId="ADAL" clId="{DEF653E6-41BF-40F6-AA69-D8CCDC405CB9}" dt="2024-07-13T19:58:57.453" v="8429" actId="26606"/>
          <ac:spMkLst>
            <pc:docMk/>
            <pc:sldMk cId="2923266462" sldId="284"/>
            <ac:spMk id="28" creationId="{53947E58-F088-49F1-A3D1-DEA690192E84}"/>
          </ac:spMkLst>
        </pc:spChg>
        <pc:spChg chg="add">
          <ac:chgData name="Jose Carlo Burga" userId="ad8c35be-c1cb-40f5-848f-0f856e13a741" providerId="ADAL" clId="{DEF653E6-41BF-40F6-AA69-D8CCDC405CB9}" dt="2024-07-13T19:58:57.453" v="8429" actId="26606"/>
          <ac:spMkLst>
            <pc:docMk/>
            <pc:sldMk cId="2923266462" sldId="284"/>
            <ac:spMk id="34" creationId="{3A930249-8242-4E2B-AF17-C01826488321}"/>
          </ac:spMkLst>
        </pc:spChg>
        <pc:spChg chg="add">
          <ac:chgData name="Jose Carlo Burga" userId="ad8c35be-c1cb-40f5-848f-0f856e13a741" providerId="ADAL" clId="{DEF653E6-41BF-40F6-AA69-D8CCDC405CB9}" dt="2024-07-13T19:58:57.453" v="8429" actId="26606"/>
          <ac:spMkLst>
            <pc:docMk/>
            <pc:sldMk cId="2923266462" sldId="284"/>
            <ac:spMk id="36" creationId="{A5BDD999-C5E1-4B3E-A710-768673819165}"/>
          </ac:spMkLst>
        </pc:spChg>
        <pc:picChg chg="add mod">
          <ac:chgData name="Jose Carlo Burga" userId="ad8c35be-c1cb-40f5-848f-0f856e13a741" providerId="ADAL" clId="{DEF653E6-41BF-40F6-AA69-D8CCDC405CB9}" dt="2024-07-13T20:32:30.350" v="8741" actId="1076"/>
          <ac:picMkLst>
            <pc:docMk/>
            <pc:sldMk cId="2923266462" sldId="284"/>
            <ac:picMk id="30" creationId="{7F100E1B-BEC8-EA46-E46E-39DB1A845868}"/>
          </ac:picMkLst>
        </pc:picChg>
        <pc:cxnChg chg="add del">
          <ac:chgData name="Jose Carlo Burga" userId="ad8c35be-c1cb-40f5-848f-0f856e13a741" providerId="ADAL" clId="{DEF653E6-41BF-40F6-AA69-D8CCDC405CB9}" dt="2024-07-13T19:54:38.287" v="8404" actId="26606"/>
          <ac:cxnSpMkLst>
            <pc:docMk/>
            <pc:sldMk cId="2923266462" sldId="284"/>
            <ac:cxnSpMk id="7" creationId="{118E06E4-607B-144B-382B-AD3D06B1EE8C}"/>
          </ac:cxnSpMkLst>
        </pc:cxnChg>
        <pc:cxnChg chg="add del">
          <ac:chgData name="Jose Carlo Burga" userId="ad8c35be-c1cb-40f5-848f-0f856e13a741" providerId="ADAL" clId="{DEF653E6-41BF-40F6-AA69-D8CCDC405CB9}" dt="2024-07-13T19:54:38.287" v="8404" actId="26606"/>
          <ac:cxnSpMkLst>
            <pc:docMk/>
            <pc:sldMk cId="2923266462" sldId="284"/>
            <ac:cxnSpMk id="11" creationId="{5E10C1D6-7EDE-467F-89EA-E0244EB62381}"/>
          </ac:cxnSpMkLst>
        </pc:cxnChg>
      </pc:sldChg>
      <pc:sldChg chg="addSp delSp modSp add mod setBg addAnim setClrOvrMap">
        <pc:chgData name="Jose Carlo Burga" userId="ad8c35be-c1cb-40f5-848f-0f856e13a741" providerId="ADAL" clId="{DEF653E6-41BF-40F6-AA69-D8CCDC405CB9}" dt="2024-07-13T20:38:42.146" v="8778" actId="20577"/>
        <pc:sldMkLst>
          <pc:docMk/>
          <pc:sldMk cId="1134840103" sldId="285"/>
        </pc:sldMkLst>
        <pc:spChg chg="mod ord">
          <ac:chgData name="Jose Carlo Burga" userId="ad8c35be-c1cb-40f5-848f-0f856e13a741" providerId="ADAL" clId="{DEF653E6-41BF-40F6-AA69-D8CCDC405CB9}" dt="2024-07-13T20:38:42.146" v="8778" actId="20577"/>
          <ac:spMkLst>
            <pc:docMk/>
            <pc:sldMk cId="1134840103" sldId="285"/>
            <ac:spMk id="2" creationId="{765CAAAB-FF58-85F8-3182-175A913E0A51}"/>
          </ac:spMkLst>
        </pc:spChg>
        <pc:spChg chg="add del">
          <ac:chgData name="Jose Carlo Burga" userId="ad8c35be-c1cb-40f5-848f-0f856e13a741" providerId="ADAL" clId="{DEF653E6-41BF-40F6-AA69-D8CCDC405CB9}" dt="2024-07-13T19:56:28.422" v="8418" actId="26606"/>
          <ac:spMkLst>
            <pc:docMk/>
            <pc:sldMk cId="1134840103" sldId="285"/>
            <ac:spMk id="9" creationId="{19F9BF86-FE94-4517-B97D-026C7515E589}"/>
          </ac:spMkLst>
        </pc:spChg>
        <pc:spChg chg="add del">
          <ac:chgData name="Jose Carlo Burga" userId="ad8c35be-c1cb-40f5-848f-0f856e13a741" providerId="ADAL" clId="{DEF653E6-41BF-40F6-AA69-D8CCDC405CB9}" dt="2024-07-13T19:56:28.422" v="8417" actId="26606"/>
          <ac:spMkLst>
            <pc:docMk/>
            <pc:sldMk cId="1134840103" sldId="285"/>
            <ac:spMk id="17" creationId="{71B2258F-86CA-4D4D-8270-BC05FCDEBFB3}"/>
          </ac:spMkLst>
        </pc:spChg>
        <pc:spChg chg="add del">
          <ac:chgData name="Jose Carlo Burga" userId="ad8c35be-c1cb-40f5-848f-0f856e13a741" providerId="ADAL" clId="{DEF653E6-41BF-40F6-AA69-D8CCDC405CB9}" dt="2024-07-13T19:57:06.570" v="8424" actId="26606"/>
          <ac:spMkLst>
            <pc:docMk/>
            <pc:sldMk cId="1134840103" sldId="285"/>
            <ac:spMk id="27" creationId="{4D60F200-5EB0-B223-2439-C96C67F0FEE1}"/>
          </ac:spMkLst>
        </pc:spChg>
        <pc:spChg chg="add del">
          <ac:chgData name="Jose Carlo Burga" userId="ad8c35be-c1cb-40f5-848f-0f856e13a741" providerId="ADAL" clId="{DEF653E6-41BF-40F6-AA69-D8CCDC405CB9}" dt="2024-07-13T19:57:06.570" v="8424" actId="26606"/>
          <ac:spMkLst>
            <pc:docMk/>
            <pc:sldMk cId="1134840103" sldId="285"/>
            <ac:spMk id="29" creationId="{74067CD3-146F-6228-E362-39AA720C25F7}"/>
          </ac:spMkLst>
        </pc:spChg>
        <pc:spChg chg="add del">
          <ac:chgData name="Jose Carlo Burga" userId="ad8c35be-c1cb-40f5-848f-0f856e13a741" providerId="ADAL" clId="{DEF653E6-41BF-40F6-AA69-D8CCDC405CB9}" dt="2024-07-13T19:57:06.570" v="8424" actId="26606"/>
          <ac:spMkLst>
            <pc:docMk/>
            <pc:sldMk cId="1134840103" sldId="285"/>
            <ac:spMk id="31" creationId="{271C7E5C-A0F8-E9FA-56DB-31A257FD4EDB}"/>
          </ac:spMkLst>
        </pc:spChg>
        <pc:spChg chg="add del">
          <ac:chgData name="Jose Carlo Burga" userId="ad8c35be-c1cb-40f5-848f-0f856e13a741" providerId="ADAL" clId="{DEF653E6-41BF-40F6-AA69-D8CCDC405CB9}" dt="2024-07-13T19:57:06.570" v="8424" actId="26606"/>
          <ac:spMkLst>
            <pc:docMk/>
            <pc:sldMk cId="1134840103" sldId="285"/>
            <ac:spMk id="33" creationId="{33F70A3C-4474-2A39-470C-FD55A8837503}"/>
          </ac:spMkLst>
        </pc:spChg>
        <pc:spChg chg="add del">
          <ac:chgData name="Jose Carlo Burga" userId="ad8c35be-c1cb-40f5-848f-0f856e13a741" providerId="ADAL" clId="{DEF653E6-41BF-40F6-AA69-D8CCDC405CB9}" dt="2024-07-13T19:57:06.570" v="8424" actId="26606"/>
          <ac:spMkLst>
            <pc:docMk/>
            <pc:sldMk cId="1134840103" sldId="285"/>
            <ac:spMk id="35" creationId="{BAC3F7D4-9613-0E1F-901C-98FE831DEBC0}"/>
          </ac:spMkLst>
        </pc:spChg>
        <pc:spChg chg="add del">
          <ac:chgData name="Jose Carlo Burga" userId="ad8c35be-c1cb-40f5-848f-0f856e13a741" providerId="ADAL" clId="{DEF653E6-41BF-40F6-AA69-D8CCDC405CB9}" dt="2024-07-13T19:57:06.570" v="8424" actId="26606"/>
          <ac:spMkLst>
            <pc:docMk/>
            <pc:sldMk cId="1134840103" sldId="285"/>
            <ac:spMk id="37" creationId="{AFD5167C-AF48-26F0-7A9F-3F7643374872}"/>
          </ac:spMkLst>
        </pc:spChg>
        <pc:spChg chg="add del">
          <ac:chgData name="Jose Carlo Burga" userId="ad8c35be-c1cb-40f5-848f-0f856e13a741" providerId="ADAL" clId="{DEF653E6-41BF-40F6-AA69-D8CCDC405CB9}" dt="2024-07-13T19:57:06.570" v="8424" actId="26606"/>
          <ac:spMkLst>
            <pc:docMk/>
            <pc:sldMk cId="1134840103" sldId="285"/>
            <ac:spMk id="39" creationId="{87B30A01-FCA8-86A5-A840-C32A3BE2EDD6}"/>
          </ac:spMkLst>
        </pc:spChg>
        <pc:spChg chg="add">
          <ac:chgData name="Jose Carlo Burga" userId="ad8c35be-c1cb-40f5-848f-0f856e13a741" providerId="ADAL" clId="{DEF653E6-41BF-40F6-AA69-D8CCDC405CB9}" dt="2024-07-13T19:57:06.570" v="8424" actId="26606"/>
          <ac:spMkLst>
            <pc:docMk/>
            <pc:sldMk cId="1134840103" sldId="285"/>
            <ac:spMk id="44" creationId="{3A930249-8242-4E2B-AF17-C01826488321}"/>
          </ac:spMkLst>
        </pc:spChg>
        <pc:spChg chg="add">
          <ac:chgData name="Jose Carlo Burga" userId="ad8c35be-c1cb-40f5-848f-0f856e13a741" providerId="ADAL" clId="{DEF653E6-41BF-40F6-AA69-D8CCDC405CB9}" dt="2024-07-13T19:57:06.570" v="8424" actId="26606"/>
          <ac:spMkLst>
            <pc:docMk/>
            <pc:sldMk cId="1134840103" sldId="285"/>
            <ac:spMk id="46" creationId="{A5BDD999-C5E1-4B3E-A710-768673819165}"/>
          </ac:spMkLst>
        </pc:spChg>
        <pc:grpChg chg="add del">
          <ac:chgData name="Jose Carlo Burga" userId="ad8c35be-c1cb-40f5-848f-0f856e13a741" providerId="ADAL" clId="{DEF653E6-41BF-40F6-AA69-D8CCDC405CB9}" dt="2024-07-13T19:56:35.503" v="8419" actId="26606"/>
          <ac:grpSpMkLst>
            <pc:docMk/>
            <pc:sldMk cId="1134840103" sldId="285"/>
            <ac:grpSpMk id="22" creationId="{2B33CDD2-C0CB-D8AD-886D-0ABC95A02B71}"/>
          </ac:grpSpMkLst>
        </pc:grpChg>
        <pc:picChg chg="add del">
          <ac:chgData name="Jose Carlo Burga" userId="ad8c35be-c1cb-40f5-848f-0f856e13a741" providerId="ADAL" clId="{DEF653E6-41BF-40F6-AA69-D8CCDC405CB9}" dt="2024-07-13T19:56:10.484" v="8415" actId="26606"/>
          <ac:picMkLst>
            <pc:docMk/>
            <pc:sldMk cId="1134840103" sldId="285"/>
            <ac:picMk id="13" creationId="{540A26DF-589C-8EDB-A911-6F5438D2CA14}"/>
          </ac:picMkLst>
        </pc:picChg>
        <pc:picChg chg="add del">
          <ac:chgData name="Jose Carlo Burga" userId="ad8c35be-c1cb-40f5-848f-0f856e13a741" providerId="ADAL" clId="{DEF653E6-41BF-40F6-AA69-D8CCDC405CB9}" dt="2024-07-13T19:56:28.422" v="8417" actId="26606"/>
          <ac:picMkLst>
            <pc:docMk/>
            <pc:sldMk cId="1134840103" sldId="285"/>
            <ac:picMk id="15" creationId="{BA7A3CF5-52FE-0133-8FDB-C3ADFB4346DF}"/>
          </ac:picMkLst>
        </pc:picChg>
        <pc:picChg chg="add mod">
          <ac:chgData name="Jose Carlo Burga" userId="ad8c35be-c1cb-40f5-848f-0f856e13a741" providerId="ADAL" clId="{DEF653E6-41BF-40F6-AA69-D8CCDC405CB9}" dt="2024-07-13T19:57:06.570" v="8424" actId="26606"/>
          <ac:picMkLst>
            <pc:docMk/>
            <pc:sldMk cId="1134840103" sldId="285"/>
            <ac:picMk id="21" creationId="{029A5E96-4A5C-521B-B10F-02D9CD196D03}"/>
          </ac:picMkLst>
        </pc:picChg>
        <pc:cxnChg chg="add del">
          <ac:chgData name="Jose Carlo Burga" userId="ad8c35be-c1cb-40f5-848f-0f856e13a741" providerId="ADAL" clId="{DEF653E6-41BF-40F6-AA69-D8CCDC405CB9}" dt="2024-07-13T19:56:28.422" v="8418" actId="26606"/>
          <ac:cxnSpMkLst>
            <pc:docMk/>
            <pc:sldMk cId="1134840103" sldId="285"/>
            <ac:cxnSpMk id="7" creationId="{118E06E4-607B-144B-382B-AD3D06B1EE8C}"/>
          </ac:cxnSpMkLst>
        </pc:cxnChg>
        <pc:cxnChg chg="add del">
          <ac:chgData name="Jose Carlo Burga" userId="ad8c35be-c1cb-40f5-848f-0f856e13a741" providerId="ADAL" clId="{DEF653E6-41BF-40F6-AA69-D8CCDC405CB9}" dt="2024-07-13T19:56:28.422" v="8418" actId="26606"/>
          <ac:cxnSpMkLst>
            <pc:docMk/>
            <pc:sldMk cId="1134840103" sldId="285"/>
            <ac:cxnSpMk id="11" creationId="{5E10C1D6-7EDE-467F-89EA-E0244EB62381}"/>
          </ac:cxnSpMkLst>
        </pc:cxnChg>
      </pc:sldChg>
      <pc:sldChg chg="addSp delSp modSp add mod ord setBg setClrOvrMap delDesignElem">
        <pc:chgData name="Jose Carlo Burga" userId="ad8c35be-c1cb-40f5-848f-0f856e13a741" providerId="ADAL" clId="{DEF653E6-41BF-40F6-AA69-D8CCDC405CB9}" dt="2024-07-13T20:41:00.354" v="8790" actId="20577"/>
        <pc:sldMkLst>
          <pc:docMk/>
          <pc:sldMk cId="385654049" sldId="286"/>
        </pc:sldMkLst>
        <pc:spChg chg="mod">
          <ac:chgData name="Jose Carlo Burga" userId="ad8c35be-c1cb-40f5-848f-0f856e13a741" providerId="ADAL" clId="{DEF653E6-41BF-40F6-AA69-D8CCDC405CB9}" dt="2024-07-13T20:41:00.354" v="8790" actId="20577"/>
          <ac:spMkLst>
            <pc:docMk/>
            <pc:sldMk cId="385654049" sldId="286"/>
            <ac:spMk id="2" creationId="{8B3E0538-B436-D9F9-E0A7-84C4311270E6}"/>
          </ac:spMkLst>
        </pc:spChg>
        <pc:spChg chg="add">
          <ac:chgData name="Jose Carlo Burga" userId="ad8c35be-c1cb-40f5-848f-0f856e13a741" providerId="ADAL" clId="{DEF653E6-41BF-40F6-AA69-D8CCDC405CB9}" dt="2024-07-13T19:55:14.734" v="8407" actId="26606"/>
          <ac:spMkLst>
            <pc:docMk/>
            <pc:sldMk cId="385654049" sldId="286"/>
            <ac:spMk id="8" creationId="{71B2258F-86CA-4D4D-8270-BC05FCDEBFB3}"/>
          </ac:spMkLst>
        </pc:spChg>
        <pc:spChg chg="del">
          <ac:chgData name="Jose Carlo Burga" userId="ad8c35be-c1cb-40f5-848f-0f856e13a741" providerId="ADAL" clId="{DEF653E6-41BF-40F6-AA69-D8CCDC405CB9}" dt="2024-07-13T19:54:55.224" v="8406"/>
          <ac:spMkLst>
            <pc:docMk/>
            <pc:sldMk cId="385654049" sldId="286"/>
            <ac:spMk id="16" creationId="{0E30439A-8A5B-46EC-8283-9B6B031D40D0}"/>
          </ac:spMkLst>
        </pc:spChg>
        <pc:spChg chg="del">
          <ac:chgData name="Jose Carlo Burga" userId="ad8c35be-c1cb-40f5-848f-0f856e13a741" providerId="ADAL" clId="{DEF653E6-41BF-40F6-AA69-D8CCDC405CB9}" dt="2024-07-13T19:54:55.224" v="8406"/>
          <ac:spMkLst>
            <pc:docMk/>
            <pc:sldMk cId="385654049" sldId="286"/>
            <ac:spMk id="18" creationId="{5CEAD642-85CF-4750-8432-7C80C901F001}"/>
          </ac:spMkLst>
        </pc:spChg>
        <pc:spChg chg="del">
          <ac:chgData name="Jose Carlo Burga" userId="ad8c35be-c1cb-40f5-848f-0f856e13a741" providerId="ADAL" clId="{DEF653E6-41BF-40F6-AA69-D8CCDC405CB9}" dt="2024-07-13T19:54:55.224" v="8406"/>
          <ac:spMkLst>
            <pc:docMk/>
            <pc:sldMk cId="385654049" sldId="286"/>
            <ac:spMk id="20" creationId="{FA33EEAE-15D5-4119-8C1E-89D943F911EF}"/>
          </ac:spMkLst>
        </pc:spChg>
        <pc:spChg chg="del">
          <ac:chgData name="Jose Carlo Burga" userId="ad8c35be-c1cb-40f5-848f-0f856e13a741" providerId="ADAL" clId="{DEF653E6-41BF-40F6-AA69-D8CCDC405CB9}" dt="2024-07-13T19:54:55.224" v="8406"/>
          <ac:spMkLst>
            <pc:docMk/>
            <pc:sldMk cId="385654049" sldId="286"/>
            <ac:spMk id="22" creationId="{730D8B3B-9B80-4025-B934-26DC7D7CD231}"/>
          </ac:spMkLst>
        </pc:spChg>
        <pc:spChg chg="del">
          <ac:chgData name="Jose Carlo Burga" userId="ad8c35be-c1cb-40f5-848f-0f856e13a741" providerId="ADAL" clId="{DEF653E6-41BF-40F6-AA69-D8CCDC405CB9}" dt="2024-07-13T19:54:55.224" v="8406"/>
          <ac:spMkLst>
            <pc:docMk/>
            <pc:sldMk cId="385654049" sldId="286"/>
            <ac:spMk id="24" creationId="{B5A1B09C-1565-46F8-B70F-621C5EB48A09}"/>
          </ac:spMkLst>
        </pc:spChg>
        <pc:spChg chg="del">
          <ac:chgData name="Jose Carlo Burga" userId="ad8c35be-c1cb-40f5-848f-0f856e13a741" providerId="ADAL" clId="{DEF653E6-41BF-40F6-AA69-D8CCDC405CB9}" dt="2024-07-13T19:54:55.224" v="8406"/>
          <ac:spMkLst>
            <pc:docMk/>
            <pc:sldMk cId="385654049" sldId="286"/>
            <ac:spMk id="26" creationId="{8C516CC8-80AC-446C-A56E-9F54B7210402}"/>
          </ac:spMkLst>
        </pc:spChg>
        <pc:spChg chg="del">
          <ac:chgData name="Jose Carlo Burga" userId="ad8c35be-c1cb-40f5-848f-0f856e13a741" providerId="ADAL" clId="{DEF653E6-41BF-40F6-AA69-D8CCDC405CB9}" dt="2024-07-13T19:54:55.224" v="8406"/>
          <ac:spMkLst>
            <pc:docMk/>
            <pc:sldMk cId="385654049" sldId="286"/>
            <ac:spMk id="28" creationId="{53947E58-F088-49F1-A3D1-DEA690192E84}"/>
          </ac:spMkLst>
        </pc:spChg>
        <pc:picChg chg="add">
          <ac:chgData name="Jose Carlo Burga" userId="ad8c35be-c1cb-40f5-848f-0f856e13a741" providerId="ADAL" clId="{DEF653E6-41BF-40F6-AA69-D8CCDC405CB9}" dt="2024-07-13T19:55:14.734" v="8407" actId="26606"/>
          <ac:picMkLst>
            <pc:docMk/>
            <pc:sldMk cId="385654049" sldId="286"/>
            <ac:picMk id="4" creationId="{C04EECF1-CA69-9CF5-4BBF-C298E7304B3F}"/>
          </ac:picMkLst>
        </pc:picChg>
      </pc:sldChg>
      <pc:sldChg chg="addSp delSp modSp add del mod setBg modClrScheme delDesignElem chgLayout">
        <pc:chgData name="Jose Carlo Burga" userId="ad8c35be-c1cb-40f5-848f-0f856e13a741" providerId="ADAL" clId="{DEF653E6-41BF-40F6-AA69-D8CCDC405CB9}" dt="2024-07-13T19:54:15.802" v="8403" actId="47"/>
        <pc:sldMkLst>
          <pc:docMk/>
          <pc:sldMk cId="3302806850" sldId="286"/>
        </pc:sldMkLst>
        <pc:spChg chg="mod ord">
          <ac:chgData name="Jose Carlo Burga" userId="ad8c35be-c1cb-40f5-848f-0f856e13a741" providerId="ADAL" clId="{DEF653E6-41BF-40F6-AA69-D8CCDC405CB9}" dt="2024-07-13T19:41:41.421" v="8306" actId="113"/>
          <ac:spMkLst>
            <pc:docMk/>
            <pc:sldMk cId="3302806850" sldId="286"/>
            <ac:spMk id="2" creationId="{693269BF-68F2-A390-FBE7-3A50BD191B49}"/>
          </ac:spMkLst>
        </pc:spChg>
        <pc:spChg chg="add mod ord">
          <ac:chgData name="Jose Carlo Burga" userId="ad8c35be-c1cb-40f5-848f-0f856e13a741" providerId="ADAL" clId="{DEF653E6-41BF-40F6-AA69-D8CCDC405CB9}" dt="2024-07-13T19:49:15.182" v="8338" actId="6549"/>
          <ac:spMkLst>
            <pc:docMk/>
            <pc:sldMk cId="3302806850" sldId="286"/>
            <ac:spMk id="3" creationId="{7510AD43-85D5-A464-083D-22112A19AC6B}"/>
          </ac:spMkLst>
        </pc:spChg>
        <pc:spChg chg="del">
          <ac:chgData name="Jose Carlo Burga" userId="ad8c35be-c1cb-40f5-848f-0f856e13a741" providerId="ADAL" clId="{DEF653E6-41BF-40F6-AA69-D8CCDC405CB9}" dt="2024-07-13T19:32:22.117" v="8092"/>
          <ac:spMkLst>
            <pc:docMk/>
            <pc:sldMk cId="3302806850" sldId="286"/>
            <ac:spMk id="9" creationId="{19F9BF86-FE94-4517-B97D-026C7515E589}"/>
          </ac:spMkLst>
        </pc:spChg>
        <pc:cxnChg chg="del">
          <ac:chgData name="Jose Carlo Burga" userId="ad8c35be-c1cb-40f5-848f-0f856e13a741" providerId="ADAL" clId="{DEF653E6-41BF-40F6-AA69-D8CCDC405CB9}" dt="2024-07-13T19:32:22.117" v="8092"/>
          <ac:cxnSpMkLst>
            <pc:docMk/>
            <pc:sldMk cId="3302806850" sldId="286"/>
            <ac:cxnSpMk id="7" creationId="{118E06E4-607B-144B-382B-AD3D06B1EE8C}"/>
          </ac:cxnSpMkLst>
        </pc:cxnChg>
        <pc:cxnChg chg="del">
          <ac:chgData name="Jose Carlo Burga" userId="ad8c35be-c1cb-40f5-848f-0f856e13a741" providerId="ADAL" clId="{DEF653E6-41BF-40F6-AA69-D8CCDC405CB9}" dt="2024-07-13T19:32:22.117" v="8092"/>
          <ac:cxnSpMkLst>
            <pc:docMk/>
            <pc:sldMk cId="3302806850" sldId="286"/>
            <ac:cxnSpMk id="11" creationId="{5E10C1D6-7EDE-467F-89EA-E0244EB62381}"/>
          </ac:cxnSpMkLst>
        </pc:cxnChg>
      </pc:sldChg>
      <pc:sldChg chg="add del">
        <pc:chgData name="Jose Carlo Burga" userId="ad8c35be-c1cb-40f5-848f-0f856e13a741" providerId="ADAL" clId="{DEF653E6-41BF-40F6-AA69-D8CCDC405CB9}" dt="2024-07-15T03:42:11.097" v="10664" actId="47"/>
        <pc:sldMkLst>
          <pc:docMk/>
          <pc:sldMk cId="2066794572" sldId="287"/>
        </pc:sldMkLst>
      </pc:sldChg>
      <pc:sldChg chg="addSp delSp add del setBg delDesignElem">
        <pc:chgData name="Jose Carlo Burga" userId="ad8c35be-c1cb-40f5-848f-0f856e13a741" providerId="ADAL" clId="{DEF653E6-41BF-40F6-AA69-D8CCDC405CB9}" dt="2024-07-13T19:32:28.026" v="8095"/>
        <pc:sldMkLst>
          <pc:docMk/>
          <pc:sldMk cId="3258552610" sldId="287"/>
        </pc:sldMkLst>
        <pc:spChg chg="add del">
          <ac:chgData name="Jose Carlo Burga" userId="ad8c35be-c1cb-40f5-848f-0f856e13a741" providerId="ADAL" clId="{DEF653E6-41BF-40F6-AA69-D8CCDC405CB9}" dt="2024-07-13T19:32:28.026" v="8095"/>
          <ac:spMkLst>
            <pc:docMk/>
            <pc:sldMk cId="3258552610" sldId="287"/>
            <ac:spMk id="9" creationId="{19F9BF86-FE94-4517-B97D-026C7515E589}"/>
          </ac:spMkLst>
        </pc:spChg>
        <pc:cxnChg chg="add del">
          <ac:chgData name="Jose Carlo Burga" userId="ad8c35be-c1cb-40f5-848f-0f856e13a741" providerId="ADAL" clId="{DEF653E6-41BF-40F6-AA69-D8CCDC405CB9}" dt="2024-07-13T19:32:28.026" v="8095"/>
          <ac:cxnSpMkLst>
            <pc:docMk/>
            <pc:sldMk cId="3258552610" sldId="287"/>
            <ac:cxnSpMk id="7" creationId="{118E06E4-607B-144B-382B-AD3D06B1EE8C}"/>
          </ac:cxnSpMkLst>
        </pc:cxnChg>
        <pc:cxnChg chg="add del">
          <ac:chgData name="Jose Carlo Burga" userId="ad8c35be-c1cb-40f5-848f-0f856e13a741" providerId="ADAL" clId="{DEF653E6-41BF-40F6-AA69-D8CCDC405CB9}" dt="2024-07-13T19:32:28.026" v="8095"/>
          <ac:cxnSpMkLst>
            <pc:docMk/>
            <pc:sldMk cId="3258552610" sldId="287"/>
            <ac:cxnSpMk id="11" creationId="{5E10C1D6-7EDE-467F-89EA-E0244EB62381}"/>
          </ac:cxnSpMkLst>
        </pc:cxnChg>
      </pc:sldChg>
      <pc:sldChg chg="addSp delSp modSp add mod ord">
        <pc:chgData name="Jose Carlo Burga" userId="ad8c35be-c1cb-40f5-848f-0f856e13a741" providerId="ADAL" clId="{DEF653E6-41BF-40F6-AA69-D8CCDC405CB9}" dt="2024-07-15T03:46:51.044" v="10734" actId="20577"/>
        <pc:sldMkLst>
          <pc:docMk/>
          <pc:sldMk cId="3184681274" sldId="288"/>
        </pc:sldMkLst>
        <pc:spChg chg="add del mod">
          <ac:chgData name="Jose Carlo Burga" userId="ad8c35be-c1cb-40f5-848f-0f856e13a741" providerId="ADAL" clId="{DEF653E6-41BF-40F6-AA69-D8CCDC405CB9}" dt="2024-07-15T03:00:50.919" v="10023" actId="478"/>
          <ac:spMkLst>
            <pc:docMk/>
            <pc:sldMk cId="3184681274" sldId="288"/>
            <ac:spMk id="2" creationId="{2F103D64-A864-A81E-302E-CE237FFC027F}"/>
          </ac:spMkLst>
        </pc:spChg>
        <pc:spChg chg="del">
          <ac:chgData name="Jose Carlo Burga" userId="ad8c35be-c1cb-40f5-848f-0f856e13a741" providerId="ADAL" clId="{DEF653E6-41BF-40F6-AA69-D8CCDC405CB9}" dt="2024-07-14T20:22:39.618" v="9633" actId="478"/>
          <ac:spMkLst>
            <pc:docMk/>
            <pc:sldMk cId="3184681274" sldId="288"/>
            <ac:spMk id="2" creationId="{D0773485-C85D-A748-5B96-1AAA4642E573}"/>
          </ac:spMkLst>
        </pc:spChg>
        <pc:spChg chg="del">
          <ac:chgData name="Jose Carlo Burga" userId="ad8c35be-c1cb-40f5-848f-0f856e13a741" providerId="ADAL" clId="{DEF653E6-41BF-40F6-AA69-D8CCDC405CB9}" dt="2024-07-14T20:22:39.618" v="9633" actId="478"/>
          <ac:spMkLst>
            <pc:docMk/>
            <pc:sldMk cId="3184681274" sldId="288"/>
            <ac:spMk id="3" creationId="{0EEB6358-1313-2237-5088-23D78666F3FA}"/>
          </ac:spMkLst>
        </pc:spChg>
        <pc:spChg chg="del">
          <ac:chgData name="Jose Carlo Burga" userId="ad8c35be-c1cb-40f5-848f-0f856e13a741" providerId="ADAL" clId="{DEF653E6-41BF-40F6-AA69-D8CCDC405CB9}" dt="2024-07-14T20:22:57.364" v="9634" actId="21"/>
          <ac:spMkLst>
            <pc:docMk/>
            <pc:sldMk cId="3184681274" sldId="288"/>
            <ac:spMk id="4" creationId="{926094DE-45A7-AA39-3728-64FB0F2A4A9D}"/>
          </ac:spMkLst>
        </pc:spChg>
        <pc:spChg chg="del">
          <ac:chgData name="Jose Carlo Burga" userId="ad8c35be-c1cb-40f5-848f-0f856e13a741" providerId="ADAL" clId="{DEF653E6-41BF-40F6-AA69-D8CCDC405CB9}" dt="2024-07-14T20:22:39.618" v="9633" actId="478"/>
          <ac:spMkLst>
            <pc:docMk/>
            <pc:sldMk cId="3184681274" sldId="288"/>
            <ac:spMk id="5" creationId="{662F03C1-C4E3-8215-EFA5-AE235684B0E6}"/>
          </ac:spMkLst>
        </pc:spChg>
        <pc:spChg chg="mod">
          <ac:chgData name="Jose Carlo Burga" userId="ad8c35be-c1cb-40f5-848f-0f856e13a741" providerId="ADAL" clId="{DEF653E6-41BF-40F6-AA69-D8CCDC405CB9}" dt="2024-07-15T03:43:40.908" v="10696" actId="1036"/>
          <ac:spMkLst>
            <pc:docMk/>
            <pc:sldMk cId="3184681274" sldId="288"/>
            <ac:spMk id="5" creationId="{6A9216D3-8C86-809C-1185-BAAFD910712C}"/>
          </ac:spMkLst>
        </pc:spChg>
        <pc:spChg chg="mod">
          <ac:chgData name="Jose Carlo Burga" userId="ad8c35be-c1cb-40f5-848f-0f856e13a741" providerId="ADAL" clId="{DEF653E6-41BF-40F6-AA69-D8CCDC405CB9}" dt="2024-07-15T03:43:40.908" v="10696" actId="1036"/>
          <ac:spMkLst>
            <pc:docMk/>
            <pc:sldMk cId="3184681274" sldId="288"/>
            <ac:spMk id="6" creationId="{0AC2AEAA-99E4-BBDC-E20B-69AE65DAF389}"/>
          </ac:spMkLst>
        </pc:spChg>
        <pc:spChg chg="del">
          <ac:chgData name="Jose Carlo Burga" userId="ad8c35be-c1cb-40f5-848f-0f856e13a741" providerId="ADAL" clId="{DEF653E6-41BF-40F6-AA69-D8CCDC405CB9}" dt="2024-07-14T20:22:39.618" v="9633" actId="478"/>
          <ac:spMkLst>
            <pc:docMk/>
            <pc:sldMk cId="3184681274" sldId="288"/>
            <ac:spMk id="6" creationId="{3F4134E9-4D76-C40D-F5D5-DDF7B6E69F85}"/>
          </ac:spMkLst>
        </pc:spChg>
        <pc:spChg chg="del">
          <ac:chgData name="Jose Carlo Burga" userId="ad8c35be-c1cb-40f5-848f-0f856e13a741" providerId="ADAL" clId="{DEF653E6-41BF-40F6-AA69-D8CCDC405CB9}" dt="2024-07-14T20:22:39.618" v="9633" actId="478"/>
          <ac:spMkLst>
            <pc:docMk/>
            <pc:sldMk cId="3184681274" sldId="288"/>
            <ac:spMk id="7" creationId="{DE2B6360-B133-4499-D7B0-795B4BE919EB}"/>
          </ac:spMkLst>
        </pc:spChg>
        <pc:spChg chg="mod">
          <ac:chgData name="Jose Carlo Burga" userId="ad8c35be-c1cb-40f5-848f-0f856e13a741" providerId="ADAL" clId="{DEF653E6-41BF-40F6-AA69-D8CCDC405CB9}" dt="2024-07-15T03:43:40.908" v="10696" actId="1036"/>
          <ac:spMkLst>
            <pc:docMk/>
            <pc:sldMk cId="3184681274" sldId="288"/>
            <ac:spMk id="7" creationId="{E84D62BB-5FA5-BCAE-71A3-AF8E0416050D}"/>
          </ac:spMkLst>
        </pc:spChg>
        <pc:spChg chg="del">
          <ac:chgData name="Jose Carlo Burga" userId="ad8c35be-c1cb-40f5-848f-0f856e13a741" providerId="ADAL" clId="{DEF653E6-41BF-40F6-AA69-D8CCDC405CB9}" dt="2024-07-14T20:22:39.618" v="9633" actId="478"/>
          <ac:spMkLst>
            <pc:docMk/>
            <pc:sldMk cId="3184681274" sldId="288"/>
            <ac:spMk id="8" creationId="{3F4C6F59-1B9A-3209-09E5-EB1A0D56578D}"/>
          </ac:spMkLst>
        </pc:spChg>
        <pc:spChg chg="mod">
          <ac:chgData name="Jose Carlo Burga" userId="ad8c35be-c1cb-40f5-848f-0f856e13a741" providerId="ADAL" clId="{DEF653E6-41BF-40F6-AA69-D8CCDC405CB9}" dt="2024-07-15T03:43:40.908" v="10696" actId="1036"/>
          <ac:spMkLst>
            <pc:docMk/>
            <pc:sldMk cId="3184681274" sldId="288"/>
            <ac:spMk id="8" creationId="{A8F31D6A-AA53-1C01-5A1E-012971B308CE}"/>
          </ac:spMkLst>
        </pc:spChg>
        <pc:spChg chg="del">
          <ac:chgData name="Jose Carlo Burga" userId="ad8c35be-c1cb-40f5-848f-0f856e13a741" providerId="ADAL" clId="{DEF653E6-41BF-40F6-AA69-D8CCDC405CB9}" dt="2024-07-14T20:22:39.618" v="9633" actId="478"/>
          <ac:spMkLst>
            <pc:docMk/>
            <pc:sldMk cId="3184681274" sldId="288"/>
            <ac:spMk id="9" creationId="{04597E5D-4568-45A7-79E1-F367721E28FE}"/>
          </ac:spMkLst>
        </pc:spChg>
        <pc:spChg chg="mod">
          <ac:chgData name="Jose Carlo Burga" userId="ad8c35be-c1cb-40f5-848f-0f856e13a741" providerId="ADAL" clId="{DEF653E6-41BF-40F6-AA69-D8CCDC405CB9}" dt="2024-07-15T03:40:45.057" v="10622" actId="1035"/>
          <ac:spMkLst>
            <pc:docMk/>
            <pc:sldMk cId="3184681274" sldId="288"/>
            <ac:spMk id="9" creationId="{80131951-E909-51E5-4D85-952D3F3FDEFD}"/>
          </ac:spMkLst>
        </pc:spChg>
        <pc:spChg chg="add del mod">
          <ac:chgData name="Jose Carlo Burga" userId="ad8c35be-c1cb-40f5-848f-0f856e13a741" providerId="ADAL" clId="{DEF653E6-41BF-40F6-AA69-D8CCDC405CB9}" dt="2024-07-15T02:24:07.496" v="9790" actId="478"/>
          <ac:spMkLst>
            <pc:docMk/>
            <pc:sldMk cId="3184681274" sldId="288"/>
            <ac:spMk id="10" creationId="{9D7964D7-8F4C-B2C7-D065-A3E1B2777F9B}"/>
          </ac:spMkLst>
        </pc:spChg>
        <pc:spChg chg="add del mod">
          <ac:chgData name="Jose Carlo Burga" userId="ad8c35be-c1cb-40f5-848f-0f856e13a741" providerId="ADAL" clId="{DEF653E6-41BF-40F6-AA69-D8CCDC405CB9}" dt="2024-07-15T02:24:07.496" v="9790" actId="478"/>
          <ac:spMkLst>
            <pc:docMk/>
            <pc:sldMk cId="3184681274" sldId="288"/>
            <ac:spMk id="11" creationId="{1B105D82-D255-1372-5CD8-6CF9464B2991}"/>
          </ac:spMkLst>
        </pc:spChg>
        <pc:spChg chg="add del mod">
          <ac:chgData name="Jose Carlo Burga" userId="ad8c35be-c1cb-40f5-848f-0f856e13a741" providerId="ADAL" clId="{DEF653E6-41BF-40F6-AA69-D8CCDC405CB9}" dt="2024-07-15T02:24:07.496" v="9790" actId="478"/>
          <ac:spMkLst>
            <pc:docMk/>
            <pc:sldMk cId="3184681274" sldId="288"/>
            <ac:spMk id="12" creationId="{5AFD77F8-2B65-E320-E0EC-577E1F8F510C}"/>
          </ac:spMkLst>
        </pc:spChg>
        <pc:spChg chg="del">
          <ac:chgData name="Jose Carlo Burga" userId="ad8c35be-c1cb-40f5-848f-0f856e13a741" providerId="ADAL" clId="{DEF653E6-41BF-40F6-AA69-D8CCDC405CB9}" dt="2024-07-14T20:22:39.618" v="9633" actId="478"/>
          <ac:spMkLst>
            <pc:docMk/>
            <pc:sldMk cId="3184681274" sldId="288"/>
            <ac:spMk id="13" creationId="{5BE2733A-9FF5-E75B-FCF0-F11D690E4767}"/>
          </ac:spMkLst>
        </pc:spChg>
        <pc:spChg chg="mod">
          <ac:chgData name="Jose Carlo Burga" userId="ad8c35be-c1cb-40f5-848f-0f856e13a741" providerId="ADAL" clId="{DEF653E6-41BF-40F6-AA69-D8CCDC405CB9}" dt="2024-07-15T03:40:26.647" v="10616" actId="1076"/>
          <ac:spMkLst>
            <pc:docMk/>
            <pc:sldMk cId="3184681274" sldId="288"/>
            <ac:spMk id="13" creationId="{8A9BA49C-3B72-D1DF-1C8E-26CE76EA388A}"/>
          </ac:spMkLst>
        </pc:spChg>
        <pc:spChg chg="add del mod">
          <ac:chgData name="Jose Carlo Burga" userId="ad8c35be-c1cb-40f5-848f-0f856e13a741" providerId="ADAL" clId="{DEF653E6-41BF-40F6-AA69-D8CCDC405CB9}" dt="2024-07-15T02:24:16.415" v="9791" actId="478"/>
          <ac:spMkLst>
            <pc:docMk/>
            <pc:sldMk cId="3184681274" sldId="288"/>
            <ac:spMk id="14" creationId="{926094DE-45A7-AA39-3728-64FB0F2A4A9D}"/>
          </ac:spMkLst>
        </pc:spChg>
        <pc:spChg chg="add del mod">
          <ac:chgData name="Jose Carlo Burga" userId="ad8c35be-c1cb-40f5-848f-0f856e13a741" providerId="ADAL" clId="{DEF653E6-41BF-40F6-AA69-D8CCDC405CB9}" dt="2024-07-15T02:24:07.496" v="9790" actId="478"/>
          <ac:spMkLst>
            <pc:docMk/>
            <pc:sldMk cId="3184681274" sldId="288"/>
            <ac:spMk id="15" creationId="{B8171A44-A2BA-1BF5-E8A0-1EF3CB987D1E}"/>
          </ac:spMkLst>
        </pc:spChg>
        <pc:spChg chg="add del mod">
          <ac:chgData name="Jose Carlo Burga" userId="ad8c35be-c1cb-40f5-848f-0f856e13a741" providerId="ADAL" clId="{DEF653E6-41BF-40F6-AA69-D8CCDC405CB9}" dt="2024-07-15T02:24:07.496" v="9790" actId="478"/>
          <ac:spMkLst>
            <pc:docMk/>
            <pc:sldMk cId="3184681274" sldId="288"/>
            <ac:spMk id="16" creationId="{939CC709-D859-7C59-2ADE-EB0E9D3448C3}"/>
          </ac:spMkLst>
        </pc:spChg>
        <pc:spChg chg="add del mod ord">
          <ac:chgData name="Jose Carlo Burga" userId="ad8c35be-c1cb-40f5-848f-0f856e13a741" providerId="ADAL" clId="{DEF653E6-41BF-40F6-AA69-D8CCDC405CB9}" dt="2024-07-15T02:59:01.911" v="9934" actId="478"/>
          <ac:spMkLst>
            <pc:docMk/>
            <pc:sldMk cId="3184681274" sldId="288"/>
            <ac:spMk id="17" creationId="{2A3965E4-6058-7A82-AB9A-295E1FF16EA6}"/>
          </ac:spMkLst>
        </pc:spChg>
        <pc:spChg chg="add mod">
          <ac:chgData name="Jose Carlo Burga" userId="ad8c35be-c1cb-40f5-848f-0f856e13a741" providerId="ADAL" clId="{DEF653E6-41BF-40F6-AA69-D8CCDC405CB9}" dt="2024-07-14T20:24:46.907" v="9657" actId="1076"/>
          <ac:spMkLst>
            <pc:docMk/>
            <pc:sldMk cId="3184681274" sldId="288"/>
            <ac:spMk id="17" creationId="{96D165E4-C397-A36E-AB2A-3688DAFE1FC0}"/>
          </ac:spMkLst>
        </pc:spChg>
        <pc:spChg chg="add mod">
          <ac:chgData name="Jose Carlo Burga" userId="ad8c35be-c1cb-40f5-848f-0f856e13a741" providerId="ADAL" clId="{DEF653E6-41BF-40F6-AA69-D8CCDC405CB9}" dt="2024-07-14T20:24:46.907" v="9657" actId="1076"/>
          <ac:spMkLst>
            <pc:docMk/>
            <pc:sldMk cId="3184681274" sldId="288"/>
            <ac:spMk id="18" creationId="{2F452AE9-BD74-8E9E-E7B0-1530A99645C5}"/>
          </ac:spMkLst>
        </pc:spChg>
        <pc:spChg chg="mod">
          <ac:chgData name="Jose Carlo Burga" userId="ad8c35be-c1cb-40f5-848f-0f856e13a741" providerId="ADAL" clId="{DEF653E6-41BF-40F6-AA69-D8CCDC405CB9}" dt="2024-07-15T03:43:40.908" v="10696" actId="1036"/>
          <ac:spMkLst>
            <pc:docMk/>
            <pc:sldMk cId="3184681274" sldId="288"/>
            <ac:spMk id="19" creationId="{68AC675A-E8A5-E383-DF3F-389E7332E62D}"/>
          </ac:spMkLst>
        </pc:spChg>
        <pc:spChg chg="del">
          <ac:chgData name="Jose Carlo Burga" userId="ad8c35be-c1cb-40f5-848f-0f856e13a741" providerId="ADAL" clId="{DEF653E6-41BF-40F6-AA69-D8CCDC405CB9}" dt="2024-07-14T20:22:39.618" v="9633" actId="478"/>
          <ac:spMkLst>
            <pc:docMk/>
            <pc:sldMk cId="3184681274" sldId="288"/>
            <ac:spMk id="19" creationId="{DE5BA23B-C61D-FFD4-F42B-1C065559EB51}"/>
          </ac:spMkLst>
        </pc:spChg>
        <pc:spChg chg="add mod">
          <ac:chgData name="Jose Carlo Burga" userId="ad8c35be-c1cb-40f5-848f-0f856e13a741" providerId="ADAL" clId="{DEF653E6-41BF-40F6-AA69-D8CCDC405CB9}" dt="2024-07-14T20:24:46.907" v="9657" actId="1076"/>
          <ac:spMkLst>
            <pc:docMk/>
            <pc:sldMk cId="3184681274" sldId="288"/>
            <ac:spMk id="20" creationId="{F9484FAF-44EB-5BA2-4604-4495BE1B302E}"/>
          </ac:spMkLst>
        </pc:spChg>
        <pc:spChg chg="del">
          <ac:chgData name="Jose Carlo Burga" userId="ad8c35be-c1cb-40f5-848f-0f856e13a741" providerId="ADAL" clId="{DEF653E6-41BF-40F6-AA69-D8CCDC405CB9}" dt="2024-07-14T20:22:39.618" v="9633" actId="478"/>
          <ac:spMkLst>
            <pc:docMk/>
            <pc:sldMk cId="3184681274" sldId="288"/>
            <ac:spMk id="21" creationId="{8914AD98-6BFB-E639-3A5E-ECA2F3F875BE}"/>
          </ac:spMkLst>
        </pc:spChg>
        <pc:spChg chg="del">
          <ac:chgData name="Jose Carlo Burga" userId="ad8c35be-c1cb-40f5-848f-0f856e13a741" providerId="ADAL" clId="{DEF653E6-41BF-40F6-AA69-D8CCDC405CB9}" dt="2024-07-15T02:24:39.877" v="9873" actId="478"/>
          <ac:spMkLst>
            <pc:docMk/>
            <pc:sldMk cId="3184681274" sldId="288"/>
            <ac:spMk id="21" creationId="{E6B31020-A08C-0A7A-EE11-A8C5F450301B}"/>
          </ac:spMkLst>
        </pc:spChg>
        <pc:spChg chg="del">
          <ac:chgData name="Jose Carlo Burga" userId="ad8c35be-c1cb-40f5-848f-0f856e13a741" providerId="ADAL" clId="{DEF653E6-41BF-40F6-AA69-D8CCDC405CB9}" dt="2024-07-14T20:22:39.618" v="9633" actId="478"/>
          <ac:spMkLst>
            <pc:docMk/>
            <pc:sldMk cId="3184681274" sldId="288"/>
            <ac:spMk id="23" creationId="{F1E3A4D9-1F44-163E-C7EF-AD3B31DFB08E}"/>
          </ac:spMkLst>
        </pc:spChg>
        <pc:spChg chg="add mod">
          <ac:chgData name="Jose Carlo Burga" userId="ad8c35be-c1cb-40f5-848f-0f856e13a741" providerId="ADAL" clId="{DEF653E6-41BF-40F6-AA69-D8CCDC405CB9}" dt="2024-07-15T03:41:13.112" v="10624" actId="20577"/>
          <ac:spMkLst>
            <pc:docMk/>
            <pc:sldMk cId="3184681274" sldId="288"/>
            <ac:spMk id="24" creationId="{DBFFA1F8-2226-5A7D-11EA-A3F31D807E51}"/>
          </ac:spMkLst>
        </pc:spChg>
        <pc:spChg chg="add mod">
          <ac:chgData name="Jose Carlo Burga" userId="ad8c35be-c1cb-40f5-848f-0f856e13a741" providerId="ADAL" clId="{DEF653E6-41BF-40F6-AA69-D8CCDC405CB9}" dt="2024-07-15T03:43:32.431" v="10680" actId="1076"/>
          <ac:spMkLst>
            <pc:docMk/>
            <pc:sldMk cId="3184681274" sldId="288"/>
            <ac:spMk id="26" creationId="{6A9216D3-8C86-809C-1185-BAAFD910712C}"/>
          </ac:spMkLst>
        </pc:spChg>
        <pc:spChg chg="add mod">
          <ac:chgData name="Jose Carlo Burga" userId="ad8c35be-c1cb-40f5-848f-0f856e13a741" providerId="ADAL" clId="{DEF653E6-41BF-40F6-AA69-D8CCDC405CB9}" dt="2024-07-15T03:43:32.431" v="10680" actId="1076"/>
          <ac:spMkLst>
            <pc:docMk/>
            <pc:sldMk cId="3184681274" sldId="288"/>
            <ac:spMk id="27" creationId="{67472E6E-71DA-90EC-7964-8F6F90168BC9}"/>
          </ac:spMkLst>
        </pc:spChg>
        <pc:spChg chg="add mod">
          <ac:chgData name="Jose Carlo Burga" userId="ad8c35be-c1cb-40f5-848f-0f856e13a741" providerId="ADAL" clId="{DEF653E6-41BF-40F6-AA69-D8CCDC405CB9}" dt="2024-07-15T03:43:32.431" v="10680" actId="1076"/>
          <ac:spMkLst>
            <pc:docMk/>
            <pc:sldMk cId="3184681274" sldId="288"/>
            <ac:spMk id="28" creationId="{10E53218-2B21-B294-3A18-67CDE1C6053B}"/>
          </ac:spMkLst>
        </pc:spChg>
        <pc:spChg chg="add mod">
          <ac:chgData name="Jose Carlo Burga" userId="ad8c35be-c1cb-40f5-848f-0f856e13a741" providerId="ADAL" clId="{DEF653E6-41BF-40F6-AA69-D8CCDC405CB9}" dt="2024-07-15T03:43:32.431" v="10680" actId="1076"/>
          <ac:spMkLst>
            <pc:docMk/>
            <pc:sldMk cId="3184681274" sldId="288"/>
            <ac:spMk id="29" creationId="{3A2DF853-195B-1180-A7F0-A0A817AD592D}"/>
          </ac:spMkLst>
        </pc:spChg>
        <pc:spChg chg="add mod">
          <ac:chgData name="Jose Carlo Burga" userId="ad8c35be-c1cb-40f5-848f-0f856e13a741" providerId="ADAL" clId="{DEF653E6-41BF-40F6-AA69-D8CCDC405CB9}" dt="2024-07-15T03:43:32.431" v="10680" actId="1076"/>
          <ac:spMkLst>
            <pc:docMk/>
            <pc:sldMk cId="3184681274" sldId="288"/>
            <ac:spMk id="30" creationId="{4A12DA29-85F4-2BF9-1977-2F85A5B0DF83}"/>
          </ac:spMkLst>
        </pc:spChg>
        <pc:spChg chg="add mod">
          <ac:chgData name="Jose Carlo Burga" userId="ad8c35be-c1cb-40f5-848f-0f856e13a741" providerId="ADAL" clId="{DEF653E6-41BF-40F6-AA69-D8CCDC405CB9}" dt="2024-07-15T03:43:32.431" v="10680" actId="1076"/>
          <ac:spMkLst>
            <pc:docMk/>
            <pc:sldMk cId="3184681274" sldId="288"/>
            <ac:spMk id="31" creationId="{B4666190-DF39-B435-115B-1CD5254BB0A4}"/>
          </ac:spMkLst>
        </pc:spChg>
        <pc:spChg chg="add mod">
          <ac:chgData name="Jose Carlo Burga" userId="ad8c35be-c1cb-40f5-848f-0f856e13a741" providerId="ADAL" clId="{DEF653E6-41BF-40F6-AA69-D8CCDC405CB9}" dt="2024-07-15T03:43:32.431" v="10680" actId="1076"/>
          <ac:spMkLst>
            <pc:docMk/>
            <pc:sldMk cId="3184681274" sldId="288"/>
            <ac:spMk id="32" creationId="{883ABE31-E393-3D00-CAD8-4A28D6D776E6}"/>
          </ac:spMkLst>
        </pc:spChg>
        <pc:spChg chg="add mod">
          <ac:chgData name="Jose Carlo Burga" userId="ad8c35be-c1cb-40f5-848f-0f856e13a741" providerId="ADAL" clId="{DEF653E6-41BF-40F6-AA69-D8CCDC405CB9}" dt="2024-07-15T03:43:32.431" v="10680" actId="1076"/>
          <ac:spMkLst>
            <pc:docMk/>
            <pc:sldMk cId="3184681274" sldId="288"/>
            <ac:spMk id="33" creationId="{12B2D3ED-1D27-559F-208E-4CC0E006A7CE}"/>
          </ac:spMkLst>
        </pc:spChg>
        <pc:spChg chg="add mod">
          <ac:chgData name="Jose Carlo Burga" userId="ad8c35be-c1cb-40f5-848f-0f856e13a741" providerId="ADAL" clId="{DEF653E6-41BF-40F6-AA69-D8CCDC405CB9}" dt="2024-07-15T03:43:32.431" v="10680" actId="1076"/>
          <ac:spMkLst>
            <pc:docMk/>
            <pc:sldMk cId="3184681274" sldId="288"/>
            <ac:spMk id="34" creationId="{0115E2DC-8893-EEF1-2870-ACA151C2BB82}"/>
          </ac:spMkLst>
        </pc:spChg>
        <pc:spChg chg="add mod">
          <ac:chgData name="Jose Carlo Burga" userId="ad8c35be-c1cb-40f5-848f-0f856e13a741" providerId="ADAL" clId="{DEF653E6-41BF-40F6-AA69-D8CCDC405CB9}" dt="2024-07-15T03:43:32.431" v="10680" actId="1076"/>
          <ac:spMkLst>
            <pc:docMk/>
            <pc:sldMk cId="3184681274" sldId="288"/>
            <ac:spMk id="35" creationId="{A16E0567-2B22-46D1-036F-F390077FE011}"/>
          </ac:spMkLst>
        </pc:spChg>
        <pc:spChg chg="add mod">
          <ac:chgData name="Jose Carlo Burga" userId="ad8c35be-c1cb-40f5-848f-0f856e13a741" providerId="ADAL" clId="{DEF653E6-41BF-40F6-AA69-D8CCDC405CB9}" dt="2024-07-15T03:43:32.431" v="10680" actId="1076"/>
          <ac:spMkLst>
            <pc:docMk/>
            <pc:sldMk cId="3184681274" sldId="288"/>
            <ac:spMk id="36" creationId="{11A7778D-F823-22ED-74CB-F7B956B29A33}"/>
          </ac:spMkLst>
        </pc:spChg>
        <pc:spChg chg="add mod">
          <ac:chgData name="Jose Carlo Burga" userId="ad8c35be-c1cb-40f5-848f-0f856e13a741" providerId="ADAL" clId="{DEF653E6-41BF-40F6-AA69-D8CCDC405CB9}" dt="2024-07-15T03:43:32.431" v="10680" actId="1076"/>
          <ac:spMkLst>
            <pc:docMk/>
            <pc:sldMk cId="3184681274" sldId="288"/>
            <ac:spMk id="37" creationId="{A924CE57-FAEC-406B-A34B-0A5043751670}"/>
          </ac:spMkLst>
        </pc:spChg>
        <pc:spChg chg="add mod">
          <ac:chgData name="Jose Carlo Burga" userId="ad8c35be-c1cb-40f5-848f-0f856e13a741" providerId="ADAL" clId="{DEF653E6-41BF-40F6-AA69-D8CCDC405CB9}" dt="2024-07-15T03:43:32.431" v="10680" actId="1076"/>
          <ac:spMkLst>
            <pc:docMk/>
            <pc:sldMk cId="3184681274" sldId="288"/>
            <ac:spMk id="38" creationId="{880A7F8B-43A5-5C8E-E730-93B8DD7E809B}"/>
          </ac:spMkLst>
        </pc:spChg>
        <pc:spChg chg="add mod">
          <ac:chgData name="Jose Carlo Burga" userId="ad8c35be-c1cb-40f5-848f-0f856e13a741" providerId="ADAL" clId="{DEF653E6-41BF-40F6-AA69-D8CCDC405CB9}" dt="2024-07-15T03:43:32.431" v="10680" actId="1076"/>
          <ac:spMkLst>
            <pc:docMk/>
            <pc:sldMk cId="3184681274" sldId="288"/>
            <ac:spMk id="39" creationId="{B49318A8-6F2B-130D-1735-815B4F95CA88}"/>
          </ac:spMkLst>
        </pc:spChg>
        <pc:spChg chg="del">
          <ac:chgData name="Jose Carlo Burga" userId="ad8c35be-c1cb-40f5-848f-0f856e13a741" providerId="ADAL" clId="{DEF653E6-41BF-40F6-AA69-D8CCDC405CB9}" dt="2024-07-14T20:22:39.618" v="9633" actId="478"/>
          <ac:spMkLst>
            <pc:docMk/>
            <pc:sldMk cId="3184681274" sldId="288"/>
            <ac:spMk id="40" creationId="{67D01E58-BE23-3545-AF03-DF6F2FE8D6ED}"/>
          </ac:spMkLst>
        </pc:spChg>
        <pc:spChg chg="add mod">
          <ac:chgData name="Jose Carlo Burga" userId="ad8c35be-c1cb-40f5-848f-0f856e13a741" providerId="ADAL" clId="{DEF653E6-41BF-40F6-AA69-D8CCDC405CB9}" dt="2024-07-15T03:46:51.044" v="10734" actId="20577"/>
          <ac:spMkLst>
            <pc:docMk/>
            <pc:sldMk cId="3184681274" sldId="288"/>
            <ac:spMk id="40" creationId="{7CD01FA9-518D-644C-6D47-E85F4021758F}"/>
          </ac:spMkLst>
        </pc:spChg>
        <pc:spChg chg="del">
          <ac:chgData name="Jose Carlo Burga" userId="ad8c35be-c1cb-40f5-848f-0f856e13a741" providerId="ADAL" clId="{DEF653E6-41BF-40F6-AA69-D8CCDC405CB9}" dt="2024-07-14T20:22:39.618" v="9633" actId="478"/>
          <ac:spMkLst>
            <pc:docMk/>
            <pc:sldMk cId="3184681274" sldId="288"/>
            <ac:spMk id="42" creationId="{75E2B018-83B0-C9C6-5EA7-A4A6C7C52982}"/>
          </ac:spMkLst>
        </pc:spChg>
        <pc:spChg chg="del">
          <ac:chgData name="Jose Carlo Burga" userId="ad8c35be-c1cb-40f5-848f-0f856e13a741" providerId="ADAL" clId="{DEF653E6-41BF-40F6-AA69-D8CCDC405CB9}" dt="2024-07-14T20:22:39.618" v="9633" actId="478"/>
          <ac:spMkLst>
            <pc:docMk/>
            <pc:sldMk cId="3184681274" sldId="288"/>
            <ac:spMk id="44" creationId="{2525C45D-B221-DA4A-3278-DB71D69AAA12}"/>
          </ac:spMkLst>
        </pc:spChg>
        <pc:spChg chg="del">
          <ac:chgData name="Jose Carlo Burga" userId="ad8c35be-c1cb-40f5-848f-0f856e13a741" providerId="ADAL" clId="{DEF653E6-41BF-40F6-AA69-D8CCDC405CB9}" dt="2024-07-14T20:22:39.618" v="9633" actId="478"/>
          <ac:spMkLst>
            <pc:docMk/>
            <pc:sldMk cId="3184681274" sldId="288"/>
            <ac:spMk id="46" creationId="{B6839653-278B-C933-11A1-75230C188397}"/>
          </ac:spMkLst>
        </pc:spChg>
        <pc:spChg chg="del">
          <ac:chgData name="Jose Carlo Burga" userId="ad8c35be-c1cb-40f5-848f-0f856e13a741" providerId="ADAL" clId="{DEF653E6-41BF-40F6-AA69-D8CCDC405CB9}" dt="2024-07-14T20:22:39.618" v="9633" actId="478"/>
          <ac:spMkLst>
            <pc:docMk/>
            <pc:sldMk cId="3184681274" sldId="288"/>
            <ac:spMk id="48" creationId="{A6C532C4-9BA7-A1B7-0F9F-8A9B752A3FAA}"/>
          </ac:spMkLst>
        </pc:spChg>
        <pc:spChg chg="del">
          <ac:chgData name="Jose Carlo Burga" userId="ad8c35be-c1cb-40f5-848f-0f856e13a741" providerId="ADAL" clId="{DEF653E6-41BF-40F6-AA69-D8CCDC405CB9}" dt="2024-07-14T20:22:39.618" v="9633" actId="478"/>
          <ac:spMkLst>
            <pc:docMk/>
            <pc:sldMk cId="3184681274" sldId="288"/>
            <ac:spMk id="56" creationId="{39AC047D-64D5-3E91-5662-DCE2067B480C}"/>
          </ac:spMkLst>
        </pc:spChg>
        <pc:spChg chg="del">
          <ac:chgData name="Jose Carlo Burga" userId="ad8c35be-c1cb-40f5-848f-0f856e13a741" providerId="ADAL" clId="{DEF653E6-41BF-40F6-AA69-D8CCDC405CB9}" dt="2024-07-14T20:22:39.618" v="9633" actId="478"/>
          <ac:spMkLst>
            <pc:docMk/>
            <pc:sldMk cId="3184681274" sldId="288"/>
            <ac:spMk id="63" creationId="{30828B49-4CA1-AD3A-CCE1-67888A338B7E}"/>
          </ac:spMkLst>
        </pc:spChg>
        <pc:spChg chg="del">
          <ac:chgData name="Jose Carlo Burga" userId="ad8c35be-c1cb-40f5-848f-0f856e13a741" providerId="ADAL" clId="{DEF653E6-41BF-40F6-AA69-D8CCDC405CB9}" dt="2024-07-14T20:22:57.364" v="9634" actId="21"/>
          <ac:spMkLst>
            <pc:docMk/>
            <pc:sldMk cId="3184681274" sldId="288"/>
            <ac:spMk id="66" creationId="{9D7964D7-8F4C-B2C7-D065-A3E1B2777F9B}"/>
          </ac:spMkLst>
        </pc:spChg>
        <pc:spChg chg="del">
          <ac:chgData name="Jose Carlo Burga" userId="ad8c35be-c1cb-40f5-848f-0f856e13a741" providerId="ADAL" clId="{DEF653E6-41BF-40F6-AA69-D8CCDC405CB9}" dt="2024-07-14T20:22:57.364" v="9634" actId="21"/>
          <ac:spMkLst>
            <pc:docMk/>
            <pc:sldMk cId="3184681274" sldId="288"/>
            <ac:spMk id="68" creationId="{1B105D82-D255-1372-5CD8-6CF9464B2991}"/>
          </ac:spMkLst>
        </pc:spChg>
        <pc:spChg chg="del">
          <ac:chgData name="Jose Carlo Burga" userId="ad8c35be-c1cb-40f5-848f-0f856e13a741" providerId="ADAL" clId="{DEF653E6-41BF-40F6-AA69-D8CCDC405CB9}" dt="2024-07-14T20:22:39.618" v="9633" actId="478"/>
          <ac:spMkLst>
            <pc:docMk/>
            <pc:sldMk cId="3184681274" sldId="288"/>
            <ac:spMk id="77" creationId="{2089E6F1-2C39-3419-64C5-0EB593EF79FF}"/>
          </ac:spMkLst>
        </pc:spChg>
        <pc:spChg chg="del">
          <ac:chgData name="Jose Carlo Burga" userId="ad8c35be-c1cb-40f5-848f-0f856e13a741" providerId="ADAL" clId="{DEF653E6-41BF-40F6-AA69-D8CCDC405CB9}" dt="2024-07-14T20:22:39.618" v="9633" actId="478"/>
          <ac:spMkLst>
            <pc:docMk/>
            <pc:sldMk cId="3184681274" sldId="288"/>
            <ac:spMk id="79" creationId="{B7082910-FFE3-5D74-2F19-EC6D8166C553}"/>
          </ac:spMkLst>
        </pc:spChg>
        <pc:spChg chg="del">
          <ac:chgData name="Jose Carlo Burga" userId="ad8c35be-c1cb-40f5-848f-0f856e13a741" providerId="ADAL" clId="{DEF653E6-41BF-40F6-AA69-D8CCDC405CB9}" dt="2024-07-14T20:22:39.618" v="9633" actId="478"/>
          <ac:spMkLst>
            <pc:docMk/>
            <pc:sldMk cId="3184681274" sldId="288"/>
            <ac:spMk id="84" creationId="{C0175AD8-3435-8B61-CAC1-A9DC65F50E76}"/>
          </ac:spMkLst>
        </pc:spChg>
        <pc:spChg chg="del">
          <ac:chgData name="Jose Carlo Burga" userId="ad8c35be-c1cb-40f5-848f-0f856e13a741" providerId="ADAL" clId="{DEF653E6-41BF-40F6-AA69-D8CCDC405CB9}" dt="2024-07-14T20:22:39.618" v="9633" actId="478"/>
          <ac:spMkLst>
            <pc:docMk/>
            <pc:sldMk cId="3184681274" sldId="288"/>
            <ac:spMk id="89" creationId="{F90A0891-A473-50BE-DDCB-CF42124D4E2D}"/>
          </ac:spMkLst>
        </pc:spChg>
        <pc:spChg chg="del">
          <ac:chgData name="Jose Carlo Burga" userId="ad8c35be-c1cb-40f5-848f-0f856e13a741" providerId="ADAL" clId="{DEF653E6-41BF-40F6-AA69-D8CCDC405CB9}" dt="2024-07-14T20:22:39.618" v="9633" actId="478"/>
          <ac:spMkLst>
            <pc:docMk/>
            <pc:sldMk cId="3184681274" sldId="288"/>
            <ac:spMk id="94" creationId="{A1B05674-34B9-521D-DD5A-AACB73904007}"/>
          </ac:spMkLst>
        </pc:spChg>
        <pc:spChg chg="del">
          <ac:chgData name="Jose Carlo Burga" userId="ad8c35be-c1cb-40f5-848f-0f856e13a741" providerId="ADAL" clId="{DEF653E6-41BF-40F6-AA69-D8CCDC405CB9}" dt="2024-07-14T20:22:57.364" v="9634" actId="21"/>
          <ac:spMkLst>
            <pc:docMk/>
            <pc:sldMk cId="3184681274" sldId="288"/>
            <ac:spMk id="101" creationId="{5AFD77F8-2B65-E320-E0EC-577E1F8F510C}"/>
          </ac:spMkLst>
        </pc:spChg>
        <pc:spChg chg="del">
          <ac:chgData name="Jose Carlo Burga" userId="ad8c35be-c1cb-40f5-848f-0f856e13a741" providerId="ADAL" clId="{DEF653E6-41BF-40F6-AA69-D8CCDC405CB9}" dt="2024-07-14T20:22:39.618" v="9633" actId="478"/>
          <ac:spMkLst>
            <pc:docMk/>
            <pc:sldMk cId="3184681274" sldId="288"/>
            <ac:spMk id="112" creationId="{8C0AC6DC-4079-4765-C222-CCB64BCD5475}"/>
          </ac:spMkLst>
        </pc:spChg>
        <pc:graphicFrameChg chg="del mod modGraphic">
          <ac:chgData name="Jose Carlo Burga" userId="ad8c35be-c1cb-40f5-848f-0f856e13a741" providerId="ADAL" clId="{DEF653E6-41BF-40F6-AA69-D8CCDC405CB9}" dt="2024-07-15T03:01:24.275" v="10027" actId="478"/>
          <ac:graphicFrameMkLst>
            <pc:docMk/>
            <pc:sldMk cId="3184681274" sldId="288"/>
            <ac:graphicFrameMk id="3" creationId="{E10D54C3-9E6F-65AD-2BDF-B099C1F659DE}"/>
          </ac:graphicFrameMkLst>
        </pc:graphicFrameChg>
        <pc:graphicFrameChg chg="add mod modGraphic">
          <ac:chgData name="Jose Carlo Burga" userId="ad8c35be-c1cb-40f5-848f-0f856e13a741" providerId="ADAL" clId="{DEF653E6-41BF-40F6-AA69-D8CCDC405CB9}" dt="2024-07-15T03:39:41.399" v="10597" actId="1076"/>
          <ac:graphicFrameMkLst>
            <pc:docMk/>
            <pc:sldMk cId="3184681274" sldId="288"/>
            <ac:graphicFrameMk id="18" creationId="{11EC03D0-AC51-708E-BB84-AA441D027145}"/>
          </ac:graphicFrameMkLst>
        </pc:graphicFrameChg>
        <pc:graphicFrameChg chg="add del mod modGraphic">
          <ac:chgData name="Jose Carlo Burga" userId="ad8c35be-c1cb-40f5-848f-0f856e13a741" providerId="ADAL" clId="{DEF653E6-41BF-40F6-AA69-D8CCDC405CB9}" dt="2024-07-15T03:05:30.602" v="10060" actId="478"/>
          <ac:graphicFrameMkLst>
            <pc:docMk/>
            <pc:sldMk cId="3184681274" sldId="288"/>
            <ac:graphicFrameMk id="20" creationId="{CE7F969C-787B-7BCE-4315-5B3A8DA25B79}"/>
          </ac:graphicFrameMkLst>
        </pc:graphicFrameChg>
        <pc:graphicFrameChg chg="add mod">
          <ac:chgData name="Jose Carlo Burga" userId="ad8c35be-c1cb-40f5-848f-0f856e13a741" providerId="ADAL" clId="{DEF653E6-41BF-40F6-AA69-D8CCDC405CB9}" dt="2024-07-15T03:40:26.647" v="10616" actId="1076"/>
          <ac:graphicFrameMkLst>
            <pc:docMk/>
            <pc:sldMk cId="3184681274" sldId="288"/>
            <ac:graphicFrameMk id="22" creationId="{4524439D-BA2B-AC36-6E52-1D6A699E5234}"/>
          </ac:graphicFrameMkLst>
        </pc:graphicFrameChg>
        <pc:graphicFrameChg chg="add del mod modGraphic">
          <ac:chgData name="Jose Carlo Burga" userId="ad8c35be-c1cb-40f5-848f-0f856e13a741" providerId="ADAL" clId="{DEF653E6-41BF-40F6-AA69-D8CCDC405CB9}" dt="2024-07-15T03:19:48.126" v="10165" actId="478"/>
          <ac:graphicFrameMkLst>
            <pc:docMk/>
            <pc:sldMk cId="3184681274" sldId="288"/>
            <ac:graphicFrameMk id="23" creationId="{709DBB29-E17F-F097-3C51-349BFD7E2EAF}"/>
          </ac:graphicFrameMkLst>
        </pc:graphicFrameChg>
        <pc:graphicFrameChg chg="add del mod modGraphic">
          <ac:chgData name="Jose Carlo Burga" userId="ad8c35be-c1cb-40f5-848f-0f856e13a741" providerId="ADAL" clId="{DEF653E6-41BF-40F6-AA69-D8CCDC405CB9}" dt="2024-07-15T03:39:09.957" v="10595" actId="478"/>
          <ac:graphicFrameMkLst>
            <pc:docMk/>
            <pc:sldMk cId="3184681274" sldId="288"/>
            <ac:graphicFrameMk id="25" creationId="{709DBB29-E17F-F097-3C51-349BFD7E2EAF}"/>
          </ac:graphicFrameMkLst>
        </pc:graphicFrameChg>
        <pc:picChg chg="mod">
          <ac:chgData name="Jose Carlo Burga" userId="ad8c35be-c1cb-40f5-848f-0f856e13a741" providerId="ADAL" clId="{DEF653E6-41BF-40F6-AA69-D8CCDC405CB9}" dt="2024-07-15T03:40:26.647" v="10616" actId="1076"/>
          <ac:picMkLst>
            <pc:docMk/>
            <pc:sldMk cId="3184681274" sldId="288"/>
            <ac:picMk id="4" creationId="{2D1CC9D2-97B6-D942-AA08-E228D520C05A}"/>
          </ac:picMkLst>
        </pc:picChg>
        <pc:picChg chg="del">
          <ac:chgData name="Jose Carlo Burga" userId="ad8c35be-c1cb-40f5-848f-0f856e13a741" providerId="ADAL" clId="{DEF653E6-41BF-40F6-AA69-D8CCDC405CB9}" dt="2024-07-14T20:22:39.618" v="9633" actId="478"/>
          <ac:picMkLst>
            <pc:docMk/>
            <pc:sldMk cId="3184681274" sldId="288"/>
            <ac:picMk id="113" creationId="{FB6A3D78-86B0-D3A3-9A3F-34C6138E84F0}"/>
          </ac:picMkLst>
        </pc:picChg>
        <pc:cxnChg chg="del mod">
          <ac:chgData name="Jose Carlo Burga" userId="ad8c35be-c1cb-40f5-848f-0f856e13a741" providerId="ADAL" clId="{DEF653E6-41BF-40F6-AA69-D8CCDC405CB9}" dt="2024-07-14T20:22:39.618" v="9633" actId="478"/>
          <ac:cxnSpMkLst>
            <pc:docMk/>
            <pc:sldMk cId="3184681274" sldId="288"/>
            <ac:cxnSpMk id="25" creationId="{42AE060A-3517-F029-D175-E5415DFDE2D9}"/>
          </ac:cxnSpMkLst>
        </pc:cxnChg>
        <pc:cxnChg chg="del mod">
          <ac:chgData name="Jose Carlo Burga" userId="ad8c35be-c1cb-40f5-848f-0f856e13a741" providerId="ADAL" clId="{DEF653E6-41BF-40F6-AA69-D8CCDC405CB9}" dt="2024-07-14T20:22:39.618" v="9633" actId="478"/>
          <ac:cxnSpMkLst>
            <pc:docMk/>
            <pc:sldMk cId="3184681274" sldId="288"/>
            <ac:cxnSpMk id="30" creationId="{C70D81F3-F99C-704A-EAE1-4889A1A3B83B}"/>
          </ac:cxnSpMkLst>
        </pc:cxnChg>
        <pc:cxnChg chg="del mod">
          <ac:chgData name="Jose Carlo Burga" userId="ad8c35be-c1cb-40f5-848f-0f856e13a741" providerId="ADAL" clId="{DEF653E6-41BF-40F6-AA69-D8CCDC405CB9}" dt="2024-07-14T20:22:39.618" v="9633" actId="478"/>
          <ac:cxnSpMkLst>
            <pc:docMk/>
            <pc:sldMk cId="3184681274" sldId="288"/>
            <ac:cxnSpMk id="32" creationId="{6EB650E4-D9D4-8666-D52C-9093BC7C5C33}"/>
          </ac:cxnSpMkLst>
        </pc:cxnChg>
        <pc:cxnChg chg="del mod">
          <ac:chgData name="Jose Carlo Burga" userId="ad8c35be-c1cb-40f5-848f-0f856e13a741" providerId="ADAL" clId="{DEF653E6-41BF-40F6-AA69-D8CCDC405CB9}" dt="2024-07-14T20:22:39.618" v="9633" actId="478"/>
          <ac:cxnSpMkLst>
            <pc:docMk/>
            <pc:sldMk cId="3184681274" sldId="288"/>
            <ac:cxnSpMk id="34" creationId="{C2621FD8-A173-1FB6-E9E4-8CF964CAB024}"/>
          </ac:cxnSpMkLst>
        </pc:cxnChg>
        <pc:cxnChg chg="del mod">
          <ac:chgData name="Jose Carlo Burga" userId="ad8c35be-c1cb-40f5-848f-0f856e13a741" providerId="ADAL" clId="{DEF653E6-41BF-40F6-AA69-D8CCDC405CB9}" dt="2024-07-14T20:22:39.618" v="9633" actId="478"/>
          <ac:cxnSpMkLst>
            <pc:docMk/>
            <pc:sldMk cId="3184681274" sldId="288"/>
            <ac:cxnSpMk id="52" creationId="{A109AEA4-B7C3-91C8-41F0-1AD39DF3DB59}"/>
          </ac:cxnSpMkLst>
        </pc:cxnChg>
        <pc:cxnChg chg="del mod">
          <ac:chgData name="Jose Carlo Burga" userId="ad8c35be-c1cb-40f5-848f-0f856e13a741" providerId="ADAL" clId="{DEF653E6-41BF-40F6-AA69-D8CCDC405CB9}" dt="2024-07-14T20:22:39.618" v="9633" actId="478"/>
          <ac:cxnSpMkLst>
            <pc:docMk/>
            <pc:sldMk cId="3184681274" sldId="288"/>
            <ac:cxnSpMk id="54" creationId="{A92CDF50-0AC8-2B45-1C22-07DFE0105D64}"/>
          </ac:cxnSpMkLst>
        </pc:cxnChg>
        <pc:cxnChg chg="del mod">
          <ac:chgData name="Jose Carlo Burga" userId="ad8c35be-c1cb-40f5-848f-0f856e13a741" providerId="ADAL" clId="{DEF653E6-41BF-40F6-AA69-D8CCDC405CB9}" dt="2024-07-14T20:22:39.618" v="9633" actId="478"/>
          <ac:cxnSpMkLst>
            <pc:docMk/>
            <pc:sldMk cId="3184681274" sldId="288"/>
            <ac:cxnSpMk id="58" creationId="{62E6FF1B-4F2A-1D4C-B941-0BAB4294565D}"/>
          </ac:cxnSpMkLst>
        </pc:cxnChg>
        <pc:cxnChg chg="del mod">
          <ac:chgData name="Jose Carlo Burga" userId="ad8c35be-c1cb-40f5-848f-0f856e13a741" providerId="ADAL" clId="{DEF653E6-41BF-40F6-AA69-D8CCDC405CB9}" dt="2024-07-14T20:22:39.618" v="9633" actId="478"/>
          <ac:cxnSpMkLst>
            <pc:docMk/>
            <pc:sldMk cId="3184681274" sldId="288"/>
            <ac:cxnSpMk id="60" creationId="{AF89AAA8-F0F2-4E0B-F8B9-797EABC1FF10}"/>
          </ac:cxnSpMkLst>
        </pc:cxnChg>
        <pc:cxnChg chg="del mod">
          <ac:chgData name="Jose Carlo Burga" userId="ad8c35be-c1cb-40f5-848f-0f856e13a741" providerId="ADAL" clId="{DEF653E6-41BF-40F6-AA69-D8CCDC405CB9}" dt="2024-07-14T20:22:39.618" v="9633" actId="478"/>
          <ac:cxnSpMkLst>
            <pc:docMk/>
            <pc:sldMk cId="3184681274" sldId="288"/>
            <ac:cxnSpMk id="62" creationId="{8EBEF659-F962-6FD2-5CB7-AECBD38DE764}"/>
          </ac:cxnSpMkLst>
        </pc:cxnChg>
        <pc:cxnChg chg="del mod">
          <ac:chgData name="Jose Carlo Burga" userId="ad8c35be-c1cb-40f5-848f-0f856e13a741" providerId="ADAL" clId="{DEF653E6-41BF-40F6-AA69-D8CCDC405CB9}" dt="2024-07-14T20:22:39.618" v="9633" actId="478"/>
          <ac:cxnSpMkLst>
            <pc:docMk/>
            <pc:sldMk cId="3184681274" sldId="288"/>
            <ac:cxnSpMk id="73" creationId="{1BB5792A-5779-DBEA-FFA7-74ABC464D6DA}"/>
          </ac:cxnSpMkLst>
        </pc:cxnChg>
        <pc:cxnChg chg="del mod">
          <ac:chgData name="Jose Carlo Burga" userId="ad8c35be-c1cb-40f5-848f-0f856e13a741" providerId="ADAL" clId="{DEF653E6-41BF-40F6-AA69-D8CCDC405CB9}" dt="2024-07-14T20:22:39.618" v="9633" actId="478"/>
          <ac:cxnSpMkLst>
            <pc:docMk/>
            <pc:sldMk cId="3184681274" sldId="288"/>
            <ac:cxnSpMk id="75" creationId="{DDA9C94D-1019-9875-5E1A-4DC2F44A581A}"/>
          </ac:cxnSpMkLst>
        </pc:cxnChg>
        <pc:cxnChg chg="del mod">
          <ac:chgData name="Jose Carlo Burga" userId="ad8c35be-c1cb-40f5-848f-0f856e13a741" providerId="ADAL" clId="{DEF653E6-41BF-40F6-AA69-D8CCDC405CB9}" dt="2024-07-14T20:22:39.618" v="9633" actId="478"/>
          <ac:cxnSpMkLst>
            <pc:docMk/>
            <pc:sldMk cId="3184681274" sldId="288"/>
            <ac:cxnSpMk id="81" creationId="{BE9FC0D1-0300-4D5A-5414-750735E3339F}"/>
          </ac:cxnSpMkLst>
        </pc:cxnChg>
        <pc:cxnChg chg="del mod">
          <ac:chgData name="Jose Carlo Burga" userId="ad8c35be-c1cb-40f5-848f-0f856e13a741" providerId="ADAL" clId="{DEF653E6-41BF-40F6-AA69-D8CCDC405CB9}" dt="2024-07-14T20:22:39.618" v="9633" actId="478"/>
          <ac:cxnSpMkLst>
            <pc:docMk/>
            <pc:sldMk cId="3184681274" sldId="288"/>
            <ac:cxnSpMk id="83" creationId="{9003935B-A7D2-7CD2-FC01-38F20E870E04}"/>
          </ac:cxnSpMkLst>
        </pc:cxnChg>
        <pc:cxnChg chg="del mod">
          <ac:chgData name="Jose Carlo Burga" userId="ad8c35be-c1cb-40f5-848f-0f856e13a741" providerId="ADAL" clId="{DEF653E6-41BF-40F6-AA69-D8CCDC405CB9}" dt="2024-07-14T20:22:39.618" v="9633" actId="478"/>
          <ac:cxnSpMkLst>
            <pc:docMk/>
            <pc:sldMk cId="3184681274" sldId="288"/>
            <ac:cxnSpMk id="91" creationId="{94BBD609-5906-C1C8-8BB7-E8717D393100}"/>
          </ac:cxnSpMkLst>
        </pc:cxnChg>
        <pc:cxnChg chg="del mod">
          <ac:chgData name="Jose Carlo Burga" userId="ad8c35be-c1cb-40f5-848f-0f856e13a741" providerId="ADAL" clId="{DEF653E6-41BF-40F6-AA69-D8CCDC405CB9}" dt="2024-07-14T20:22:39.618" v="9633" actId="478"/>
          <ac:cxnSpMkLst>
            <pc:docMk/>
            <pc:sldMk cId="3184681274" sldId="288"/>
            <ac:cxnSpMk id="100" creationId="{39280E6F-ADE2-BED3-74A4-AA41792FAC9B}"/>
          </ac:cxnSpMkLst>
        </pc:cxnChg>
        <pc:cxnChg chg="del mod">
          <ac:chgData name="Jose Carlo Burga" userId="ad8c35be-c1cb-40f5-848f-0f856e13a741" providerId="ADAL" clId="{DEF653E6-41BF-40F6-AA69-D8CCDC405CB9}" dt="2024-07-14T20:22:39.618" v="9633" actId="478"/>
          <ac:cxnSpMkLst>
            <pc:docMk/>
            <pc:sldMk cId="3184681274" sldId="288"/>
            <ac:cxnSpMk id="105" creationId="{C823A5EC-45C6-C5D6-A26D-BDE8EDF6FF08}"/>
          </ac:cxnSpMkLst>
        </pc:cxnChg>
        <pc:cxnChg chg="del mod">
          <ac:chgData name="Jose Carlo Burga" userId="ad8c35be-c1cb-40f5-848f-0f856e13a741" providerId="ADAL" clId="{DEF653E6-41BF-40F6-AA69-D8CCDC405CB9}" dt="2024-07-14T20:22:39.618" v="9633" actId="478"/>
          <ac:cxnSpMkLst>
            <pc:docMk/>
            <pc:sldMk cId="3184681274" sldId="288"/>
            <ac:cxnSpMk id="109" creationId="{8D2D9C48-5FA8-EAA8-C31E-EC1C78848B65}"/>
          </ac:cxnSpMkLst>
        </pc:cxnChg>
      </pc:sldChg>
      <pc:sldChg chg="addSp delSp modSp add del mod">
        <pc:chgData name="Jose Carlo Burga" userId="ad8c35be-c1cb-40f5-848f-0f856e13a741" providerId="ADAL" clId="{DEF653E6-41BF-40F6-AA69-D8CCDC405CB9}" dt="2024-07-15T03:42:08.393" v="10663" actId="47"/>
        <pc:sldMkLst>
          <pc:docMk/>
          <pc:sldMk cId="3903972486" sldId="289"/>
        </pc:sldMkLst>
        <pc:spChg chg="add del mod">
          <ac:chgData name="Jose Carlo Burga" userId="ad8c35be-c1cb-40f5-848f-0f856e13a741" providerId="ADAL" clId="{DEF653E6-41BF-40F6-AA69-D8CCDC405CB9}" dt="2024-07-15T03:36:20.651" v="10505" actId="21"/>
          <ac:spMkLst>
            <pc:docMk/>
            <pc:sldMk cId="3903972486" sldId="289"/>
            <ac:spMk id="2" creationId="{67472E6E-71DA-90EC-7964-8F6F90168BC9}"/>
          </ac:spMkLst>
        </pc:spChg>
        <pc:spChg chg="add del mod">
          <ac:chgData name="Jose Carlo Burga" userId="ad8c35be-c1cb-40f5-848f-0f856e13a741" providerId="ADAL" clId="{DEF653E6-41BF-40F6-AA69-D8CCDC405CB9}" dt="2024-07-15T03:36:20.651" v="10505" actId="21"/>
          <ac:spMkLst>
            <pc:docMk/>
            <pc:sldMk cId="3903972486" sldId="289"/>
            <ac:spMk id="3" creationId="{10E53218-2B21-B294-3A18-67CDE1C6053B}"/>
          </ac:spMkLst>
        </pc:spChg>
        <pc:spChg chg="del mod">
          <ac:chgData name="Jose Carlo Burga" userId="ad8c35be-c1cb-40f5-848f-0f856e13a741" providerId="ADAL" clId="{DEF653E6-41BF-40F6-AA69-D8CCDC405CB9}" dt="2024-07-15T03:36:20.651" v="10505" actId="21"/>
          <ac:spMkLst>
            <pc:docMk/>
            <pc:sldMk cId="3903972486" sldId="289"/>
            <ac:spMk id="5" creationId="{6A9216D3-8C86-809C-1185-BAAFD910712C}"/>
          </ac:spMkLst>
        </pc:spChg>
        <pc:spChg chg="del">
          <ac:chgData name="Jose Carlo Burga" userId="ad8c35be-c1cb-40f5-848f-0f856e13a741" providerId="ADAL" clId="{DEF653E6-41BF-40F6-AA69-D8CCDC405CB9}" dt="2024-07-15T03:27:33.256" v="10452" actId="478"/>
          <ac:spMkLst>
            <pc:docMk/>
            <pc:sldMk cId="3903972486" sldId="289"/>
            <ac:spMk id="6" creationId="{0AC2AEAA-99E4-BBDC-E20B-69AE65DAF389}"/>
          </ac:spMkLst>
        </pc:spChg>
        <pc:spChg chg="del">
          <ac:chgData name="Jose Carlo Burga" userId="ad8c35be-c1cb-40f5-848f-0f856e13a741" providerId="ADAL" clId="{DEF653E6-41BF-40F6-AA69-D8CCDC405CB9}" dt="2024-07-15T03:27:33.256" v="10452" actId="478"/>
          <ac:spMkLst>
            <pc:docMk/>
            <pc:sldMk cId="3903972486" sldId="289"/>
            <ac:spMk id="7" creationId="{E84D62BB-5FA5-BCAE-71A3-AF8E0416050D}"/>
          </ac:spMkLst>
        </pc:spChg>
        <pc:spChg chg="del">
          <ac:chgData name="Jose Carlo Burga" userId="ad8c35be-c1cb-40f5-848f-0f856e13a741" providerId="ADAL" clId="{DEF653E6-41BF-40F6-AA69-D8CCDC405CB9}" dt="2024-07-15T03:27:33.256" v="10452" actId="478"/>
          <ac:spMkLst>
            <pc:docMk/>
            <pc:sldMk cId="3903972486" sldId="289"/>
            <ac:spMk id="8" creationId="{A8F31D6A-AA53-1C01-5A1E-012971B308CE}"/>
          </ac:spMkLst>
        </pc:spChg>
        <pc:spChg chg="del">
          <ac:chgData name="Jose Carlo Burga" userId="ad8c35be-c1cb-40f5-848f-0f856e13a741" providerId="ADAL" clId="{DEF653E6-41BF-40F6-AA69-D8CCDC405CB9}" dt="2024-07-15T03:21:40.844" v="10270" actId="478"/>
          <ac:spMkLst>
            <pc:docMk/>
            <pc:sldMk cId="3903972486" sldId="289"/>
            <ac:spMk id="9" creationId="{80131951-E909-51E5-4D85-952D3F3FDEFD}"/>
          </ac:spMkLst>
        </pc:spChg>
        <pc:spChg chg="add del mod">
          <ac:chgData name="Jose Carlo Burga" userId="ad8c35be-c1cb-40f5-848f-0f856e13a741" providerId="ADAL" clId="{DEF653E6-41BF-40F6-AA69-D8CCDC405CB9}" dt="2024-07-15T03:24:23.448" v="10398" actId="21"/>
          <ac:spMkLst>
            <pc:docMk/>
            <pc:sldMk cId="3903972486" sldId="289"/>
            <ac:spMk id="10" creationId="{3A2DF853-195B-1180-A7F0-A0A817AD592D}"/>
          </ac:spMkLst>
        </pc:spChg>
        <pc:spChg chg="add del mod">
          <ac:chgData name="Jose Carlo Burga" userId="ad8c35be-c1cb-40f5-848f-0f856e13a741" providerId="ADAL" clId="{DEF653E6-41BF-40F6-AA69-D8CCDC405CB9}" dt="2024-07-15T03:24:23.448" v="10398" actId="21"/>
          <ac:spMkLst>
            <pc:docMk/>
            <pc:sldMk cId="3903972486" sldId="289"/>
            <ac:spMk id="11" creationId="{4A12DA29-85F4-2BF9-1977-2F85A5B0DF83}"/>
          </ac:spMkLst>
        </pc:spChg>
        <pc:spChg chg="add del mod">
          <ac:chgData name="Jose Carlo Burga" userId="ad8c35be-c1cb-40f5-848f-0f856e13a741" providerId="ADAL" clId="{DEF653E6-41BF-40F6-AA69-D8CCDC405CB9}" dt="2024-07-15T03:24:23.448" v="10398" actId="21"/>
          <ac:spMkLst>
            <pc:docMk/>
            <pc:sldMk cId="3903972486" sldId="289"/>
            <ac:spMk id="12" creationId="{B4666190-DF39-B435-115B-1CD5254BB0A4}"/>
          </ac:spMkLst>
        </pc:spChg>
        <pc:spChg chg="del">
          <ac:chgData name="Jose Carlo Burga" userId="ad8c35be-c1cb-40f5-848f-0f856e13a741" providerId="ADAL" clId="{DEF653E6-41BF-40F6-AA69-D8CCDC405CB9}" dt="2024-07-15T03:21:40.844" v="10270" actId="478"/>
          <ac:spMkLst>
            <pc:docMk/>
            <pc:sldMk cId="3903972486" sldId="289"/>
            <ac:spMk id="13" creationId="{8A9BA49C-3B72-D1DF-1C8E-26CE76EA388A}"/>
          </ac:spMkLst>
        </pc:spChg>
        <pc:spChg chg="add del mod">
          <ac:chgData name="Jose Carlo Burga" userId="ad8c35be-c1cb-40f5-848f-0f856e13a741" providerId="ADAL" clId="{DEF653E6-41BF-40F6-AA69-D8CCDC405CB9}" dt="2024-07-15T03:24:23.448" v="10398" actId="21"/>
          <ac:spMkLst>
            <pc:docMk/>
            <pc:sldMk cId="3903972486" sldId="289"/>
            <ac:spMk id="14" creationId="{883ABE31-E393-3D00-CAD8-4A28D6D776E6}"/>
          </ac:spMkLst>
        </pc:spChg>
        <pc:spChg chg="add del mod">
          <ac:chgData name="Jose Carlo Burga" userId="ad8c35be-c1cb-40f5-848f-0f856e13a741" providerId="ADAL" clId="{DEF653E6-41BF-40F6-AA69-D8CCDC405CB9}" dt="2024-07-15T03:24:23.448" v="10398" actId="21"/>
          <ac:spMkLst>
            <pc:docMk/>
            <pc:sldMk cId="3903972486" sldId="289"/>
            <ac:spMk id="15" creationId="{12B2D3ED-1D27-559F-208E-4CC0E006A7CE}"/>
          </ac:spMkLst>
        </pc:spChg>
        <pc:spChg chg="add del mod">
          <ac:chgData name="Jose Carlo Burga" userId="ad8c35be-c1cb-40f5-848f-0f856e13a741" providerId="ADAL" clId="{DEF653E6-41BF-40F6-AA69-D8CCDC405CB9}" dt="2024-07-15T03:24:23.448" v="10398" actId="21"/>
          <ac:spMkLst>
            <pc:docMk/>
            <pc:sldMk cId="3903972486" sldId="289"/>
            <ac:spMk id="16" creationId="{0115E2DC-8893-EEF1-2870-ACA151C2BB82}"/>
          </ac:spMkLst>
        </pc:spChg>
        <pc:spChg chg="add del mod">
          <ac:chgData name="Jose Carlo Burga" userId="ad8c35be-c1cb-40f5-848f-0f856e13a741" providerId="ADAL" clId="{DEF653E6-41BF-40F6-AA69-D8CCDC405CB9}" dt="2024-07-15T03:24:23.448" v="10398" actId="21"/>
          <ac:spMkLst>
            <pc:docMk/>
            <pc:sldMk cId="3903972486" sldId="289"/>
            <ac:spMk id="17" creationId="{A16E0567-2B22-46D1-036F-F390077FE011}"/>
          </ac:spMkLst>
        </pc:spChg>
        <pc:spChg chg="del mod">
          <ac:chgData name="Jose Carlo Burga" userId="ad8c35be-c1cb-40f5-848f-0f856e13a741" providerId="ADAL" clId="{DEF653E6-41BF-40F6-AA69-D8CCDC405CB9}" dt="2024-07-15T03:27:39.743" v="10454" actId="478"/>
          <ac:spMkLst>
            <pc:docMk/>
            <pc:sldMk cId="3903972486" sldId="289"/>
            <ac:spMk id="19" creationId="{68AC675A-E8A5-E383-DF3F-389E7332E62D}"/>
          </ac:spMkLst>
        </pc:spChg>
        <pc:spChg chg="add del mod">
          <ac:chgData name="Jose Carlo Burga" userId="ad8c35be-c1cb-40f5-848f-0f856e13a741" providerId="ADAL" clId="{DEF653E6-41BF-40F6-AA69-D8CCDC405CB9}" dt="2024-07-15T03:24:23.448" v="10398" actId="21"/>
          <ac:spMkLst>
            <pc:docMk/>
            <pc:sldMk cId="3903972486" sldId="289"/>
            <ac:spMk id="20" creationId="{11A7778D-F823-22ED-74CB-F7B956B29A33}"/>
          </ac:spMkLst>
        </pc:spChg>
        <pc:spChg chg="add del mod">
          <ac:chgData name="Jose Carlo Burga" userId="ad8c35be-c1cb-40f5-848f-0f856e13a741" providerId="ADAL" clId="{DEF653E6-41BF-40F6-AA69-D8CCDC405CB9}" dt="2024-07-15T03:24:23.448" v="10398" actId="21"/>
          <ac:spMkLst>
            <pc:docMk/>
            <pc:sldMk cId="3903972486" sldId="289"/>
            <ac:spMk id="21" creationId="{A924CE57-FAEC-406B-A34B-0A5043751670}"/>
          </ac:spMkLst>
        </pc:spChg>
        <pc:spChg chg="add del mod">
          <ac:chgData name="Jose Carlo Burga" userId="ad8c35be-c1cb-40f5-848f-0f856e13a741" providerId="ADAL" clId="{DEF653E6-41BF-40F6-AA69-D8CCDC405CB9}" dt="2024-07-15T03:24:23.448" v="10398" actId="21"/>
          <ac:spMkLst>
            <pc:docMk/>
            <pc:sldMk cId="3903972486" sldId="289"/>
            <ac:spMk id="24" creationId="{880A7F8B-43A5-5C8E-E730-93B8DD7E809B}"/>
          </ac:spMkLst>
        </pc:spChg>
        <pc:spChg chg="add del mod">
          <ac:chgData name="Jose Carlo Burga" userId="ad8c35be-c1cb-40f5-848f-0f856e13a741" providerId="ADAL" clId="{DEF653E6-41BF-40F6-AA69-D8CCDC405CB9}" dt="2024-07-15T03:36:20.651" v="10505" actId="21"/>
          <ac:spMkLst>
            <pc:docMk/>
            <pc:sldMk cId="3903972486" sldId="289"/>
            <ac:spMk id="25" creationId="{3A2DF853-195B-1180-A7F0-A0A817AD592D}"/>
          </ac:spMkLst>
        </pc:spChg>
        <pc:spChg chg="add del mod">
          <ac:chgData name="Jose Carlo Burga" userId="ad8c35be-c1cb-40f5-848f-0f856e13a741" providerId="ADAL" clId="{DEF653E6-41BF-40F6-AA69-D8CCDC405CB9}" dt="2024-07-15T03:36:20.651" v="10505" actId="21"/>
          <ac:spMkLst>
            <pc:docMk/>
            <pc:sldMk cId="3903972486" sldId="289"/>
            <ac:spMk id="26" creationId="{4A12DA29-85F4-2BF9-1977-2F85A5B0DF83}"/>
          </ac:spMkLst>
        </pc:spChg>
        <pc:spChg chg="add del mod">
          <ac:chgData name="Jose Carlo Burga" userId="ad8c35be-c1cb-40f5-848f-0f856e13a741" providerId="ADAL" clId="{DEF653E6-41BF-40F6-AA69-D8CCDC405CB9}" dt="2024-07-15T03:36:20.651" v="10505" actId="21"/>
          <ac:spMkLst>
            <pc:docMk/>
            <pc:sldMk cId="3903972486" sldId="289"/>
            <ac:spMk id="27" creationId="{B4666190-DF39-B435-115B-1CD5254BB0A4}"/>
          </ac:spMkLst>
        </pc:spChg>
        <pc:spChg chg="add del mod">
          <ac:chgData name="Jose Carlo Burga" userId="ad8c35be-c1cb-40f5-848f-0f856e13a741" providerId="ADAL" clId="{DEF653E6-41BF-40F6-AA69-D8CCDC405CB9}" dt="2024-07-15T03:36:20.651" v="10505" actId="21"/>
          <ac:spMkLst>
            <pc:docMk/>
            <pc:sldMk cId="3903972486" sldId="289"/>
            <ac:spMk id="28" creationId="{883ABE31-E393-3D00-CAD8-4A28D6D776E6}"/>
          </ac:spMkLst>
        </pc:spChg>
        <pc:spChg chg="add del mod">
          <ac:chgData name="Jose Carlo Burga" userId="ad8c35be-c1cb-40f5-848f-0f856e13a741" providerId="ADAL" clId="{DEF653E6-41BF-40F6-AA69-D8CCDC405CB9}" dt="2024-07-15T03:36:20.651" v="10505" actId="21"/>
          <ac:spMkLst>
            <pc:docMk/>
            <pc:sldMk cId="3903972486" sldId="289"/>
            <ac:spMk id="29" creationId="{12B2D3ED-1D27-559F-208E-4CC0E006A7CE}"/>
          </ac:spMkLst>
        </pc:spChg>
        <pc:spChg chg="add del mod">
          <ac:chgData name="Jose Carlo Burga" userId="ad8c35be-c1cb-40f5-848f-0f856e13a741" providerId="ADAL" clId="{DEF653E6-41BF-40F6-AA69-D8CCDC405CB9}" dt="2024-07-15T03:36:20.651" v="10505" actId="21"/>
          <ac:spMkLst>
            <pc:docMk/>
            <pc:sldMk cId="3903972486" sldId="289"/>
            <ac:spMk id="30" creationId="{0115E2DC-8893-EEF1-2870-ACA151C2BB82}"/>
          </ac:spMkLst>
        </pc:spChg>
        <pc:spChg chg="add del mod">
          <ac:chgData name="Jose Carlo Burga" userId="ad8c35be-c1cb-40f5-848f-0f856e13a741" providerId="ADAL" clId="{DEF653E6-41BF-40F6-AA69-D8CCDC405CB9}" dt="2024-07-15T03:36:20.651" v="10505" actId="21"/>
          <ac:spMkLst>
            <pc:docMk/>
            <pc:sldMk cId="3903972486" sldId="289"/>
            <ac:spMk id="31" creationId="{A16E0567-2B22-46D1-036F-F390077FE011}"/>
          </ac:spMkLst>
        </pc:spChg>
        <pc:spChg chg="add del mod">
          <ac:chgData name="Jose Carlo Burga" userId="ad8c35be-c1cb-40f5-848f-0f856e13a741" providerId="ADAL" clId="{DEF653E6-41BF-40F6-AA69-D8CCDC405CB9}" dt="2024-07-15T03:36:20.651" v="10505" actId="21"/>
          <ac:spMkLst>
            <pc:docMk/>
            <pc:sldMk cId="3903972486" sldId="289"/>
            <ac:spMk id="32" creationId="{11A7778D-F823-22ED-74CB-F7B956B29A33}"/>
          </ac:spMkLst>
        </pc:spChg>
        <pc:spChg chg="add del mod">
          <ac:chgData name="Jose Carlo Burga" userId="ad8c35be-c1cb-40f5-848f-0f856e13a741" providerId="ADAL" clId="{DEF653E6-41BF-40F6-AA69-D8CCDC405CB9}" dt="2024-07-15T03:36:20.651" v="10505" actId="21"/>
          <ac:spMkLst>
            <pc:docMk/>
            <pc:sldMk cId="3903972486" sldId="289"/>
            <ac:spMk id="33" creationId="{A924CE57-FAEC-406B-A34B-0A5043751670}"/>
          </ac:spMkLst>
        </pc:spChg>
        <pc:spChg chg="add del mod">
          <ac:chgData name="Jose Carlo Burga" userId="ad8c35be-c1cb-40f5-848f-0f856e13a741" providerId="ADAL" clId="{DEF653E6-41BF-40F6-AA69-D8CCDC405CB9}" dt="2024-07-15T03:36:20.651" v="10505" actId="21"/>
          <ac:spMkLst>
            <pc:docMk/>
            <pc:sldMk cId="3903972486" sldId="289"/>
            <ac:spMk id="34" creationId="{880A7F8B-43A5-5C8E-E730-93B8DD7E809B}"/>
          </ac:spMkLst>
        </pc:spChg>
        <pc:spChg chg="add del mod">
          <ac:chgData name="Jose Carlo Burga" userId="ad8c35be-c1cb-40f5-848f-0f856e13a741" providerId="ADAL" clId="{DEF653E6-41BF-40F6-AA69-D8CCDC405CB9}" dt="2024-07-15T03:36:20.651" v="10505" actId="21"/>
          <ac:spMkLst>
            <pc:docMk/>
            <pc:sldMk cId="3903972486" sldId="289"/>
            <ac:spMk id="35" creationId="{B49318A8-6F2B-130D-1735-815B4F95CA88}"/>
          </ac:spMkLst>
        </pc:spChg>
        <pc:graphicFrameChg chg="del">
          <ac:chgData name="Jose Carlo Burga" userId="ad8c35be-c1cb-40f5-848f-0f856e13a741" providerId="ADAL" clId="{DEF653E6-41BF-40F6-AA69-D8CCDC405CB9}" dt="2024-07-15T03:21:40.844" v="10270" actId="478"/>
          <ac:graphicFrameMkLst>
            <pc:docMk/>
            <pc:sldMk cId="3903972486" sldId="289"/>
            <ac:graphicFrameMk id="18" creationId="{11EC03D0-AC51-708E-BB84-AA441D027145}"/>
          </ac:graphicFrameMkLst>
        </pc:graphicFrameChg>
        <pc:graphicFrameChg chg="del">
          <ac:chgData name="Jose Carlo Burga" userId="ad8c35be-c1cb-40f5-848f-0f856e13a741" providerId="ADAL" clId="{DEF653E6-41BF-40F6-AA69-D8CCDC405CB9}" dt="2024-07-15T03:21:40.844" v="10270" actId="478"/>
          <ac:graphicFrameMkLst>
            <pc:docMk/>
            <pc:sldMk cId="3903972486" sldId="289"/>
            <ac:graphicFrameMk id="22" creationId="{4524439D-BA2B-AC36-6E52-1D6A699E5234}"/>
          </ac:graphicFrameMkLst>
        </pc:graphicFrameChg>
        <pc:graphicFrameChg chg="del mod modGraphic">
          <ac:chgData name="Jose Carlo Burga" userId="ad8c35be-c1cb-40f5-848f-0f856e13a741" providerId="ADAL" clId="{DEF653E6-41BF-40F6-AA69-D8CCDC405CB9}" dt="2024-07-15T03:36:04.988" v="10502" actId="21"/>
          <ac:graphicFrameMkLst>
            <pc:docMk/>
            <pc:sldMk cId="3903972486" sldId="289"/>
            <ac:graphicFrameMk id="23" creationId="{709DBB29-E17F-F097-3C51-349BFD7E2EAF}"/>
          </ac:graphicFrameMkLst>
        </pc:graphicFrameChg>
        <pc:picChg chg="del">
          <ac:chgData name="Jose Carlo Burga" userId="ad8c35be-c1cb-40f5-848f-0f856e13a741" providerId="ADAL" clId="{DEF653E6-41BF-40F6-AA69-D8CCDC405CB9}" dt="2024-07-15T03:21:40.844" v="10270" actId="478"/>
          <ac:picMkLst>
            <pc:docMk/>
            <pc:sldMk cId="3903972486" sldId="289"/>
            <ac:picMk id="4" creationId="{2D1CC9D2-97B6-D942-AA08-E228D520C05A}"/>
          </ac:picMkLst>
        </pc:picChg>
      </pc:sldChg>
    </pc:docChg>
  </pc:docChgLst>
  <pc:docChgLst>
    <pc:chgData name="Guest User" userId="S::urn:spo:anon#c37a8ed5b84d1b9bc5d94e9987e8199ecff221fcefc9b84d16472a2961e6fb1e::" providerId="AD" clId="Web-{BCAF2A74-34F1-F2F4-423E-1966EDAA30D4}"/>
    <pc:docChg chg="modSld">
      <pc:chgData name="Guest User" userId="S::urn:spo:anon#c37a8ed5b84d1b9bc5d94e9987e8199ecff221fcefc9b84d16472a2961e6fb1e::" providerId="AD" clId="Web-{BCAF2A74-34F1-F2F4-423E-1966EDAA30D4}" dt="2024-07-08T23:46:38.385" v="44" actId="20577"/>
      <pc:docMkLst>
        <pc:docMk/>
      </pc:docMkLst>
      <pc:sldChg chg="addSp modSp">
        <pc:chgData name="Guest User" userId="S::urn:spo:anon#c37a8ed5b84d1b9bc5d94e9987e8199ecff221fcefc9b84d16472a2961e6fb1e::" providerId="AD" clId="Web-{BCAF2A74-34F1-F2F4-423E-1966EDAA30D4}" dt="2024-07-08T23:46:38.385" v="44" actId="20577"/>
        <pc:sldMkLst>
          <pc:docMk/>
          <pc:sldMk cId="2863171964" sldId="257"/>
        </pc:sldMkLst>
        <pc:spChg chg="add mod">
          <ac:chgData name="Guest User" userId="S::urn:spo:anon#c37a8ed5b84d1b9bc5d94e9987e8199ecff221fcefc9b84d16472a2961e6fb1e::" providerId="AD" clId="Web-{BCAF2A74-34F1-F2F4-423E-1966EDAA30D4}" dt="2024-07-08T23:46:38.385" v="44" actId="20577"/>
          <ac:spMkLst>
            <pc:docMk/>
            <pc:sldMk cId="2863171964" sldId="257"/>
            <ac:spMk id="2" creationId="{B36395A3-56D8-3006-DDE8-5BC2CB7B5DC5}"/>
          </ac:spMkLst>
        </pc:spChg>
        <pc:spChg chg="mod">
          <ac:chgData name="Guest User" userId="S::urn:spo:anon#c37a8ed5b84d1b9bc5d94e9987e8199ecff221fcefc9b84d16472a2961e6fb1e::" providerId="AD" clId="Web-{BCAF2A74-34F1-F2F4-423E-1966EDAA30D4}" dt="2024-07-08T23:46:11.057" v="6" actId="20577"/>
          <ac:spMkLst>
            <pc:docMk/>
            <pc:sldMk cId="2863171964" sldId="257"/>
            <ac:spMk id="17" creationId="{64C9C316-4537-CBA0-58AA-25DEA1EBFA6F}"/>
          </ac:spMkLst>
        </pc:spChg>
      </pc:sldChg>
    </pc:docChg>
  </pc:docChgLst>
  <pc:docChgLst>
    <pc:chgData name="Jose Carlo Burga" userId="S::jburga@peruvianbusinesscouncil.org::ad8c35be-c1cb-40f5-848f-0f856e13a741" providerId="AD" clId="Web-{FBD42319-FFBD-CE53-F8AC-535BBDE608F2}"/>
    <pc:docChg chg="modSld">
      <pc:chgData name="Jose Carlo Burga" userId="S::jburga@peruvianbusinesscouncil.org::ad8c35be-c1cb-40f5-848f-0f856e13a741" providerId="AD" clId="Web-{FBD42319-FFBD-CE53-F8AC-535BBDE608F2}" dt="2024-07-15T01:55:43.719" v="883" actId="14100"/>
      <pc:docMkLst>
        <pc:docMk/>
      </pc:docMkLst>
      <pc:sldChg chg="modSp">
        <pc:chgData name="Jose Carlo Burga" userId="S::jburga@peruvianbusinesscouncil.org::ad8c35be-c1cb-40f5-848f-0f856e13a741" providerId="AD" clId="Web-{FBD42319-FFBD-CE53-F8AC-535BBDE608F2}" dt="2024-07-15T01:50:49.547" v="804"/>
        <pc:sldMkLst>
          <pc:docMk/>
          <pc:sldMk cId="726710393" sldId="270"/>
        </pc:sldMkLst>
        <pc:spChg chg="mod">
          <ac:chgData name="Jose Carlo Burga" userId="S::jburga@peruvianbusinesscouncil.org::ad8c35be-c1cb-40f5-848f-0f856e13a741" providerId="AD" clId="Web-{FBD42319-FFBD-CE53-F8AC-535BBDE608F2}" dt="2024-07-15T01:49:00.057" v="780" actId="1076"/>
          <ac:spMkLst>
            <pc:docMk/>
            <pc:sldMk cId="726710393" sldId="270"/>
            <ac:spMk id="3" creationId="{EA741F4A-BE56-5C88-714B-D5642262D97F}"/>
          </ac:spMkLst>
        </pc:spChg>
        <pc:spChg chg="mod">
          <ac:chgData name="Jose Carlo Burga" userId="S::jburga@peruvianbusinesscouncil.org::ad8c35be-c1cb-40f5-848f-0f856e13a741" providerId="AD" clId="Web-{FBD42319-FFBD-CE53-F8AC-535BBDE608F2}" dt="2024-07-15T01:43:29.649" v="480" actId="20577"/>
          <ac:spMkLst>
            <pc:docMk/>
            <pc:sldMk cId="726710393" sldId="270"/>
            <ac:spMk id="21" creationId="{1B15ED52-F352-441B-82BF-E0EA34836D08}"/>
          </ac:spMkLst>
        </pc:spChg>
        <pc:graphicFrameChg chg="mod modGraphic">
          <ac:chgData name="Jose Carlo Burga" userId="S::jburga@peruvianbusinesscouncil.org::ad8c35be-c1cb-40f5-848f-0f856e13a741" providerId="AD" clId="Web-{FBD42319-FFBD-CE53-F8AC-535BBDE608F2}" dt="2024-07-15T01:50:49.547" v="804"/>
          <ac:graphicFrameMkLst>
            <pc:docMk/>
            <pc:sldMk cId="726710393" sldId="270"/>
            <ac:graphicFrameMk id="8" creationId="{06A153F7-7A92-EBD9-BA62-BF6804CB6856}"/>
          </ac:graphicFrameMkLst>
        </pc:graphicFrameChg>
      </pc:sldChg>
      <pc:sldChg chg="delSp">
        <pc:chgData name="Jose Carlo Burga" userId="S::jburga@peruvianbusinesscouncil.org::ad8c35be-c1cb-40f5-848f-0f856e13a741" providerId="AD" clId="Web-{FBD42319-FFBD-CE53-F8AC-535BBDE608F2}" dt="2024-07-15T01:51:45.190" v="815"/>
        <pc:sldMkLst>
          <pc:docMk/>
          <pc:sldMk cId="2066794572" sldId="287"/>
        </pc:sldMkLst>
        <pc:spChg chg="del">
          <ac:chgData name="Jose Carlo Burga" userId="S::jburga@peruvianbusinesscouncil.org::ad8c35be-c1cb-40f5-848f-0f856e13a741" providerId="AD" clId="Web-{FBD42319-FFBD-CE53-F8AC-535BBDE608F2}" dt="2024-07-15T01:51:45.190" v="813"/>
          <ac:spMkLst>
            <pc:docMk/>
            <pc:sldMk cId="2066794572" sldId="287"/>
            <ac:spMk id="17" creationId="{6A9216D3-8C86-809C-1185-BAAFD910712C}"/>
          </ac:spMkLst>
        </pc:spChg>
        <pc:spChg chg="del">
          <ac:chgData name="Jose Carlo Burga" userId="S::jburga@peruvianbusinesscouncil.org::ad8c35be-c1cb-40f5-848f-0f856e13a741" providerId="AD" clId="Web-{FBD42319-FFBD-CE53-F8AC-535BBDE608F2}" dt="2024-07-15T01:51:45.175" v="812"/>
          <ac:spMkLst>
            <pc:docMk/>
            <pc:sldMk cId="2066794572" sldId="287"/>
            <ac:spMk id="18" creationId="{0AC2AEAA-99E4-BBDC-E20B-69AE65DAF389}"/>
          </ac:spMkLst>
        </pc:spChg>
        <pc:spChg chg="del">
          <ac:chgData name="Jose Carlo Burga" userId="S::jburga@peruvianbusinesscouncil.org::ad8c35be-c1cb-40f5-848f-0f856e13a741" providerId="AD" clId="Web-{FBD42319-FFBD-CE53-F8AC-535BBDE608F2}" dt="2024-07-15T01:51:45.175" v="811"/>
          <ac:spMkLst>
            <pc:docMk/>
            <pc:sldMk cId="2066794572" sldId="287"/>
            <ac:spMk id="19" creationId="{E84D62BB-5FA5-BCAE-71A3-AF8E0416050D}"/>
          </ac:spMkLst>
        </pc:spChg>
        <pc:spChg chg="del">
          <ac:chgData name="Jose Carlo Burga" userId="S::jburga@peruvianbusinesscouncil.org::ad8c35be-c1cb-40f5-848f-0f856e13a741" providerId="AD" clId="Web-{FBD42319-FFBD-CE53-F8AC-535BBDE608F2}" dt="2024-07-15T01:51:45.175" v="810"/>
          <ac:spMkLst>
            <pc:docMk/>
            <pc:sldMk cId="2066794572" sldId="287"/>
            <ac:spMk id="20" creationId="{A8F31D6A-AA53-1C01-5A1E-012971B308CE}"/>
          </ac:spMkLst>
        </pc:spChg>
        <pc:spChg chg="del">
          <ac:chgData name="Jose Carlo Burga" userId="S::jburga@peruvianbusinesscouncil.org::ad8c35be-c1cb-40f5-848f-0f856e13a741" providerId="AD" clId="Web-{FBD42319-FFBD-CE53-F8AC-535BBDE608F2}" dt="2024-07-15T01:51:45.175" v="809"/>
          <ac:spMkLst>
            <pc:docMk/>
            <pc:sldMk cId="2066794572" sldId="287"/>
            <ac:spMk id="23" creationId="{80131951-E909-51E5-4D85-952D3F3FDEFD}"/>
          </ac:spMkLst>
        </pc:spChg>
        <pc:spChg chg="del">
          <ac:chgData name="Jose Carlo Burga" userId="S::jburga@peruvianbusinesscouncil.org::ad8c35be-c1cb-40f5-848f-0f856e13a741" providerId="AD" clId="Web-{FBD42319-FFBD-CE53-F8AC-535BBDE608F2}" dt="2024-07-15T01:51:45.175" v="808"/>
          <ac:spMkLst>
            <pc:docMk/>
            <pc:sldMk cId="2066794572" sldId="287"/>
            <ac:spMk id="24" creationId="{8A9BA49C-3B72-D1DF-1C8E-26CE76EA388A}"/>
          </ac:spMkLst>
        </pc:spChg>
        <pc:graphicFrameChg chg="del">
          <ac:chgData name="Jose Carlo Burga" userId="S::jburga@peruvianbusinesscouncil.org::ad8c35be-c1cb-40f5-848f-0f856e13a741" providerId="AD" clId="Web-{FBD42319-FFBD-CE53-F8AC-535BBDE608F2}" dt="2024-07-15T01:51:45.190" v="815"/>
          <ac:graphicFrameMkLst>
            <pc:docMk/>
            <pc:sldMk cId="2066794572" sldId="287"/>
            <ac:graphicFrameMk id="9" creationId="{468703E9-BE5F-7E73-551A-3F8C0468691D}"/>
          </ac:graphicFrameMkLst>
        </pc:graphicFrameChg>
        <pc:picChg chg="del">
          <ac:chgData name="Jose Carlo Burga" userId="S::jburga@peruvianbusinesscouncil.org::ad8c35be-c1cb-40f5-848f-0f856e13a741" providerId="AD" clId="Web-{FBD42319-FFBD-CE53-F8AC-535BBDE608F2}" dt="2024-07-15T01:51:45.190" v="814"/>
          <ac:picMkLst>
            <pc:docMk/>
            <pc:sldMk cId="2066794572" sldId="287"/>
            <ac:picMk id="10" creationId="{2D1CC9D2-97B6-D942-AA08-E228D520C05A}"/>
          </ac:picMkLst>
        </pc:picChg>
      </pc:sldChg>
      <pc:sldChg chg="addSp delSp modSp">
        <pc:chgData name="Jose Carlo Burga" userId="S::jburga@peruvianbusinesscouncil.org::ad8c35be-c1cb-40f5-848f-0f856e13a741" providerId="AD" clId="Web-{FBD42319-FFBD-CE53-F8AC-535BBDE608F2}" dt="2024-07-15T01:55:43.719" v="883" actId="14100"/>
        <pc:sldMkLst>
          <pc:docMk/>
          <pc:sldMk cId="3184681274" sldId="288"/>
        </pc:sldMkLst>
        <pc:spChg chg="add mod">
          <ac:chgData name="Jose Carlo Burga" userId="S::jburga@peruvianbusinesscouncil.org::ad8c35be-c1cb-40f5-848f-0f856e13a741" providerId="AD" clId="Web-{FBD42319-FFBD-CE53-F8AC-535BBDE608F2}" dt="2024-07-15T01:53:40.728" v="861" actId="1076"/>
          <ac:spMkLst>
            <pc:docMk/>
            <pc:sldMk cId="3184681274" sldId="288"/>
            <ac:spMk id="5" creationId="{6A9216D3-8C86-809C-1185-BAAFD910712C}"/>
          </ac:spMkLst>
        </pc:spChg>
        <pc:spChg chg="add mod">
          <ac:chgData name="Jose Carlo Burga" userId="S::jburga@peruvianbusinesscouncil.org::ad8c35be-c1cb-40f5-848f-0f856e13a741" providerId="AD" clId="Web-{FBD42319-FFBD-CE53-F8AC-535BBDE608F2}" dt="2024-07-15T01:53:40.775" v="862" actId="1076"/>
          <ac:spMkLst>
            <pc:docMk/>
            <pc:sldMk cId="3184681274" sldId="288"/>
            <ac:spMk id="6" creationId="{0AC2AEAA-99E4-BBDC-E20B-69AE65DAF389}"/>
          </ac:spMkLst>
        </pc:spChg>
        <pc:spChg chg="add mod">
          <ac:chgData name="Jose Carlo Burga" userId="S::jburga@peruvianbusinesscouncil.org::ad8c35be-c1cb-40f5-848f-0f856e13a741" providerId="AD" clId="Web-{FBD42319-FFBD-CE53-F8AC-535BBDE608F2}" dt="2024-07-15T01:53:40.806" v="863" actId="1076"/>
          <ac:spMkLst>
            <pc:docMk/>
            <pc:sldMk cId="3184681274" sldId="288"/>
            <ac:spMk id="7" creationId="{E84D62BB-5FA5-BCAE-71A3-AF8E0416050D}"/>
          </ac:spMkLst>
        </pc:spChg>
        <pc:spChg chg="add mod">
          <ac:chgData name="Jose Carlo Burga" userId="S::jburga@peruvianbusinesscouncil.org::ad8c35be-c1cb-40f5-848f-0f856e13a741" providerId="AD" clId="Web-{FBD42319-FFBD-CE53-F8AC-535BBDE608F2}" dt="2024-07-15T01:53:40.837" v="864" actId="1076"/>
          <ac:spMkLst>
            <pc:docMk/>
            <pc:sldMk cId="3184681274" sldId="288"/>
            <ac:spMk id="8" creationId="{A8F31D6A-AA53-1C01-5A1E-012971B308CE}"/>
          </ac:spMkLst>
        </pc:spChg>
        <pc:spChg chg="add mod">
          <ac:chgData name="Jose Carlo Burga" userId="S::jburga@peruvianbusinesscouncil.org::ad8c35be-c1cb-40f5-848f-0f856e13a741" providerId="AD" clId="Web-{FBD42319-FFBD-CE53-F8AC-535BBDE608F2}" dt="2024-07-15T01:53:40.868" v="865" actId="1076"/>
          <ac:spMkLst>
            <pc:docMk/>
            <pc:sldMk cId="3184681274" sldId="288"/>
            <ac:spMk id="9" creationId="{80131951-E909-51E5-4D85-952D3F3FDEFD}"/>
          </ac:spMkLst>
        </pc:spChg>
        <pc:spChg chg="add mod">
          <ac:chgData name="Jose Carlo Burga" userId="S::jburga@peruvianbusinesscouncil.org::ad8c35be-c1cb-40f5-848f-0f856e13a741" providerId="AD" clId="Web-{FBD42319-FFBD-CE53-F8AC-535BBDE608F2}" dt="2024-07-15T01:54:00.854" v="867" actId="1076"/>
          <ac:spMkLst>
            <pc:docMk/>
            <pc:sldMk cId="3184681274" sldId="288"/>
            <ac:spMk id="13" creationId="{8A9BA49C-3B72-D1DF-1C8E-26CE76EA388A}"/>
          </ac:spMkLst>
        </pc:spChg>
        <pc:spChg chg="del">
          <ac:chgData name="Jose Carlo Burga" userId="S::jburga@peruvianbusinesscouncil.org::ad8c35be-c1cb-40f5-848f-0f856e13a741" providerId="AD" clId="Web-{FBD42319-FFBD-CE53-F8AC-535BBDE608F2}" dt="2024-07-15T01:51:16.564" v="807"/>
          <ac:spMkLst>
            <pc:docMk/>
            <pc:sldMk cId="3184681274" sldId="288"/>
            <ac:spMk id="17" creationId="{96D165E4-C397-A36E-AB2A-3688DAFE1FC0}"/>
          </ac:spMkLst>
        </pc:spChg>
        <pc:spChg chg="del">
          <ac:chgData name="Jose Carlo Burga" userId="S::jburga@peruvianbusinesscouncil.org::ad8c35be-c1cb-40f5-848f-0f856e13a741" providerId="AD" clId="Web-{FBD42319-FFBD-CE53-F8AC-535BBDE608F2}" dt="2024-07-15T01:51:16.564" v="806"/>
          <ac:spMkLst>
            <pc:docMk/>
            <pc:sldMk cId="3184681274" sldId="288"/>
            <ac:spMk id="18" creationId="{2F452AE9-BD74-8E9E-E7B0-1530A99645C5}"/>
          </ac:spMkLst>
        </pc:spChg>
        <pc:spChg chg="add mod">
          <ac:chgData name="Jose Carlo Burga" userId="S::jburga@peruvianbusinesscouncil.org::ad8c35be-c1cb-40f5-848f-0f856e13a741" providerId="AD" clId="Web-{FBD42319-FFBD-CE53-F8AC-535BBDE608F2}" dt="2024-07-15T01:53:28.540" v="860" actId="1076"/>
          <ac:spMkLst>
            <pc:docMk/>
            <pc:sldMk cId="3184681274" sldId="288"/>
            <ac:spMk id="19" creationId="{68AC675A-E8A5-E383-DF3F-389E7332E62D}"/>
          </ac:spMkLst>
        </pc:spChg>
        <pc:spChg chg="del">
          <ac:chgData name="Jose Carlo Burga" userId="S::jburga@peruvianbusinesscouncil.org::ad8c35be-c1cb-40f5-848f-0f856e13a741" providerId="AD" clId="Web-{FBD42319-FFBD-CE53-F8AC-535BBDE608F2}" dt="2024-07-15T01:51:16.564" v="805"/>
          <ac:spMkLst>
            <pc:docMk/>
            <pc:sldMk cId="3184681274" sldId="288"/>
            <ac:spMk id="20" creationId="{F9484FAF-44EB-5BA2-4604-4495BE1B302E}"/>
          </ac:spMkLst>
        </pc:spChg>
        <pc:spChg chg="add mod">
          <ac:chgData name="Jose Carlo Burga" userId="S::jburga@peruvianbusinesscouncil.org::ad8c35be-c1cb-40f5-848f-0f856e13a741" providerId="AD" clId="Web-{FBD42319-FFBD-CE53-F8AC-535BBDE608F2}" dt="2024-07-15T01:55:43.719" v="883" actId="14100"/>
          <ac:spMkLst>
            <pc:docMk/>
            <pc:sldMk cId="3184681274" sldId="288"/>
            <ac:spMk id="21" creationId="{E6B31020-A08C-0A7A-EE11-A8C5F450301B}"/>
          </ac:spMkLst>
        </pc:spChg>
        <pc:spChg chg="add del">
          <ac:chgData name="Jose Carlo Burga" userId="S::jburga@peruvianbusinesscouncil.org::ad8c35be-c1cb-40f5-848f-0f856e13a741" providerId="AD" clId="Web-{FBD42319-FFBD-CE53-F8AC-535BBDE608F2}" dt="2024-07-15T01:55:40.953" v="882"/>
          <ac:spMkLst>
            <pc:docMk/>
            <pc:sldMk cId="3184681274" sldId="288"/>
            <ac:spMk id="22" creationId="{AB7CAD84-8C4A-0745-70C2-67B915954B3B}"/>
          </ac:spMkLst>
        </pc:spChg>
        <pc:graphicFrameChg chg="add mod">
          <ac:chgData name="Jose Carlo Burga" userId="S::jburga@peruvianbusinesscouncil.org::ad8c35be-c1cb-40f5-848f-0f856e13a741" providerId="AD" clId="Web-{FBD42319-FFBD-CE53-F8AC-535BBDE608F2}" dt="2024-07-15T01:54:12.370" v="868" actId="1076"/>
          <ac:graphicFrameMkLst>
            <pc:docMk/>
            <pc:sldMk cId="3184681274" sldId="288"/>
            <ac:graphicFrameMk id="3" creationId="{E10D54C3-9E6F-65AD-2BDF-B099C1F659DE}"/>
          </ac:graphicFrameMkLst>
        </pc:graphicFrameChg>
        <pc:picChg chg="add mod">
          <ac:chgData name="Jose Carlo Burga" userId="S::jburga@peruvianbusinesscouncil.org::ad8c35be-c1cb-40f5-848f-0f856e13a741" providerId="AD" clId="Web-{FBD42319-FFBD-CE53-F8AC-535BBDE608F2}" dt="2024-07-15T01:53:48.759" v="866" actId="1076"/>
          <ac:picMkLst>
            <pc:docMk/>
            <pc:sldMk cId="3184681274" sldId="288"/>
            <ac:picMk id="4" creationId="{2D1CC9D2-97B6-D942-AA08-E228D520C0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3951-4B92-E7FD-1539-450BC8E4B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AF5CFD-5A94-A450-5503-0A86AD9B4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06E30F-E34F-8652-A890-E0518DCBAAD5}"/>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5" name="Footer Placeholder 4">
            <a:extLst>
              <a:ext uri="{FF2B5EF4-FFF2-40B4-BE49-F238E27FC236}">
                <a16:creationId xmlns:a16="http://schemas.microsoft.com/office/drawing/2014/main" id="{610A5D3B-7CC1-A490-B886-53F22ECEE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49E4-5595-BE75-5222-0218518A63FD}"/>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377169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F338-6CBB-C5FA-D63D-66874E6D3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0A760-6491-F622-62D0-39C62D324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6E6BE-D0E2-652C-E03E-7FC7D6396EE5}"/>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5" name="Footer Placeholder 4">
            <a:extLst>
              <a:ext uri="{FF2B5EF4-FFF2-40B4-BE49-F238E27FC236}">
                <a16:creationId xmlns:a16="http://schemas.microsoft.com/office/drawing/2014/main" id="{FEBB67BB-BC4A-F86C-4C2F-E59D1EB28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F50B5-E719-7F3C-F98F-506D3B2B083C}"/>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361625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D7E057-F48E-EEC2-110B-9D84F3069A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E05859-FAB2-4451-DCB0-431C037E29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D3EFD3-4A17-8A2F-B0FB-3926118BD789}"/>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5" name="Footer Placeholder 4">
            <a:extLst>
              <a:ext uri="{FF2B5EF4-FFF2-40B4-BE49-F238E27FC236}">
                <a16:creationId xmlns:a16="http://schemas.microsoft.com/office/drawing/2014/main" id="{64B36BE1-B6E5-76E4-BB6B-44B5B1BB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43FBD-9703-2A5E-5FDB-885FA5736405}"/>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383725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7D10-C377-7F50-CB1D-DCE0052C13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64C209-B2A1-8F22-4440-D281EC4078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4DAB6-58C1-2104-33FC-4FA4C3AC3A24}"/>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5" name="Footer Placeholder 4">
            <a:extLst>
              <a:ext uri="{FF2B5EF4-FFF2-40B4-BE49-F238E27FC236}">
                <a16:creationId xmlns:a16="http://schemas.microsoft.com/office/drawing/2014/main" id="{B101EFBB-036B-8C71-9FA6-6059A3321B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E23BE8-08D7-9380-C66E-A9B89392AA2F}"/>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266067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A815-26ED-C265-3DE9-14E99A4D8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E61A42-C1E0-16D2-03B4-2BB897874C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9B581C-1462-346D-09DF-64DA6590D713}"/>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5" name="Footer Placeholder 4">
            <a:extLst>
              <a:ext uri="{FF2B5EF4-FFF2-40B4-BE49-F238E27FC236}">
                <a16:creationId xmlns:a16="http://schemas.microsoft.com/office/drawing/2014/main" id="{E38148A4-CBD0-FEE6-5A34-AB876380F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D73EA-CB88-7623-F2CD-A170EC0A85FD}"/>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3623047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75EE-73BA-D70F-49E1-2930236AB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E5A4E-A2AD-084F-1227-83274FEA97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5E6847-1675-B986-8D87-F6036CBB5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53E001-0F06-478D-233B-D51152FDD327}"/>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6" name="Footer Placeholder 5">
            <a:extLst>
              <a:ext uri="{FF2B5EF4-FFF2-40B4-BE49-F238E27FC236}">
                <a16:creationId xmlns:a16="http://schemas.microsoft.com/office/drawing/2014/main" id="{10DF9A42-CA21-4974-3B26-F046ED5315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96CDF1-C3BE-7A98-80E9-FEA30B0398E6}"/>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243374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FF65-E1CC-6C69-1029-9820C44CE4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D1B255-E7AC-D7A3-7EC1-191674607C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725A8-42B4-EA86-C0DB-413F360DE8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02D138-7AAD-6B35-257E-A93D1E16D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C3CA2C-6D0F-3C75-14D7-BA4525A117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E339A-8FEA-427F-DAC9-5823FE972DF9}"/>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8" name="Footer Placeholder 7">
            <a:extLst>
              <a:ext uri="{FF2B5EF4-FFF2-40B4-BE49-F238E27FC236}">
                <a16:creationId xmlns:a16="http://schemas.microsoft.com/office/drawing/2014/main" id="{196D3DDA-ACB0-0BD8-112C-4268CC5021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16D6F4-D144-7A2B-7F0D-B6B6D12EF3BB}"/>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276002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E65B-CA56-77FE-C134-DF4195D521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608651-E29A-48F3-2077-4EDADE783F24}"/>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4" name="Footer Placeholder 3">
            <a:extLst>
              <a:ext uri="{FF2B5EF4-FFF2-40B4-BE49-F238E27FC236}">
                <a16:creationId xmlns:a16="http://schemas.microsoft.com/office/drawing/2014/main" id="{2815FF83-DD80-18D2-D8BC-81545812A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856ADB-19C4-D7F4-4233-1B2E500D2474}"/>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64392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19B18-F9F9-425C-E20E-62AA25BBA3EF}"/>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3" name="Footer Placeholder 2">
            <a:extLst>
              <a:ext uri="{FF2B5EF4-FFF2-40B4-BE49-F238E27FC236}">
                <a16:creationId xmlns:a16="http://schemas.microsoft.com/office/drawing/2014/main" id="{4BE07A70-ACAA-A2E0-F4E1-989B7DE131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711A71-2FA5-DB02-2FCE-437112BAA23C}"/>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171884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2D3D-EF64-7806-5E8B-B5B937705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40EE4C-DEA6-08E9-F29D-CC2616702D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B7E567-0B31-F14D-4A78-1E740F790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165BB-07C2-A7DF-2FDB-7D796660DAB9}"/>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6" name="Footer Placeholder 5">
            <a:extLst>
              <a:ext uri="{FF2B5EF4-FFF2-40B4-BE49-F238E27FC236}">
                <a16:creationId xmlns:a16="http://schemas.microsoft.com/office/drawing/2014/main" id="{9E258917-13D0-87AD-27E2-CFCA39152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951A2-B2AC-BFC0-0815-EDF7C292CF53}"/>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98908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13B21-6038-5827-2812-40A5AEE89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A4EFDA-AE98-594B-7AF5-BC892E8EC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04B53B-BD62-D532-6369-51538FC10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E507A-A75E-1453-5C38-543983E31411}"/>
              </a:ext>
            </a:extLst>
          </p:cNvPr>
          <p:cNvSpPr>
            <a:spLocks noGrp="1"/>
          </p:cNvSpPr>
          <p:nvPr>
            <p:ph type="dt" sz="half" idx="10"/>
          </p:nvPr>
        </p:nvSpPr>
        <p:spPr/>
        <p:txBody>
          <a:bodyPr/>
          <a:lstStyle/>
          <a:p>
            <a:fld id="{744011DC-B390-441A-BED6-43C5E2D72C10}" type="datetimeFigureOut">
              <a:rPr lang="en-US" smtClean="0"/>
              <a:t>7/14/2024</a:t>
            </a:fld>
            <a:endParaRPr lang="en-US"/>
          </a:p>
        </p:txBody>
      </p:sp>
      <p:sp>
        <p:nvSpPr>
          <p:cNvPr id="6" name="Footer Placeholder 5">
            <a:extLst>
              <a:ext uri="{FF2B5EF4-FFF2-40B4-BE49-F238E27FC236}">
                <a16:creationId xmlns:a16="http://schemas.microsoft.com/office/drawing/2014/main" id="{B4636AC6-DF48-420F-A36A-260BE591D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E5C81-0292-566A-4C0C-95A37B99323C}"/>
              </a:ext>
            </a:extLst>
          </p:cNvPr>
          <p:cNvSpPr>
            <a:spLocks noGrp="1"/>
          </p:cNvSpPr>
          <p:nvPr>
            <p:ph type="sldNum" sz="quarter" idx="12"/>
          </p:nvPr>
        </p:nvSpPr>
        <p:spPr/>
        <p:txBody>
          <a:bodyPr/>
          <a:lstStyle/>
          <a:p>
            <a:fld id="{A8432FA3-6D17-4199-A7A9-078B67636C56}" type="slidenum">
              <a:rPr lang="en-US" smtClean="0"/>
              <a:t>‹#›</a:t>
            </a:fld>
            <a:endParaRPr lang="en-US"/>
          </a:p>
        </p:txBody>
      </p:sp>
    </p:spTree>
    <p:extLst>
      <p:ext uri="{BB962C8B-B14F-4D97-AF65-F5344CB8AC3E}">
        <p14:creationId xmlns:p14="http://schemas.microsoft.com/office/powerpoint/2010/main" val="258916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83BE9-E6C0-DEFB-F120-CD5D36B35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BBF0ED-8BCC-434E-3102-8756E419B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48FAE-C6D6-6B27-69F5-7D726E870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4011DC-B390-441A-BED6-43C5E2D72C10}" type="datetimeFigureOut">
              <a:rPr lang="en-US" smtClean="0"/>
              <a:t>7/14/2024</a:t>
            </a:fld>
            <a:endParaRPr lang="en-US"/>
          </a:p>
        </p:txBody>
      </p:sp>
      <p:sp>
        <p:nvSpPr>
          <p:cNvPr id="5" name="Footer Placeholder 4">
            <a:extLst>
              <a:ext uri="{FF2B5EF4-FFF2-40B4-BE49-F238E27FC236}">
                <a16:creationId xmlns:a16="http://schemas.microsoft.com/office/drawing/2014/main" id="{2E7D4921-72DC-E0D5-FC8A-01B3CE68A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22C4BE-E60B-DF6B-67ED-AC0A35E510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432FA3-6D17-4199-A7A9-078B67636C56}" type="slidenum">
              <a:rPr lang="en-US" smtClean="0"/>
              <a:t>‹#›</a:t>
            </a:fld>
            <a:endParaRPr lang="en-US"/>
          </a:p>
        </p:txBody>
      </p:sp>
    </p:spTree>
    <p:extLst>
      <p:ext uri="{BB962C8B-B14F-4D97-AF65-F5344CB8AC3E}">
        <p14:creationId xmlns:p14="http://schemas.microsoft.com/office/powerpoint/2010/main" val="276143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hyperlink" Target="https://github.com/jcburga/python_final_research/blob/main/python_final_assignment_jupyter_file.ipynb" TargetMode="Externa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jcburga/python_final_research/blob/main/feature_preparation_producer_profile_gender_region.ipynb" TargetMode="Externa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jcburga/python_final_research/blob/main/%234_ml_producer_pre_processing.ipynb" TargetMode="External"/><Relationship Id="rId3" Type="http://schemas.openxmlformats.org/officeDocument/2006/relationships/hyperlink" Target="https://github.com/jcburga/python_final_research/blob/main/ml_producer_profile_selected_features.csv" TargetMode="External"/><Relationship Id="rId7" Type="http://schemas.openxmlformats.org/officeDocument/2006/relationships/hyperlink" Target="https://github.com/jcburga/python_final_research/blob/main/%233B_ml_producer_feature_selection_importance.ipynb" TargetMode="External"/><Relationship Id="rId2" Type="http://schemas.openxmlformats.org/officeDocument/2006/relationships/hyperlink" Target="https://github.com/jcburga/python_final_research/blob/main/concatenate_clean_agriculture_producer_employment.csv" TargetMode="External"/><Relationship Id="rId1" Type="http://schemas.openxmlformats.org/officeDocument/2006/relationships/slideLayout" Target="../slideLayouts/slideLayout2.xml"/><Relationship Id="rId6" Type="http://schemas.openxmlformats.org/officeDocument/2006/relationships/hyperlink" Target="https://github.com/jcburga/python_final_research/blob/main/%232B_ml_producer_preparation.ipynb" TargetMode="External"/><Relationship Id="rId5" Type="http://schemas.openxmlformats.org/officeDocument/2006/relationships/hyperlink" Target="https://github.com/jcburga/python_final_research/blob/main/%232A_ml_producer_exploration.ipynb" TargetMode="External"/><Relationship Id="rId4" Type="http://schemas.openxmlformats.org/officeDocument/2006/relationships/hyperlink" Target="https://github.com/jcburga/python_final_research/blob/main/%231_ml_producer__statistical.ipynb" TargetMode="External"/><Relationship Id="rId9" Type="http://schemas.openxmlformats.org/officeDocument/2006/relationships/hyperlink" Target="https://github.com/jcburga/python_final_research/blob/main/%234_5_6_ml_producer_train_predict_evaluate.ipynb"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0" name="Picture 29" descr="Three combines harvesting wheat">
            <a:extLst>
              <a:ext uri="{FF2B5EF4-FFF2-40B4-BE49-F238E27FC236}">
                <a16:creationId xmlns:a16="http://schemas.microsoft.com/office/drawing/2014/main" id="{7F100E1B-BEC8-EA46-E46E-39DB1A845868}"/>
              </a:ext>
            </a:extLst>
          </p:cNvPr>
          <p:cNvPicPr>
            <a:picLocks noChangeAspect="1"/>
          </p:cNvPicPr>
          <p:nvPr/>
        </p:nvPicPr>
        <p:blipFill rotWithShape="1">
          <a:blip r:embed="rId2">
            <a:alphaModFix amt="60000"/>
          </a:blip>
          <a:srcRect t="6814" b="10466"/>
          <a:stretch/>
        </p:blipFill>
        <p:spPr>
          <a:xfrm>
            <a:off x="-1" y="10"/>
            <a:ext cx="12192001" cy="6857990"/>
          </a:xfrm>
          <a:prstGeom prst="rect">
            <a:avLst/>
          </a:prstGeom>
        </p:spPr>
      </p:pic>
      <p:sp>
        <p:nvSpPr>
          <p:cNvPr id="2" name="Title 1">
            <a:extLst>
              <a:ext uri="{FF2B5EF4-FFF2-40B4-BE49-F238E27FC236}">
                <a16:creationId xmlns:a16="http://schemas.microsoft.com/office/drawing/2014/main" id="{8B3E0538-B436-D9F9-E0A7-84C4311270E6}"/>
              </a:ext>
            </a:extLst>
          </p:cNvPr>
          <p:cNvSpPr>
            <a:spLocks noGrp="1"/>
          </p:cNvSpPr>
          <p:nvPr>
            <p:ph type="title"/>
          </p:nvPr>
        </p:nvSpPr>
        <p:spPr>
          <a:xfrm>
            <a:off x="2852928" y="0"/>
            <a:ext cx="9336023" cy="1892808"/>
          </a:xfrm>
        </p:spPr>
        <p:txBody>
          <a:bodyPr vert="horz" lIns="91440" tIns="45720" rIns="91440" bIns="45720" rtlCol="0" anchor="b">
            <a:normAutofit/>
          </a:bodyPr>
          <a:lstStyle/>
          <a:p>
            <a:pPr algn="r"/>
            <a:r>
              <a:rPr lang="en-US" sz="3600" b="1">
                <a:solidFill>
                  <a:srgbClr val="FFFFFF"/>
                </a:solidFill>
              </a:rPr>
              <a:t>Financing and Training to Address the </a:t>
            </a:r>
            <a:br>
              <a:rPr lang="en-US" sz="3600" b="1">
                <a:solidFill>
                  <a:srgbClr val="FFFFFF"/>
                </a:solidFill>
              </a:rPr>
            </a:br>
            <a:r>
              <a:rPr lang="en-US" sz="3600" b="1">
                <a:solidFill>
                  <a:srgbClr val="FFFFFF"/>
                </a:solidFill>
              </a:rPr>
              <a:t>Gender Gap in Agriculture in Peru</a:t>
            </a:r>
            <a:br>
              <a:rPr lang="en-US" sz="3600" b="1">
                <a:solidFill>
                  <a:srgbClr val="FFFFFF"/>
                </a:solidFill>
              </a:rPr>
            </a:br>
            <a:endParaRPr lang="en-US" sz="3600" b="1">
              <a:solidFill>
                <a:srgbClr val="FFFFFF"/>
              </a:solidFill>
            </a:endParaRPr>
          </a:p>
        </p:txBody>
      </p:sp>
      <p:sp>
        <p:nvSpPr>
          <p:cNvPr id="5" name="Title 1">
            <a:extLst>
              <a:ext uri="{FF2B5EF4-FFF2-40B4-BE49-F238E27FC236}">
                <a16:creationId xmlns:a16="http://schemas.microsoft.com/office/drawing/2014/main" id="{2CCE1799-EBF3-86C2-4954-67BBDCAEAC18}"/>
              </a:ext>
            </a:extLst>
          </p:cNvPr>
          <p:cNvSpPr txBox="1">
            <a:spLocks/>
          </p:cNvSpPr>
          <p:nvPr/>
        </p:nvSpPr>
        <p:spPr>
          <a:xfrm>
            <a:off x="2852927" y="4815840"/>
            <a:ext cx="9336023" cy="18928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800" b="1">
                <a:solidFill>
                  <a:srgbClr val="FFFFFF"/>
                </a:solidFill>
              </a:rPr>
              <a:t>A supervised learning, random forest prediction model</a:t>
            </a:r>
          </a:p>
          <a:p>
            <a:pPr algn="r"/>
            <a:r>
              <a:rPr lang="en-US" sz="1800" b="1">
                <a:solidFill>
                  <a:srgbClr val="FFFFFF"/>
                </a:solidFill>
              </a:rPr>
              <a:t>Python for Data Analytics, Final Assignment</a:t>
            </a:r>
            <a:br>
              <a:rPr lang="en-US" sz="1800" b="1">
                <a:solidFill>
                  <a:srgbClr val="FFFFFF"/>
                </a:solidFill>
              </a:rPr>
            </a:br>
            <a:r>
              <a:rPr lang="en-US" sz="1800" b="1">
                <a:solidFill>
                  <a:srgbClr val="FFFFFF"/>
                </a:solidFill>
              </a:rPr>
              <a:t>Jose Carlo Burga</a:t>
            </a:r>
          </a:p>
          <a:p>
            <a:pPr algn="r"/>
            <a:endParaRPr lang="en-US" sz="1800" b="1">
              <a:solidFill>
                <a:srgbClr val="FFFFFF"/>
              </a:solidFill>
            </a:endParaRPr>
          </a:p>
        </p:txBody>
      </p:sp>
    </p:spTree>
    <p:extLst>
      <p:ext uri="{BB962C8B-B14F-4D97-AF65-F5344CB8AC3E}">
        <p14:creationId xmlns:p14="http://schemas.microsoft.com/office/powerpoint/2010/main" val="29232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le 1">
            <a:extLst>
              <a:ext uri="{FF2B5EF4-FFF2-40B4-BE49-F238E27FC236}">
                <a16:creationId xmlns:a16="http://schemas.microsoft.com/office/drawing/2014/main" id="{62874EAA-089C-9F5B-D3C8-F891E6A52A57}"/>
              </a:ext>
            </a:extLst>
          </p:cNvPr>
          <p:cNvGraphicFramePr>
            <a:graphicFrameLocks noGrp="1"/>
          </p:cNvGraphicFramePr>
          <p:nvPr>
            <p:extLst>
              <p:ext uri="{D42A27DB-BD31-4B8C-83A1-F6EECF244321}">
                <p14:modId xmlns:p14="http://schemas.microsoft.com/office/powerpoint/2010/main" val="2423050902"/>
              </p:ext>
            </p:extLst>
          </p:nvPr>
        </p:nvGraphicFramePr>
        <p:xfrm>
          <a:off x="625151" y="711858"/>
          <a:ext cx="10795518" cy="4410078"/>
        </p:xfrm>
        <a:graphic>
          <a:graphicData uri="http://schemas.openxmlformats.org/drawingml/2006/table">
            <a:tbl>
              <a:tblPr>
                <a:noFill/>
                <a:tableStyleId>{5C22544A-7EE6-4342-B048-85BDC9FD1C3A}</a:tableStyleId>
              </a:tblPr>
              <a:tblGrid>
                <a:gridCol w="724302">
                  <a:extLst>
                    <a:ext uri="{9D8B030D-6E8A-4147-A177-3AD203B41FA5}">
                      <a16:colId xmlns:a16="http://schemas.microsoft.com/office/drawing/2014/main" val="334046926"/>
                    </a:ext>
                  </a:extLst>
                </a:gridCol>
                <a:gridCol w="776880">
                  <a:extLst>
                    <a:ext uri="{9D8B030D-6E8A-4147-A177-3AD203B41FA5}">
                      <a16:colId xmlns:a16="http://schemas.microsoft.com/office/drawing/2014/main" val="3915671684"/>
                    </a:ext>
                  </a:extLst>
                </a:gridCol>
                <a:gridCol w="2333715">
                  <a:extLst>
                    <a:ext uri="{9D8B030D-6E8A-4147-A177-3AD203B41FA5}">
                      <a16:colId xmlns:a16="http://schemas.microsoft.com/office/drawing/2014/main" val="3763513102"/>
                    </a:ext>
                  </a:extLst>
                </a:gridCol>
                <a:gridCol w="787139">
                  <a:extLst>
                    <a:ext uri="{9D8B030D-6E8A-4147-A177-3AD203B41FA5}">
                      <a16:colId xmlns:a16="http://schemas.microsoft.com/office/drawing/2014/main" val="1127896692"/>
                    </a:ext>
                  </a:extLst>
                </a:gridCol>
                <a:gridCol w="1411668">
                  <a:extLst>
                    <a:ext uri="{9D8B030D-6E8A-4147-A177-3AD203B41FA5}">
                      <a16:colId xmlns:a16="http://schemas.microsoft.com/office/drawing/2014/main" val="3112444913"/>
                    </a:ext>
                  </a:extLst>
                </a:gridCol>
                <a:gridCol w="783292">
                  <a:extLst>
                    <a:ext uri="{9D8B030D-6E8A-4147-A177-3AD203B41FA5}">
                      <a16:colId xmlns:a16="http://schemas.microsoft.com/office/drawing/2014/main" val="941638352"/>
                    </a:ext>
                  </a:extLst>
                </a:gridCol>
                <a:gridCol w="1411668">
                  <a:extLst>
                    <a:ext uri="{9D8B030D-6E8A-4147-A177-3AD203B41FA5}">
                      <a16:colId xmlns:a16="http://schemas.microsoft.com/office/drawing/2014/main" val="2119996319"/>
                    </a:ext>
                  </a:extLst>
                </a:gridCol>
                <a:gridCol w="793550">
                  <a:extLst>
                    <a:ext uri="{9D8B030D-6E8A-4147-A177-3AD203B41FA5}">
                      <a16:colId xmlns:a16="http://schemas.microsoft.com/office/drawing/2014/main" val="1275252240"/>
                    </a:ext>
                  </a:extLst>
                </a:gridCol>
                <a:gridCol w="1773304">
                  <a:extLst>
                    <a:ext uri="{9D8B030D-6E8A-4147-A177-3AD203B41FA5}">
                      <a16:colId xmlns:a16="http://schemas.microsoft.com/office/drawing/2014/main" val="3473359375"/>
                    </a:ext>
                  </a:extLst>
                </a:gridCol>
              </a:tblGrid>
              <a:tr h="939727">
                <a:tc>
                  <a:txBody>
                    <a:bodyPr/>
                    <a:lstStyle/>
                    <a:p>
                      <a:pPr algn="l" fontAlgn="ctr"/>
                      <a:r>
                        <a:rPr lang="en-US" sz="900" u="none" strike="noStrike" cap="none" spc="0">
                          <a:solidFill>
                            <a:schemeClr val="tx1"/>
                          </a:solidFill>
                          <a:effectLst/>
                        </a:rPr>
                        <a:t>Method</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fontAlgn="ctr"/>
                      <a:r>
                        <a:rPr lang="en-US" sz="900" u="none" strike="noStrike" cap="none" spc="0">
                          <a:solidFill>
                            <a:schemeClr val="bg1"/>
                          </a:solidFill>
                          <a:effectLst/>
                        </a:rPr>
                        <a:t>Supervised Learning</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bg1"/>
                          </a:solidFill>
                          <a:effectLst/>
                        </a:rPr>
                        <a:t>A type of machine learning where the model is trained on a labeled dataset to make predictions.</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tx1"/>
                          </a:solidFill>
                          <a:effectLst/>
                        </a:rPr>
                        <a:t>Supervised Learning</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fontAlgn="ctr"/>
                      <a:r>
                        <a:rPr lang="en-US" sz="900" u="none" strike="noStrike" cap="none" spc="0">
                          <a:solidFill>
                            <a:schemeClr val="tx1"/>
                          </a:solidFill>
                          <a:effectLst/>
                        </a:rPr>
                        <a:t>A type of machine learning where the model is trained on a labeled dataset to make predictions.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fontAlgn="ctr"/>
                      <a:r>
                        <a:rPr lang="en-US" sz="900" u="none" strike="noStrike" cap="none" spc="0">
                          <a:solidFill>
                            <a:schemeClr val="tx1"/>
                          </a:solidFill>
                          <a:effectLst/>
                        </a:rPr>
                        <a:t>Supervised Learning</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fontAlgn="ctr"/>
                      <a:r>
                        <a:rPr lang="en-US" sz="900" u="none" strike="noStrike" cap="none" spc="0">
                          <a:solidFill>
                            <a:schemeClr val="tx1"/>
                          </a:solidFill>
                          <a:effectLst/>
                        </a:rPr>
                        <a:t>A type of machine learning where the model is trained on a labeled dataset to make predictions.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fontAlgn="ctr"/>
                      <a:r>
                        <a:rPr lang="en-US" sz="900" u="none" strike="noStrike" cap="none" spc="0">
                          <a:solidFill>
                            <a:schemeClr val="tx1"/>
                          </a:solidFill>
                          <a:effectLst/>
                        </a:rPr>
                        <a:t>Supervised Learning</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l" fontAlgn="ctr"/>
                      <a:r>
                        <a:rPr lang="en-US" sz="900" u="none" strike="noStrike" cap="none" spc="0">
                          <a:solidFill>
                            <a:schemeClr val="tx1"/>
                          </a:solidFill>
                          <a:effectLst/>
                        </a:rPr>
                        <a:t>A type of machine learning where the model is trained on a labeled dataset to make predictions.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extLst>
                  <a:ext uri="{0D108BD9-81ED-4DB2-BD59-A6C34878D82A}">
                    <a16:rowId xmlns:a16="http://schemas.microsoft.com/office/drawing/2014/main" val="3779582527"/>
                  </a:ext>
                </a:extLst>
              </a:tr>
              <a:tr h="1265312">
                <a:tc>
                  <a:txBody>
                    <a:bodyPr/>
                    <a:lstStyle/>
                    <a:p>
                      <a:pPr algn="l" fontAlgn="ctr"/>
                      <a:r>
                        <a:rPr lang="en-US" sz="900" u="none" strike="noStrike" cap="none" spc="0">
                          <a:solidFill>
                            <a:schemeClr val="tx1"/>
                          </a:solidFill>
                          <a:effectLst/>
                        </a:rPr>
                        <a:t>Technique</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bg1"/>
                          </a:solidFill>
                          <a:effectLst/>
                        </a:rPr>
                        <a:t>Random Forest</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bg1"/>
                          </a:solidFill>
                          <a:effectLst/>
                        </a:rPr>
                        <a:t>An ensemble learning method that operates by constructing multiple decision trees during training and outputting the class that is the mode of the classes (classification) or mean prediction (regression) of the individual trees.</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tx1"/>
                          </a:solidFill>
                          <a:effectLst/>
                        </a:rPr>
                        <a:t>Support Vector Machines (SVM)</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set of supervised learning methods used for classification, regression and outliers detection.</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Logistic Regression</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statistical model that uses a logistic function to model a binary dependent variable.</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Neural Networks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series of algorithms that endeavors to recognize underlying relationships in a set of data through a process that mimics the way the human brain operates.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92635252"/>
                  </a:ext>
                </a:extLst>
              </a:tr>
              <a:tr h="939727">
                <a:tc>
                  <a:txBody>
                    <a:bodyPr/>
                    <a:lstStyle/>
                    <a:p>
                      <a:pPr algn="l" fontAlgn="ctr"/>
                      <a:r>
                        <a:rPr lang="en-US" sz="900" u="none" strike="noStrike" cap="none" spc="0">
                          <a:solidFill>
                            <a:schemeClr val="tx1"/>
                          </a:solidFill>
                          <a:effectLst/>
                        </a:rPr>
                        <a:t>Model</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bg1"/>
                          </a:solidFill>
                          <a:effectLst/>
                        </a:rPr>
                        <a:t>Trained Random Forest Model</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bg1"/>
                          </a:solidFill>
                          <a:effectLst/>
                        </a:rPr>
                        <a:t>A model that has been trained using the Random Forest technique on a specific dataset.</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tx1"/>
                          </a:solidFill>
                          <a:effectLst/>
                        </a:rPr>
                        <a:t>Trained SVM Model</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model that has been trained using the SVM technique on a specific dataset.</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Trained Logistic Regression Model</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model that has been trained using the Logistic Regression technique on a specific dataset.</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Trained Neural Network Model</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model that has been trained using the Neural Network technique on a specific dataset.</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68891794"/>
                  </a:ext>
                </a:extLst>
              </a:tr>
              <a:tr h="1265312">
                <a:tc>
                  <a:txBody>
                    <a:bodyPr/>
                    <a:lstStyle/>
                    <a:p>
                      <a:pPr algn="l" fontAlgn="ctr"/>
                      <a:r>
                        <a:rPr lang="en-US" sz="900" u="none" strike="noStrike" cap="none" spc="0">
                          <a:solidFill>
                            <a:schemeClr val="tx1"/>
                          </a:solidFill>
                          <a:effectLst/>
                        </a:rPr>
                        <a:t>Tool</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bg1"/>
                          </a:solidFill>
                          <a:effectLst/>
                        </a:rPr>
                        <a:t>Scikit-learn</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bg1"/>
                          </a:solidFill>
                          <a:effectLst/>
                        </a:rPr>
                        <a:t>A Python library that provides simple and efficient tools for predictive data analysis, equipped to work with numerical tables or data frames.</a:t>
                      </a:r>
                      <a:endParaRPr lang="en-US" sz="900" b="0" i="0" u="none" strike="noStrike" cap="none" spc="0">
                        <a:solidFill>
                          <a:schemeClr val="bg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pPr algn="l" fontAlgn="ctr"/>
                      <a:r>
                        <a:rPr lang="en-US" sz="900" u="none" strike="noStrike" cap="none" spc="0">
                          <a:solidFill>
                            <a:schemeClr val="tx1"/>
                          </a:solidFill>
                          <a:effectLst/>
                        </a:rPr>
                        <a:t>Scikit-learn</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Python library that provides simple and efficient tools for predictive data analysis, equipped to work with numerical tables or data frames.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Scikit-learn</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 Python library that provides simple and efficient tools for predictive data analysis, equipped to work with numerical tables or data frames.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TensorFlow</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r>
                        <a:rPr lang="en-US" sz="900" u="none" strike="noStrike" cap="none" spc="0">
                          <a:solidFill>
                            <a:schemeClr val="tx1"/>
                          </a:solidFill>
                          <a:effectLst/>
                        </a:rPr>
                        <a:t>An open-source platform for machine learning that provides a comprehensive ecosystem of tools, libraries, and community resources for developing and deploying ML models.</a:t>
                      </a:r>
                      <a:endParaRPr lang="en-US" sz="900" b="0" i="0" u="none" strike="noStrike" cap="none" spc="0">
                        <a:solidFill>
                          <a:schemeClr val="tx1"/>
                        </a:solidFill>
                        <a:effectLst/>
                        <a:latin typeface="Aptos Narrow" panose="020B0004020202020204" pitchFamily="34" charset="0"/>
                      </a:endParaRPr>
                    </a:p>
                  </a:txBody>
                  <a:tcPr marL="28435" marR="28435" marT="8254" marB="5687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54668020"/>
                  </a:ext>
                </a:extLst>
              </a:tr>
            </a:tbl>
          </a:graphicData>
        </a:graphic>
      </p:graphicFrame>
      <p:graphicFrame>
        <p:nvGraphicFramePr>
          <p:cNvPr id="4" name="Table 3">
            <a:extLst>
              <a:ext uri="{FF2B5EF4-FFF2-40B4-BE49-F238E27FC236}">
                <a16:creationId xmlns:a16="http://schemas.microsoft.com/office/drawing/2014/main" id="{9C54FB00-7617-4AE0-7F5D-D48A0482E902}"/>
              </a:ext>
            </a:extLst>
          </p:cNvPr>
          <p:cNvGraphicFramePr>
            <a:graphicFrameLocks noGrp="1"/>
          </p:cNvGraphicFramePr>
          <p:nvPr>
            <p:extLst>
              <p:ext uri="{D42A27DB-BD31-4B8C-83A1-F6EECF244321}">
                <p14:modId xmlns:p14="http://schemas.microsoft.com/office/powerpoint/2010/main" val="74582384"/>
              </p:ext>
            </p:extLst>
          </p:nvPr>
        </p:nvGraphicFramePr>
        <p:xfrm>
          <a:off x="625151" y="5390774"/>
          <a:ext cx="8311492" cy="1309360"/>
        </p:xfrm>
        <a:graphic>
          <a:graphicData uri="http://schemas.openxmlformats.org/drawingml/2006/table">
            <a:tbl>
              <a:tblPr>
                <a:noFill/>
                <a:tableStyleId>{5C22544A-7EE6-4342-B048-85BDC9FD1C3A}</a:tableStyleId>
              </a:tblPr>
              <a:tblGrid>
                <a:gridCol w="8311492">
                  <a:extLst>
                    <a:ext uri="{9D8B030D-6E8A-4147-A177-3AD203B41FA5}">
                      <a16:colId xmlns:a16="http://schemas.microsoft.com/office/drawing/2014/main" val="1648926589"/>
                    </a:ext>
                  </a:extLst>
                </a:gridCol>
              </a:tblGrid>
              <a:tr h="163670">
                <a:tc>
                  <a:txBody>
                    <a:bodyPr/>
                    <a:lstStyle/>
                    <a:p>
                      <a:pPr algn="l" fontAlgn="t"/>
                      <a:r>
                        <a:rPr lang="en-US" sz="600" u="none" strike="noStrike" cap="none" spc="0">
                          <a:solidFill>
                            <a:schemeClr val="bg1"/>
                          </a:solidFill>
                          <a:effectLst/>
                        </a:rPr>
                        <a:t>References:</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00139909"/>
                  </a:ext>
                </a:extLst>
              </a:tr>
              <a:tr h="163670">
                <a:tc>
                  <a:txBody>
                    <a:bodyPr/>
                    <a:lstStyle/>
                    <a:p>
                      <a:pPr algn="l" fontAlgn="t"/>
                      <a:r>
                        <a:rPr lang="en-US" sz="600" u="none" strike="noStrike" cap="none" spc="0">
                          <a:solidFill>
                            <a:schemeClr val="bg1"/>
                          </a:solidFill>
                          <a:effectLst/>
                        </a:rPr>
                        <a:t>1. </a:t>
                      </a:r>
                      <a:r>
                        <a:rPr lang="en-US" sz="600" u="none" strike="noStrike" cap="none" spc="0" err="1">
                          <a:solidFill>
                            <a:schemeClr val="bg1"/>
                          </a:solidFill>
                          <a:effectLst/>
                        </a:rPr>
                        <a:t>Kotsiantis</a:t>
                      </a:r>
                      <a:r>
                        <a:rPr lang="en-US" sz="600" u="none" strike="noStrike" cap="none" spc="0">
                          <a:solidFill>
                            <a:schemeClr val="bg1"/>
                          </a:solidFill>
                          <a:effectLst/>
                        </a:rPr>
                        <a:t>, S. B. (2007). Supervised Machine Learning: A Review of Classification Techniques. Informatica, 31, 249-268.</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3353550"/>
                  </a:ext>
                </a:extLst>
              </a:tr>
              <a:tr h="163670">
                <a:tc>
                  <a:txBody>
                    <a:bodyPr/>
                    <a:lstStyle/>
                    <a:p>
                      <a:pPr algn="l" fontAlgn="t"/>
                      <a:r>
                        <a:rPr lang="en-US" sz="600" u="none" strike="noStrike" cap="none" spc="0">
                          <a:solidFill>
                            <a:schemeClr val="bg1"/>
                          </a:solidFill>
                          <a:effectLst/>
                        </a:rPr>
                        <a:t>2. </a:t>
                      </a:r>
                      <a:r>
                        <a:rPr lang="en-US" sz="600" u="none" strike="noStrike" cap="none" spc="0" err="1">
                          <a:solidFill>
                            <a:schemeClr val="bg1"/>
                          </a:solidFill>
                          <a:effectLst/>
                        </a:rPr>
                        <a:t>Breiman</a:t>
                      </a:r>
                      <a:r>
                        <a:rPr lang="en-US" sz="600" u="none" strike="noStrike" cap="none" spc="0">
                          <a:solidFill>
                            <a:schemeClr val="bg1"/>
                          </a:solidFill>
                          <a:effectLst/>
                        </a:rPr>
                        <a:t>, L. (2001). Random Forests. Machine Learning, 45(1), 5-32.</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13320811"/>
                  </a:ext>
                </a:extLst>
              </a:tr>
              <a:tr h="163670">
                <a:tc>
                  <a:txBody>
                    <a:bodyPr/>
                    <a:lstStyle/>
                    <a:p>
                      <a:pPr algn="l" fontAlgn="t"/>
                      <a:r>
                        <a:rPr lang="en-US" sz="600" u="none" strike="noStrike" cap="none" spc="0">
                          <a:solidFill>
                            <a:schemeClr val="bg1"/>
                          </a:solidFill>
                          <a:effectLst/>
                        </a:rPr>
                        <a:t>3. Cortes, C., &amp; </a:t>
                      </a:r>
                      <a:r>
                        <a:rPr lang="en-US" sz="600" u="none" strike="noStrike" cap="none" spc="0" err="1">
                          <a:solidFill>
                            <a:schemeClr val="bg1"/>
                          </a:solidFill>
                          <a:effectLst/>
                        </a:rPr>
                        <a:t>Vapnik</a:t>
                      </a:r>
                      <a:r>
                        <a:rPr lang="en-US" sz="600" u="none" strike="noStrike" cap="none" spc="0">
                          <a:solidFill>
                            <a:schemeClr val="bg1"/>
                          </a:solidFill>
                          <a:effectLst/>
                        </a:rPr>
                        <a:t>, V. (1995). Support-Vector Networks. Machine Learning, 20(3), 273-297.</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18720254"/>
                  </a:ext>
                </a:extLst>
              </a:tr>
              <a:tr h="163670">
                <a:tc>
                  <a:txBody>
                    <a:bodyPr/>
                    <a:lstStyle/>
                    <a:p>
                      <a:pPr algn="l" fontAlgn="t"/>
                      <a:r>
                        <a:rPr lang="en-US" sz="600" u="none" strike="noStrike" cap="none" spc="0">
                          <a:solidFill>
                            <a:schemeClr val="bg1"/>
                          </a:solidFill>
                          <a:effectLst/>
                        </a:rPr>
                        <a:t>4. Cox, D. R. (1958). The Regression Analysis of Binary Sequences. Journal of the Royal Statistical Society: Series B (Methodological), 20(2), 215-242.</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99861900"/>
                  </a:ext>
                </a:extLst>
              </a:tr>
              <a:tr h="163670">
                <a:tc>
                  <a:txBody>
                    <a:bodyPr/>
                    <a:lstStyle/>
                    <a:p>
                      <a:pPr algn="l" fontAlgn="t"/>
                      <a:r>
                        <a:rPr lang="en-US" sz="600" u="none" strike="noStrike" cap="none" spc="0">
                          <a:solidFill>
                            <a:schemeClr val="bg1"/>
                          </a:solidFill>
                          <a:effectLst/>
                        </a:rPr>
                        <a:t>5. Goodfellow, I., Bengio, Y., &amp; Courville, A. (2016). Deep Learning. MIT Press.</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38012900"/>
                  </a:ext>
                </a:extLst>
              </a:tr>
              <a:tr h="163670">
                <a:tc>
                  <a:txBody>
                    <a:bodyPr/>
                    <a:lstStyle/>
                    <a:p>
                      <a:pPr algn="l" fontAlgn="t"/>
                      <a:r>
                        <a:rPr lang="en-US" sz="600" u="none" strike="noStrike" cap="none" spc="0">
                          <a:solidFill>
                            <a:schemeClr val="bg1"/>
                          </a:solidFill>
                          <a:effectLst/>
                        </a:rPr>
                        <a:t>6. </a:t>
                      </a:r>
                      <a:r>
                        <a:rPr lang="en-US" sz="600" u="none" strike="noStrike" cap="none" spc="0" err="1">
                          <a:solidFill>
                            <a:schemeClr val="bg1"/>
                          </a:solidFill>
                          <a:effectLst/>
                        </a:rPr>
                        <a:t>Pedregosa</a:t>
                      </a:r>
                      <a:r>
                        <a:rPr lang="en-US" sz="600" u="none" strike="noStrike" cap="none" spc="0">
                          <a:solidFill>
                            <a:schemeClr val="bg1"/>
                          </a:solidFill>
                          <a:effectLst/>
                        </a:rPr>
                        <a:t>, F., </a:t>
                      </a:r>
                      <a:r>
                        <a:rPr lang="en-US" sz="600" u="none" strike="noStrike" cap="none" spc="0" err="1">
                          <a:solidFill>
                            <a:schemeClr val="bg1"/>
                          </a:solidFill>
                          <a:effectLst/>
                        </a:rPr>
                        <a:t>Varoquaux</a:t>
                      </a:r>
                      <a:r>
                        <a:rPr lang="en-US" sz="600" u="none" strike="noStrike" cap="none" spc="0">
                          <a:solidFill>
                            <a:schemeClr val="bg1"/>
                          </a:solidFill>
                          <a:effectLst/>
                        </a:rPr>
                        <a:t>, G., </a:t>
                      </a:r>
                      <a:r>
                        <a:rPr lang="en-US" sz="600" u="none" strike="noStrike" cap="none" spc="0" err="1">
                          <a:solidFill>
                            <a:schemeClr val="bg1"/>
                          </a:solidFill>
                          <a:effectLst/>
                        </a:rPr>
                        <a:t>Gramfort</a:t>
                      </a:r>
                      <a:r>
                        <a:rPr lang="en-US" sz="600" u="none" strike="noStrike" cap="none" spc="0">
                          <a:solidFill>
                            <a:schemeClr val="bg1"/>
                          </a:solidFill>
                          <a:effectLst/>
                        </a:rPr>
                        <a:t>, A., Michel, V., </a:t>
                      </a:r>
                      <a:r>
                        <a:rPr lang="en-US" sz="600" u="none" strike="noStrike" cap="none" spc="0" err="1">
                          <a:solidFill>
                            <a:schemeClr val="bg1"/>
                          </a:solidFill>
                          <a:effectLst/>
                        </a:rPr>
                        <a:t>Thirion</a:t>
                      </a:r>
                      <a:r>
                        <a:rPr lang="en-US" sz="600" u="none" strike="noStrike" cap="none" spc="0">
                          <a:solidFill>
                            <a:schemeClr val="bg1"/>
                          </a:solidFill>
                          <a:effectLst/>
                        </a:rPr>
                        <a:t>, B., Grisel, O., … &amp; </a:t>
                      </a:r>
                      <a:r>
                        <a:rPr lang="en-US" sz="600" u="none" strike="noStrike" cap="none" spc="0" err="1">
                          <a:solidFill>
                            <a:schemeClr val="bg1"/>
                          </a:solidFill>
                          <a:effectLst/>
                        </a:rPr>
                        <a:t>Vanderplas</a:t>
                      </a:r>
                      <a:r>
                        <a:rPr lang="en-US" sz="600" u="none" strike="noStrike" cap="none" spc="0">
                          <a:solidFill>
                            <a:schemeClr val="bg1"/>
                          </a:solidFill>
                          <a:effectLst/>
                        </a:rPr>
                        <a:t>, J. (2011). Scikit-learn: Machine Learning in Python. Journal of Machine Learning Research, 12, 2825-2830.</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40238796"/>
                  </a:ext>
                </a:extLst>
              </a:tr>
              <a:tr h="163670">
                <a:tc>
                  <a:txBody>
                    <a:bodyPr/>
                    <a:lstStyle/>
                    <a:p>
                      <a:pPr algn="l" fontAlgn="t"/>
                      <a:r>
                        <a:rPr lang="en-US" sz="600" u="none" strike="noStrike" cap="none" spc="0">
                          <a:solidFill>
                            <a:schemeClr val="bg1"/>
                          </a:solidFill>
                          <a:effectLst/>
                        </a:rPr>
                        <a:t>7. Abadi, M., Barham, P., Chen, J., Chen, Z., Davis, A., Dean, J., … &amp; </a:t>
                      </a:r>
                      <a:r>
                        <a:rPr lang="en-US" sz="600" u="none" strike="noStrike" cap="none" spc="0" err="1">
                          <a:solidFill>
                            <a:schemeClr val="bg1"/>
                          </a:solidFill>
                          <a:effectLst/>
                        </a:rPr>
                        <a:t>Kudlur</a:t>
                      </a:r>
                      <a:r>
                        <a:rPr lang="en-US" sz="600" u="none" strike="noStrike" cap="none" spc="0">
                          <a:solidFill>
                            <a:schemeClr val="bg1"/>
                          </a:solidFill>
                          <a:effectLst/>
                        </a:rPr>
                        <a:t>, M. (2016). TensorFlow: A System for Large-Scale Machine Learning. In OSDI (Vol. 16, pp. 265-283).</a:t>
                      </a:r>
                      <a:endParaRPr lang="en-US" sz="600" b="0" i="0" u="none" strike="noStrike" cap="none" spc="0">
                        <a:solidFill>
                          <a:schemeClr val="bg1"/>
                        </a:solidFill>
                        <a:effectLst/>
                        <a:latin typeface="Segoe UI" panose="020B0502040204020203" pitchFamily="34" charset="0"/>
                      </a:endParaRPr>
                    </a:p>
                  </a:txBody>
                  <a:tcPr marL="0" marR="2548" marT="13271" marB="4423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72965377"/>
                  </a:ext>
                </a:extLst>
              </a:tr>
            </a:tbl>
          </a:graphicData>
        </a:graphic>
      </p:graphicFrame>
      <p:sp>
        <p:nvSpPr>
          <p:cNvPr id="5" name="TextBox 4">
            <a:extLst>
              <a:ext uri="{FF2B5EF4-FFF2-40B4-BE49-F238E27FC236}">
                <a16:creationId xmlns:a16="http://schemas.microsoft.com/office/drawing/2014/main" id="{7D390FB8-6455-6E88-C839-FDD29CC78FEA}"/>
              </a:ext>
            </a:extLst>
          </p:cNvPr>
          <p:cNvSpPr txBox="1"/>
          <p:nvPr/>
        </p:nvSpPr>
        <p:spPr>
          <a:xfrm>
            <a:off x="3841241" y="124558"/>
            <a:ext cx="4530856" cy="276999"/>
          </a:xfrm>
          <a:prstGeom prst="rect">
            <a:avLst/>
          </a:prstGeom>
          <a:noFill/>
        </p:spPr>
        <p:txBody>
          <a:bodyPr wrap="none" rtlCol="0">
            <a:spAutoFit/>
          </a:bodyPr>
          <a:lstStyle/>
          <a:p>
            <a:r>
              <a:rPr lang="en-US" sz="1200"/>
              <a:t>Comparative Hierarchical Methodological Decision-Making Matrix</a:t>
            </a:r>
          </a:p>
        </p:txBody>
      </p:sp>
      <p:sp>
        <p:nvSpPr>
          <p:cNvPr id="6" name="TextBox 5">
            <a:extLst>
              <a:ext uri="{FF2B5EF4-FFF2-40B4-BE49-F238E27FC236}">
                <a16:creationId xmlns:a16="http://schemas.microsoft.com/office/drawing/2014/main" id="{B6C454B3-6B76-B083-7A9A-6B7BBEABF275}"/>
              </a:ext>
            </a:extLst>
          </p:cNvPr>
          <p:cNvSpPr txBox="1"/>
          <p:nvPr/>
        </p:nvSpPr>
        <p:spPr>
          <a:xfrm>
            <a:off x="2454324" y="443020"/>
            <a:ext cx="760978" cy="276999"/>
          </a:xfrm>
          <a:prstGeom prst="rect">
            <a:avLst/>
          </a:prstGeom>
          <a:noFill/>
        </p:spPr>
        <p:txBody>
          <a:bodyPr wrap="none" rtlCol="0">
            <a:spAutoFit/>
          </a:bodyPr>
          <a:lstStyle/>
          <a:p>
            <a:r>
              <a:rPr lang="en-US" sz="1200">
                <a:solidFill>
                  <a:schemeClr val="accent2"/>
                </a:solidFill>
              </a:rPr>
              <a:t>selected</a:t>
            </a:r>
          </a:p>
        </p:txBody>
      </p:sp>
    </p:spTree>
    <p:extLst>
      <p:ext uri="{BB962C8B-B14F-4D97-AF65-F5344CB8AC3E}">
        <p14:creationId xmlns:p14="http://schemas.microsoft.com/office/powerpoint/2010/main" val="1298252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a:extLst>
              <a:ext uri="{FF2B5EF4-FFF2-40B4-BE49-F238E27FC236}">
                <a16:creationId xmlns:a16="http://schemas.microsoft.com/office/drawing/2014/main" id="{24BDE534-05B8-92EA-1F9A-0F41EBCCC37F}"/>
              </a:ext>
            </a:extLst>
          </p:cNvPr>
          <p:cNvGraphicFramePr>
            <a:graphicFrameLocks noGrp="1"/>
          </p:cNvGraphicFramePr>
          <p:nvPr>
            <p:extLst>
              <p:ext uri="{D42A27DB-BD31-4B8C-83A1-F6EECF244321}">
                <p14:modId xmlns:p14="http://schemas.microsoft.com/office/powerpoint/2010/main" val="1226356532"/>
              </p:ext>
            </p:extLst>
          </p:nvPr>
        </p:nvGraphicFramePr>
        <p:xfrm>
          <a:off x="146304" y="493775"/>
          <a:ext cx="11862192" cy="4456938"/>
        </p:xfrm>
        <a:graphic>
          <a:graphicData uri="http://schemas.openxmlformats.org/drawingml/2006/table">
            <a:tbl>
              <a:tblPr>
                <a:tableStyleId>{5C22544A-7EE6-4342-B048-85BDC9FD1C3A}</a:tableStyleId>
              </a:tblPr>
              <a:tblGrid>
                <a:gridCol w="2965548">
                  <a:extLst>
                    <a:ext uri="{9D8B030D-6E8A-4147-A177-3AD203B41FA5}">
                      <a16:colId xmlns:a16="http://schemas.microsoft.com/office/drawing/2014/main" val="2597860024"/>
                    </a:ext>
                  </a:extLst>
                </a:gridCol>
                <a:gridCol w="2965548">
                  <a:extLst>
                    <a:ext uri="{9D8B030D-6E8A-4147-A177-3AD203B41FA5}">
                      <a16:colId xmlns:a16="http://schemas.microsoft.com/office/drawing/2014/main" val="2964261272"/>
                    </a:ext>
                  </a:extLst>
                </a:gridCol>
                <a:gridCol w="2965548">
                  <a:extLst>
                    <a:ext uri="{9D8B030D-6E8A-4147-A177-3AD203B41FA5}">
                      <a16:colId xmlns:a16="http://schemas.microsoft.com/office/drawing/2014/main" val="2990560846"/>
                    </a:ext>
                  </a:extLst>
                </a:gridCol>
                <a:gridCol w="2965548">
                  <a:extLst>
                    <a:ext uri="{9D8B030D-6E8A-4147-A177-3AD203B41FA5}">
                      <a16:colId xmlns:a16="http://schemas.microsoft.com/office/drawing/2014/main" val="2683524486"/>
                    </a:ext>
                  </a:extLst>
                </a:gridCol>
              </a:tblGrid>
              <a:tr h="167526">
                <a:tc>
                  <a:txBody>
                    <a:bodyPr/>
                    <a:lstStyle/>
                    <a:p>
                      <a:pPr algn="l" rtl="0" fontAlgn="b"/>
                      <a:r>
                        <a:rPr lang="en-US" sz="900" u="none" strike="noStrike">
                          <a:effectLst/>
                          <a:highlight>
                            <a:srgbClr val="E7EAED"/>
                          </a:highlight>
                        </a:rPr>
                        <a:t>Step</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nchor="b"/>
                </a:tc>
                <a:tc>
                  <a:txBody>
                    <a:bodyPr/>
                    <a:lstStyle/>
                    <a:p>
                      <a:pPr algn="l" rtl="0" fontAlgn="b"/>
                      <a:r>
                        <a:rPr lang="en-US" sz="900" u="none" strike="noStrike">
                          <a:effectLst/>
                          <a:highlight>
                            <a:srgbClr val="E7EAED"/>
                          </a:highlight>
                        </a:rPr>
                        <a:t>Method</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nchor="b"/>
                </a:tc>
                <a:tc>
                  <a:txBody>
                    <a:bodyPr/>
                    <a:lstStyle/>
                    <a:p>
                      <a:pPr algn="l" rtl="0" fontAlgn="b"/>
                      <a:r>
                        <a:rPr lang="en-US" sz="900" u="none" strike="noStrike">
                          <a:effectLst/>
                          <a:highlight>
                            <a:srgbClr val="E7EAED"/>
                          </a:highlight>
                        </a:rPr>
                        <a:t>Description</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nchor="b"/>
                </a:tc>
                <a:tc>
                  <a:txBody>
                    <a:bodyPr/>
                    <a:lstStyle/>
                    <a:p>
                      <a:pPr algn="l" rtl="0" fontAlgn="b"/>
                      <a:r>
                        <a:rPr lang="en-US" sz="900" u="none" strike="noStrike">
                          <a:effectLst/>
                          <a:highlight>
                            <a:srgbClr val="E7EAED"/>
                          </a:highlight>
                        </a:rPr>
                        <a:t>Example Code</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nchor="b"/>
                </a:tc>
                <a:extLst>
                  <a:ext uri="{0D108BD9-81ED-4DB2-BD59-A6C34878D82A}">
                    <a16:rowId xmlns:a16="http://schemas.microsoft.com/office/drawing/2014/main" val="3042298241"/>
                  </a:ext>
                </a:extLst>
              </a:tr>
              <a:tr h="968329">
                <a:tc>
                  <a:txBody>
                    <a:bodyPr/>
                    <a:lstStyle/>
                    <a:p>
                      <a:pPr algn="l" rtl="0" fontAlgn="b"/>
                      <a:r>
                        <a:rPr lang="en-US" sz="900" u="none" strike="noStrike">
                          <a:solidFill>
                            <a:schemeClr val="tx1"/>
                          </a:solidFill>
                          <a:effectLst/>
                        </a:rPr>
                        <a:t>1</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rPr>
                        <a:t>Databases</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rPr>
                        <a:t>Data is extracted from a database using SQL queries or a database API.</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rPr>
                        <a:t>import sqlite3&lt;</a:t>
                      </a:r>
                      <a:r>
                        <a:rPr lang="en-US" sz="900" u="none" strike="noStrike" err="1">
                          <a:solidFill>
                            <a:schemeClr val="tx1"/>
                          </a:solidFill>
                          <a:effectLst/>
                        </a:rPr>
                        <a:t>br</a:t>
                      </a:r>
                      <a:r>
                        <a:rPr lang="en-US" sz="900" u="none" strike="noStrike">
                          <a:solidFill>
                            <a:schemeClr val="tx1"/>
                          </a:solidFill>
                          <a:effectLst/>
                        </a:rPr>
                        <a:t>&gt;import pandas as pd&lt;</a:t>
                      </a:r>
                      <a:r>
                        <a:rPr lang="en-US" sz="900" u="none" strike="noStrike" err="1">
                          <a:solidFill>
                            <a:schemeClr val="tx1"/>
                          </a:solidFill>
                          <a:effectLst/>
                        </a:rPr>
                        <a:t>br</a:t>
                      </a:r>
                      <a:r>
                        <a:rPr lang="en-US" sz="900" u="none" strike="noStrike">
                          <a:solidFill>
                            <a:schemeClr val="tx1"/>
                          </a:solidFill>
                          <a:effectLst/>
                        </a:rPr>
                        <a:t>&gt;conn = sqlite3.connect('</a:t>
                      </a:r>
                      <a:r>
                        <a:rPr lang="en-US" sz="900" u="none" strike="noStrike" err="1">
                          <a:solidFill>
                            <a:schemeClr val="tx1"/>
                          </a:solidFill>
                          <a:effectLst/>
                        </a:rPr>
                        <a:t>database.db</a:t>
                      </a:r>
                      <a:r>
                        <a:rPr lang="en-US" sz="900" u="none" strike="noStrike">
                          <a:solidFill>
                            <a:schemeClr val="tx1"/>
                          </a:solidFill>
                          <a:effectLst/>
                        </a:rPr>
                        <a:t>')&lt;</a:t>
                      </a:r>
                      <a:r>
                        <a:rPr lang="en-US" sz="900" u="none" strike="noStrike" err="1">
                          <a:solidFill>
                            <a:schemeClr val="tx1"/>
                          </a:solidFill>
                          <a:effectLst/>
                        </a:rPr>
                        <a:t>br</a:t>
                      </a:r>
                      <a:r>
                        <a:rPr lang="en-US" sz="900" u="none" strike="noStrike">
                          <a:solidFill>
                            <a:schemeClr val="tx1"/>
                          </a:solidFill>
                          <a:effectLst/>
                        </a:rPr>
                        <a:t>&gt;</a:t>
                      </a:r>
                      <a:r>
                        <a:rPr lang="en-US" sz="900" u="none" strike="noStrike" err="1">
                          <a:solidFill>
                            <a:schemeClr val="tx1"/>
                          </a:solidFill>
                          <a:effectLst/>
                        </a:rPr>
                        <a:t>df</a:t>
                      </a:r>
                      <a:r>
                        <a:rPr lang="en-US" sz="900" u="none" strike="noStrike">
                          <a:solidFill>
                            <a:schemeClr val="tx1"/>
                          </a:solidFill>
                          <a:effectLst/>
                        </a:rPr>
                        <a:t> = </a:t>
                      </a:r>
                      <a:r>
                        <a:rPr lang="en-US" sz="900" u="none" strike="noStrike" err="1">
                          <a:solidFill>
                            <a:schemeClr val="tx1"/>
                          </a:solidFill>
                          <a:effectLst/>
                        </a:rPr>
                        <a:t>pd.read_sql_query</a:t>
                      </a:r>
                      <a:r>
                        <a:rPr lang="en-US" sz="900" u="none" strike="noStrike">
                          <a:solidFill>
                            <a:schemeClr val="tx1"/>
                          </a:solidFill>
                          <a:effectLst/>
                        </a:rPr>
                        <a:t>("SELECT * FROM </a:t>
                      </a:r>
                      <a:r>
                        <a:rPr lang="en-US" sz="900" u="none" strike="noStrike" err="1">
                          <a:solidFill>
                            <a:schemeClr val="tx1"/>
                          </a:solidFill>
                          <a:effectLst/>
                        </a:rPr>
                        <a:t>table_name</a:t>
                      </a:r>
                      <a:r>
                        <a:rPr lang="en-US" sz="900" u="none" strike="noStrike">
                          <a:solidFill>
                            <a:schemeClr val="tx1"/>
                          </a:solidFill>
                          <a:effectLst/>
                        </a:rPr>
                        <a:t>", conn)</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extLst>
                  <a:ext uri="{0D108BD9-81ED-4DB2-BD59-A6C34878D82A}">
                    <a16:rowId xmlns:a16="http://schemas.microsoft.com/office/drawing/2014/main" val="1915147650"/>
                  </a:ext>
                </a:extLst>
              </a:tr>
              <a:tr h="1453858">
                <a:tc>
                  <a:txBody>
                    <a:bodyPr/>
                    <a:lstStyle/>
                    <a:p>
                      <a:pPr algn="l" rtl="0" fontAlgn="b"/>
                      <a:r>
                        <a:rPr lang="en-US" sz="900" u="none" strike="noStrike">
                          <a:solidFill>
                            <a:schemeClr val="tx1"/>
                          </a:solidFill>
                          <a:effectLst/>
                          <a:highlight>
                            <a:srgbClr val="E7EAED"/>
                          </a:highlight>
                        </a:rPr>
                        <a:t>2</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highlight>
                            <a:srgbClr val="E7EAED"/>
                          </a:highlight>
                        </a:rPr>
                        <a:t>Web Scraping</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highlight>
                            <a:srgbClr val="E7EAED"/>
                          </a:highlight>
                        </a:rPr>
                        <a:t>Data is extracted from a website using web scraping tools.</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highlight>
                            <a:srgbClr val="E7EAED"/>
                          </a:highlight>
                        </a:rPr>
                        <a:t>import requests&lt;</a:t>
                      </a:r>
                      <a:r>
                        <a:rPr lang="en-US" sz="900" u="none" strike="noStrike" err="1">
                          <a:solidFill>
                            <a:schemeClr val="tx1"/>
                          </a:solidFill>
                          <a:effectLst/>
                          <a:highlight>
                            <a:srgbClr val="E7EAED"/>
                          </a:highlight>
                        </a:rPr>
                        <a:t>br</a:t>
                      </a:r>
                      <a:r>
                        <a:rPr lang="en-US" sz="900" u="none" strike="noStrike">
                          <a:solidFill>
                            <a:schemeClr val="tx1"/>
                          </a:solidFill>
                          <a:effectLst/>
                          <a:highlight>
                            <a:srgbClr val="E7EAED"/>
                          </a:highlight>
                        </a:rPr>
                        <a:t>&gt;from bs4 import </a:t>
                      </a:r>
                      <a:r>
                        <a:rPr lang="en-US" sz="900" u="none" strike="noStrike" err="1">
                          <a:solidFill>
                            <a:schemeClr val="tx1"/>
                          </a:solidFill>
                          <a:effectLst/>
                          <a:highlight>
                            <a:srgbClr val="E7EAED"/>
                          </a:highlight>
                        </a:rPr>
                        <a:t>BeautifulSoup</a:t>
                      </a:r>
                      <a:r>
                        <a:rPr lang="en-US" sz="900" u="none" strike="noStrike">
                          <a:solidFill>
                            <a:schemeClr val="tx1"/>
                          </a:solidFill>
                          <a:effectLst/>
                          <a:highlight>
                            <a:srgbClr val="E7EAED"/>
                          </a:highlight>
                        </a:rPr>
                        <a:t>&lt;</a:t>
                      </a:r>
                      <a:r>
                        <a:rPr lang="en-US" sz="900" u="none" strike="noStrike" err="1">
                          <a:solidFill>
                            <a:schemeClr val="tx1"/>
                          </a:solidFill>
                          <a:effectLst/>
                          <a:highlight>
                            <a:srgbClr val="E7EAED"/>
                          </a:highlight>
                        </a:rPr>
                        <a:t>br</a:t>
                      </a:r>
                      <a:r>
                        <a:rPr lang="en-US" sz="900" u="none" strike="noStrike">
                          <a:solidFill>
                            <a:schemeClr val="tx1"/>
                          </a:solidFill>
                          <a:effectLst/>
                          <a:highlight>
                            <a:srgbClr val="E7EAED"/>
                          </a:highlight>
                        </a:rPr>
                        <a:t>&gt;response = </a:t>
                      </a:r>
                      <a:r>
                        <a:rPr lang="en-US" sz="900" u="none" strike="noStrike" err="1">
                          <a:solidFill>
                            <a:schemeClr val="tx1"/>
                          </a:solidFill>
                          <a:effectLst/>
                          <a:highlight>
                            <a:srgbClr val="E7EAED"/>
                          </a:highlight>
                        </a:rPr>
                        <a:t>requests.get</a:t>
                      </a:r>
                      <a:r>
                        <a:rPr lang="en-US" sz="900" u="none" strike="noStrike">
                          <a:solidFill>
                            <a:schemeClr val="tx1"/>
                          </a:solidFill>
                          <a:effectLst/>
                          <a:highlight>
                            <a:srgbClr val="E7EAED"/>
                          </a:highlight>
                        </a:rPr>
                        <a:t>("https://www.website.com")&lt;br&gt;soup = </a:t>
                      </a:r>
                      <a:r>
                        <a:rPr lang="en-US" sz="900" u="none" strike="noStrike" err="1">
                          <a:solidFill>
                            <a:schemeClr val="tx1"/>
                          </a:solidFill>
                          <a:effectLst/>
                          <a:highlight>
                            <a:srgbClr val="E7EAED"/>
                          </a:highlight>
                        </a:rPr>
                        <a:t>BeautifulSoup</a:t>
                      </a:r>
                      <a:r>
                        <a:rPr lang="en-US" sz="900" u="none" strike="noStrike">
                          <a:solidFill>
                            <a:schemeClr val="tx1"/>
                          </a:solidFill>
                          <a:effectLst/>
                          <a:highlight>
                            <a:srgbClr val="E7EAED"/>
                          </a:highlight>
                        </a:rPr>
                        <a:t>(</a:t>
                      </a:r>
                      <a:r>
                        <a:rPr lang="en-US" sz="900" u="none" strike="noStrike" err="1">
                          <a:solidFill>
                            <a:schemeClr val="tx1"/>
                          </a:solidFill>
                          <a:effectLst/>
                          <a:highlight>
                            <a:srgbClr val="E7EAED"/>
                          </a:highlight>
                        </a:rPr>
                        <a:t>response.content</a:t>
                      </a:r>
                      <a:r>
                        <a:rPr lang="en-US" sz="900" u="none" strike="noStrike">
                          <a:solidFill>
                            <a:schemeClr val="tx1"/>
                          </a:solidFill>
                          <a:effectLst/>
                          <a:highlight>
                            <a:srgbClr val="E7EAED"/>
                          </a:highlight>
                        </a:rPr>
                        <a:t>, '</a:t>
                      </a:r>
                      <a:r>
                        <a:rPr lang="en-US" sz="900" u="none" strike="noStrike" err="1">
                          <a:solidFill>
                            <a:schemeClr val="tx1"/>
                          </a:solidFill>
                          <a:effectLst/>
                          <a:highlight>
                            <a:srgbClr val="E7EAED"/>
                          </a:highlight>
                        </a:rPr>
                        <a:t>html.parser</a:t>
                      </a:r>
                      <a:r>
                        <a:rPr lang="en-US" sz="900" u="none" strike="noStrike">
                          <a:solidFill>
                            <a:schemeClr val="tx1"/>
                          </a:solidFill>
                          <a:effectLst/>
                          <a:highlight>
                            <a:srgbClr val="E7EAED"/>
                          </a:highlight>
                        </a:rPr>
                        <a:t>')&lt;</a:t>
                      </a:r>
                      <a:r>
                        <a:rPr lang="en-US" sz="900" u="none" strike="noStrike" err="1">
                          <a:solidFill>
                            <a:schemeClr val="tx1"/>
                          </a:solidFill>
                          <a:effectLst/>
                          <a:highlight>
                            <a:srgbClr val="E7EAED"/>
                          </a:highlight>
                        </a:rPr>
                        <a:t>br</a:t>
                      </a:r>
                      <a:r>
                        <a:rPr lang="en-US" sz="900" u="none" strike="noStrike">
                          <a:solidFill>
                            <a:schemeClr val="tx1"/>
                          </a:solidFill>
                          <a:effectLst/>
                          <a:highlight>
                            <a:srgbClr val="E7EAED"/>
                          </a:highlight>
                        </a:rPr>
                        <a:t>&gt;data = </a:t>
                      </a:r>
                      <a:r>
                        <a:rPr lang="en-US" sz="900" u="none" strike="noStrike" err="1">
                          <a:solidFill>
                            <a:schemeClr val="tx1"/>
                          </a:solidFill>
                          <a:effectLst/>
                          <a:highlight>
                            <a:srgbClr val="E7EAED"/>
                          </a:highlight>
                        </a:rPr>
                        <a:t>soup.find_all</a:t>
                      </a:r>
                      <a:r>
                        <a:rPr lang="en-US" sz="900" u="none" strike="noStrike">
                          <a:solidFill>
                            <a:schemeClr val="tx1"/>
                          </a:solidFill>
                          <a:effectLst/>
                          <a:highlight>
                            <a:srgbClr val="E7EAED"/>
                          </a:highlight>
                        </a:rPr>
                        <a:t>('div', class_='class-name')</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extLst>
                  <a:ext uri="{0D108BD9-81ED-4DB2-BD59-A6C34878D82A}">
                    <a16:rowId xmlns:a16="http://schemas.microsoft.com/office/drawing/2014/main" val="1775943417"/>
                  </a:ext>
                </a:extLst>
              </a:tr>
              <a:tr h="649900">
                <a:tc>
                  <a:txBody>
                    <a:bodyPr/>
                    <a:lstStyle/>
                    <a:p>
                      <a:pPr algn="l" rtl="0" fontAlgn="b"/>
                      <a:r>
                        <a:rPr lang="en-US" sz="900" u="none" strike="noStrike">
                          <a:solidFill>
                            <a:schemeClr val="tx1"/>
                          </a:solidFill>
                          <a:effectLst/>
                          <a:highlight>
                            <a:srgbClr val="E7EAED"/>
                          </a:highlight>
                        </a:rPr>
                        <a:t>3</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highlight>
                            <a:srgbClr val="E7EAED"/>
                          </a:highlight>
                        </a:rPr>
                        <a:t>APIs</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highlight>
                            <a:srgbClr val="E7EAED"/>
                          </a:highlight>
                        </a:rPr>
                        <a:t>Data is accessed in a structured format using APIs provided by websites and platforms.</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highlight>
                            <a:srgbClr val="E7EAED"/>
                          </a:highlight>
                        </a:rPr>
                        <a:t>import requests&lt;</a:t>
                      </a:r>
                      <a:r>
                        <a:rPr lang="en-US" sz="900" u="none" strike="noStrike" err="1">
                          <a:solidFill>
                            <a:schemeClr val="tx1"/>
                          </a:solidFill>
                          <a:effectLst/>
                          <a:highlight>
                            <a:srgbClr val="E7EAED"/>
                          </a:highlight>
                        </a:rPr>
                        <a:t>br</a:t>
                      </a:r>
                      <a:r>
                        <a:rPr lang="en-US" sz="900" u="none" strike="noStrike">
                          <a:solidFill>
                            <a:schemeClr val="tx1"/>
                          </a:solidFill>
                          <a:effectLst/>
                          <a:highlight>
                            <a:srgbClr val="E7EAED"/>
                          </a:highlight>
                        </a:rPr>
                        <a:t>&gt;response = </a:t>
                      </a:r>
                      <a:r>
                        <a:rPr lang="en-US" sz="900" u="none" strike="noStrike" err="1">
                          <a:solidFill>
                            <a:schemeClr val="tx1"/>
                          </a:solidFill>
                          <a:effectLst/>
                          <a:highlight>
                            <a:srgbClr val="E7EAED"/>
                          </a:highlight>
                        </a:rPr>
                        <a:t>requests.get</a:t>
                      </a:r>
                      <a:r>
                        <a:rPr lang="en-US" sz="900" u="none" strike="noStrike">
                          <a:solidFill>
                            <a:schemeClr val="tx1"/>
                          </a:solidFill>
                          <a:effectLst/>
                          <a:highlight>
                            <a:srgbClr val="E7EAED"/>
                          </a:highlight>
                        </a:rPr>
                        <a:t>("https://api.website.com/data")&lt;</a:t>
                      </a:r>
                      <a:r>
                        <a:rPr lang="en-US" sz="900" u="none" strike="noStrike" err="1">
                          <a:solidFill>
                            <a:schemeClr val="tx1"/>
                          </a:solidFill>
                          <a:effectLst/>
                          <a:highlight>
                            <a:srgbClr val="E7EAED"/>
                          </a:highlight>
                        </a:rPr>
                        <a:t>br</a:t>
                      </a:r>
                      <a:r>
                        <a:rPr lang="en-US" sz="900" u="none" strike="noStrike">
                          <a:solidFill>
                            <a:schemeClr val="tx1"/>
                          </a:solidFill>
                          <a:effectLst/>
                          <a:highlight>
                            <a:srgbClr val="E7EAED"/>
                          </a:highlight>
                        </a:rPr>
                        <a:t>&gt;data = </a:t>
                      </a:r>
                      <a:r>
                        <a:rPr lang="en-US" sz="900" u="none" strike="noStrike" err="1">
                          <a:solidFill>
                            <a:schemeClr val="tx1"/>
                          </a:solidFill>
                          <a:effectLst/>
                          <a:highlight>
                            <a:srgbClr val="E7EAED"/>
                          </a:highlight>
                        </a:rPr>
                        <a:t>response.json</a:t>
                      </a:r>
                      <a:r>
                        <a:rPr lang="en-US" sz="900" u="none" strike="noStrike">
                          <a:solidFill>
                            <a:schemeClr val="tx1"/>
                          </a:solidFill>
                          <a:effectLst/>
                          <a:highlight>
                            <a:srgbClr val="E7EAED"/>
                          </a:highlight>
                        </a:rPr>
                        <a:t>()</a:t>
                      </a:r>
                      <a:endParaRPr lang="en-US" sz="900" b="0" i="0" u="none" strike="noStrike">
                        <a:solidFill>
                          <a:schemeClr val="tx1"/>
                        </a:solidFill>
                        <a:effectLst/>
                        <a:highlight>
                          <a:srgbClr val="E7EAED"/>
                        </a:highlight>
                        <a:latin typeface="Calibri" panose="020F0502020204030204" pitchFamily="34" charset="0"/>
                      </a:endParaRPr>
                    </a:p>
                  </a:txBody>
                  <a:tcPr marL="4787" marR="4787" marT="4787" marB="0">
                    <a:solidFill>
                      <a:schemeClr val="bg1">
                        <a:lumMod val="95000"/>
                      </a:schemeClr>
                    </a:solidFill>
                  </a:tcPr>
                </a:tc>
                <a:extLst>
                  <a:ext uri="{0D108BD9-81ED-4DB2-BD59-A6C34878D82A}">
                    <a16:rowId xmlns:a16="http://schemas.microsoft.com/office/drawing/2014/main" val="877509210"/>
                  </a:ext>
                </a:extLst>
              </a:tr>
              <a:tr h="368886">
                <a:tc>
                  <a:txBody>
                    <a:bodyPr/>
                    <a:lstStyle/>
                    <a:p>
                      <a:pPr algn="l" rtl="0" fontAlgn="b"/>
                      <a:r>
                        <a:rPr lang="en-US" sz="900" u="none" strike="noStrike">
                          <a:effectLst/>
                          <a:highlight>
                            <a:srgbClr val="E7EAED"/>
                          </a:highlight>
                        </a:rPr>
                        <a:t>4</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effectLst/>
                          <a:highlight>
                            <a:srgbClr val="E7EAED"/>
                          </a:highlight>
                        </a:rPr>
                        <a:t>Surveys and Questionnaires</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effectLst/>
                          <a:highlight>
                            <a:srgbClr val="E7EAED"/>
                          </a:highlight>
                        </a:rPr>
                        <a:t>Data is collected using surveys or questionnaires.</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effectLst/>
                          <a:highlight>
                            <a:srgbClr val="E7EAED"/>
                          </a:highlight>
                        </a:rPr>
                        <a:t>N/A</a:t>
                      </a:r>
                      <a:endParaRPr lang="en-US" sz="900" b="0" i="0" u="none" strike="noStrike">
                        <a:solidFill>
                          <a:srgbClr val="000000"/>
                        </a:solidFill>
                        <a:effectLst/>
                        <a:highlight>
                          <a:srgbClr val="E7EAED"/>
                        </a:highlight>
                        <a:latin typeface="Calibri" panose="020F0502020204030204" pitchFamily="34" charset="0"/>
                      </a:endParaRPr>
                    </a:p>
                  </a:txBody>
                  <a:tcPr marL="4787" marR="4787" marT="4787" marB="0">
                    <a:solidFill>
                      <a:schemeClr val="bg1">
                        <a:lumMod val="95000"/>
                      </a:schemeClr>
                    </a:solidFill>
                  </a:tcPr>
                </a:tc>
                <a:extLst>
                  <a:ext uri="{0D108BD9-81ED-4DB2-BD59-A6C34878D82A}">
                    <a16:rowId xmlns:a16="http://schemas.microsoft.com/office/drawing/2014/main" val="2490525307"/>
                  </a:ext>
                </a:extLst>
              </a:tr>
              <a:tr h="419608">
                <a:tc>
                  <a:txBody>
                    <a:bodyPr/>
                    <a:lstStyle/>
                    <a:p>
                      <a:pPr algn="l" rtl="0" fontAlgn="b"/>
                      <a:r>
                        <a:rPr lang="en-US" sz="900" u="none" strike="noStrike">
                          <a:solidFill>
                            <a:schemeClr val="bg1"/>
                          </a:solidFill>
                          <a:effectLst/>
                        </a:rPr>
                        <a:t>5</a:t>
                      </a:r>
                      <a:endParaRPr lang="en-US" sz="900" b="0" i="0" u="none" strike="noStrike">
                        <a:solidFill>
                          <a:schemeClr val="bg1"/>
                        </a:solidFill>
                        <a:effectLst/>
                        <a:latin typeface="Calibri" panose="020F0502020204030204" pitchFamily="34" charset="0"/>
                      </a:endParaRPr>
                    </a:p>
                  </a:txBody>
                  <a:tcPr marL="4787" marR="4787" marT="4787" marB="0">
                    <a:solidFill>
                      <a:schemeClr val="tx1">
                        <a:lumMod val="50000"/>
                        <a:lumOff val="50000"/>
                      </a:schemeClr>
                    </a:solidFill>
                  </a:tcPr>
                </a:tc>
                <a:tc>
                  <a:txBody>
                    <a:bodyPr/>
                    <a:lstStyle/>
                    <a:p>
                      <a:pPr algn="l" rtl="0" fontAlgn="b"/>
                      <a:r>
                        <a:rPr lang="en-US" sz="900" u="none" strike="noStrike">
                          <a:solidFill>
                            <a:schemeClr val="bg1"/>
                          </a:solidFill>
                          <a:effectLst/>
                        </a:rPr>
                        <a:t>CSV/Excel Files</a:t>
                      </a:r>
                      <a:endParaRPr lang="en-US" sz="900" b="0" i="0" u="none" strike="noStrike">
                        <a:solidFill>
                          <a:schemeClr val="bg1"/>
                        </a:solidFill>
                        <a:effectLst/>
                        <a:latin typeface="Calibri" panose="020F0502020204030204" pitchFamily="34" charset="0"/>
                      </a:endParaRPr>
                    </a:p>
                  </a:txBody>
                  <a:tcPr marL="4787" marR="4787" marT="4787" marB="0">
                    <a:solidFill>
                      <a:schemeClr val="tx1">
                        <a:lumMod val="50000"/>
                        <a:lumOff val="50000"/>
                      </a:schemeClr>
                    </a:solidFill>
                  </a:tcPr>
                </a:tc>
                <a:tc>
                  <a:txBody>
                    <a:bodyPr/>
                    <a:lstStyle/>
                    <a:p>
                      <a:pPr algn="l" rtl="0" fontAlgn="b"/>
                      <a:r>
                        <a:rPr lang="en-US" sz="900" u="none" strike="noStrike">
                          <a:solidFill>
                            <a:schemeClr val="bg1"/>
                          </a:solidFill>
                          <a:effectLst/>
                        </a:rPr>
                        <a:t>Data is loaded from CSV or Excel files into a </a:t>
                      </a:r>
                      <a:r>
                        <a:rPr lang="en-US" sz="900" u="none" strike="noStrike" err="1">
                          <a:solidFill>
                            <a:schemeClr val="bg1"/>
                          </a:solidFill>
                          <a:effectLst/>
                        </a:rPr>
                        <a:t>DataFrame</a:t>
                      </a:r>
                      <a:r>
                        <a:rPr lang="en-US" sz="900" u="none" strike="noStrike">
                          <a:solidFill>
                            <a:schemeClr val="bg1"/>
                          </a:solidFill>
                          <a:effectLst/>
                        </a:rPr>
                        <a:t>.</a:t>
                      </a:r>
                      <a:endParaRPr lang="en-US" sz="900" b="0" i="0" u="none" strike="noStrike">
                        <a:solidFill>
                          <a:schemeClr val="bg1"/>
                        </a:solidFill>
                        <a:effectLst/>
                        <a:latin typeface="Calibri" panose="020F0502020204030204" pitchFamily="34" charset="0"/>
                      </a:endParaRPr>
                    </a:p>
                  </a:txBody>
                  <a:tcPr marL="4787" marR="4787" marT="4787" marB="0">
                    <a:solidFill>
                      <a:schemeClr val="tx1">
                        <a:lumMod val="50000"/>
                        <a:lumOff val="50000"/>
                      </a:schemeClr>
                    </a:solidFill>
                  </a:tcPr>
                </a:tc>
                <a:tc>
                  <a:txBody>
                    <a:bodyPr/>
                    <a:lstStyle/>
                    <a:p>
                      <a:pPr algn="l" rtl="0" fontAlgn="b"/>
                      <a:r>
                        <a:rPr lang="en-US" sz="900" u="none" strike="noStrike">
                          <a:solidFill>
                            <a:schemeClr val="bg1"/>
                          </a:solidFill>
                          <a:effectLst/>
                        </a:rPr>
                        <a:t>import pandas as pd&lt;</a:t>
                      </a:r>
                      <a:r>
                        <a:rPr lang="en-US" sz="900" u="none" strike="noStrike" err="1">
                          <a:solidFill>
                            <a:schemeClr val="bg1"/>
                          </a:solidFill>
                          <a:effectLst/>
                        </a:rPr>
                        <a:t>br</a:t>
                      </a:r>
                      <a:r>
                        <a:rPr lang="en-US" sz="900" u="none" strike="noStrike">
                          <a:solidFill>
                            <a:schemeClr val="bg1"/>
                          </a:solidFill>
                          <a:effectLst/>
                        </a:rPr>
                        <a:t>&gt;</a:t>
                      </a:r>
                      <a:r>
                        <a:rPr lang="en-US" sz="900" u="none" strike="noStrike" err="1">
                          <a:solidFill>
                            <a:schemeClr val="bg1"/>
                          </a:solidFill>
                          <a:effectLst/>
                        </a:rPr>
                        <a:t>df</a:t>
                      </a:r>
                      <a:r>
                        <a:rPr lang="en-US" sz="900" u="none" strike="noStrike">
                          <a:solidFill>
                            <a:schemeClr val="bg1"/>
                          </a:solidFill>
                          <a:effectLst/>
                        </a:rPr>
                        <a:t> = </a:t>
                      </a:r>
                      <a:r>
                        <a:rPr lang="en-US" sz="900" u="none" strike="noStrike" err="1">
                          <a:solidFill>
                            <a:schemeClr val="bg1"/>
                          </a:solidFill>
                          <a:effectLst/>
                        </a:rPr>
                        <a:t>pd.read_csv</a:t>
                      </a:r>
                      <a:r>
                        <a:rPr lang="en-US" sz="900" u="none" strike="noStrike">
                          <a:solidFill>
                            <a:schemeClr val="bg1"/>
                          </a:solidFill>
                          <a:effectLst/>
                        </a:rPr>
                        <a:t>('data.csv')</a:t>
                      </a:r>
                      <a:endParaRPr lang="en-US" sz="900" b="0" i="0" u="none" strike="noStrike">
                        <a:solidFill>
                          <a:schemeClr val="bg1"/>
                        </a:solidFill>
                        <a:effectLst/>
                        <a:latin typeface="Calibri" panose="020F0502020204030204" pitchFamily="34" charset="0"/>
                      </a:endParaRPr>
                    </a:p>
                  </a:txBody>
                  <a:tcPr marL="4787" marR="4787" marT="4787" marB="0">
                    <a:solidFill>
                      <a:schemeClr val="tx1">
                        <a:lumMod val="50000"/>
                        <a:lumOff val="50000"/>
                      </a:schemeClr>
                    </a:solidFill>
                  </a:tcPr>
                </a:tc>
                <a:extLst>
                  <a:ext uri="{0D108BD9-81ED-4DB2-BD59-A6C34878D82A}">
                    <a16:rowId xmlns:a16="http://schemas.microsoft.com/office/drawing/2014/main" val="3503935443"/>
                  </a:ext>
                </a:extLst>
              </a:tr>
              <a:tr h="428831">
                <a:tc>
                  <a:txBody>
                    <a:bodyPr/>
                    <a:lstStyle/>
                    <a:p>
                      <a:pPr algn="l" rtl="0" fontAlgn="b"/>
                      <a:r>
                        <a:rPr lang="en-US" sz="900" u="none" strike="noStrike">
                          <a:solidFill>
                            <a:schemeClr val="tx1"/>
                          </a:solidFill>
                          <a:effectLst/>
                        </a:rPr>
                        <a:t>6</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rPr>
                        <a:t>Preexisting Datasets</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rPr>
                        <a:t>Data is collected from preexisting datasets available on the internet.</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tc>
                  <a:txBody>
                    <a:bodyPr/>
                    <a:lstStyle/>
                    <a:p>
                      <a:pPr algn="l" rtl="0" fontAlgn="b"/>
                      <a:r>
                        <a:rPr lang="en-US" sz="900" u="none" strike="noStrike">
                          <a:solidFill>
                            <a:schemeClr val="tx1"/>
                          </a:solidFill>
                          <a:effectLst/>
                        </a:rPr>
                        <a:t>N/A</a:t>
                      </a:r>
                      <a:endParaRPr lang="en-US" sz="900" b="0" i="0" u="none" strike="noStrike">
                        <a:solidFill>
                          <a:schemeClr val="tx1"/>
                        </a:solidFill>
                        <a:effectLst/>
                        <a:latin typeface="Calibri" panose="020F0502020204030204" pitchFamily="34" charset="0"/>
                      </a:endParaRPr>
                    </a:p>
                  </a:txBody>
                  <a:tcPr marL="4787" marR="4787" marT="4787" marB="0">
                    <a:solidFill>
                      <a:schemeClr val="bg1">
                        <a:lumMod val="95000"/>
                      </a:schemeClr>
                    </a:solidFill>
                  </a:tcPr>
                </a:tc>
                <a:extLst>
                  <a:ext uri="{0D108BD9-81ED-4DB2-BD59-A6C34878D82A}">
                    <a16:rowId xmlns:a16="http://schemas.microsoft.com/office/drawing/2014/main" val="2741793748"/>
                  </a:ext>
                </a:extLst>
              </a:tr>
            </a:tbl>
          </a:graphicData>
        </a:graphic>
      </p:graphicFrame>
      <p:sp>
        <p:nvSpPr>
          <p:cNvPr id="2" name="TextBox 1">
            <a:extLst>
              <a:ext uri="{FF2B5EF4-FFF2-40B4-BE49-F238E27FC236}">
                <a16:creationId xmlns:a16="http://schemas.microsoft.com/office/drawing/2014/main" id="{1F272CE1-765D-C21D-2574-9E3FB0091E41}"/>
              </a:ext>
            </a:extLst>
          </p:cNvPr>
          <p:cNvSpPr txBox="1"/>
          <p:nvPr/>
        </p:nvSpPr>
        <p:spPr>
          <a:xfrm>
            <a:off x="1069848" y="120670"/>
            <a:ext cx="2212080" cy="369332"/>
          </a:xfrm>
          <a:prstGeom prst="rect">
            <a:avLst/>
          </a:prstGeom>
          <a:noFill/>
        </p:spPr>
        <p:txBody>
          <a:bodyPr wrap="none" rtlCol="0">
            <a:spAutoFit/>
          </a:bodyPr>
          <a:lstStyle/>
          <a:p>
            <a:r>
              <a:rPr lang="en-US"/>
              <a:t>Data from CSV/XLSX</a:t>
            </a:r>
          </a:p>
        </p:txBody>
      </p:sp>
      <p:graphicFrame>
        <p:nvGraphicFramePr>
          <p:cNvPr id="5" name="Table 4">
            <a:extLst>
              <a:ext uri="{FF2B5EF4-FFF2-40B4-BE49-F238E27FC236}">
                <a16:creationId xmlns:a16="http://schemas.microsoft.com/office/drawing/2014/main" id="{5DD4A067-DDD2-26EA-4179-670A10DDBF50}"/>
              </a:ext>
            </a:extLst>
          </p:cNvPr>
          <p:cNvGraphicFramePr>
            <a:graphicFrameLocks noGrp="1"/>
          </p:cNvGraphicFramePr>
          <p:nvPr>
            <p:extLst>
              <p:ext uri="{D42A27DB-BD31-4B8C-83A1-F6EECF244321}">
                <p14:modId xmlns:p14="http://schemas.microsoft.com/office/powerpoint/2010/main" val="3801183091"/>
              </p:ext>
            </p:extLst>
          </p:nvPr>
        </p:nvGraphicFramePr>
        <p:xfrm>
          <a:off x="146304" y="5444488"/>
          <a:ext cx="9537192" cy="992505"/>
        </p:xfrm>
        <a:graphic>
          <a:graphicData uri="http://schemas.openxmlformats.org/drawingml/2006/table">
            <a:tbl>
              <a:tblPr>
                <a:tableStyleId>{5C22544A-7EE6-4342-B048-85BDC9FD1C3A}</a:tableStyleId>
              </a:tblPr>
              <a:tblGrid>
                <a:gridCol w="9537192">
                  <a:extLst>
                    <a:ext uri="{9D8B030D-6E8A-4147-A177-3AD203B41FA5}">
                      <a16:colId xmlns:a16="http://schemas.microsoft.com/office/drawing/2014/main" val="3436993642"/>
                    </a:ext>
                  </a:extLst>
                </a:gridCol>
              </a:tblGrid>
              <a:tr h="295275">
                <a:tc>
                  <a:txBody>
                    <a:bodyPr/>
                    <a:lstStyle/>
                    <a:p>
                      <a:pPr algn="l" rtl="0" fontAlgn="t"/>
                      <a:r>
                        <a:rPr lang="en-US" sz="700" u="none" strike="noStrike" dirty="0">
                          <a:solidFill>
                            <a:schemeClr val="bg1"/>
                          </a:solidFill>
                          <a:effectLst/>
                        </a:rPr>
                        <a:t>References:</a:t>
                      </a:r>
                      <a:endParaRPr lang="en-US" sz="700" b="0" i="0" u="none" strike="noStrike" dirty="0">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695892"/>
                  </a:ext>
                </a:extLst>
              </a:tr>
              <a:tr h="114300">
                <a:tc>
                  <a:txBody>
                    <a:bodyPr/>
                    <a:lstStyle/>
                    <a:p>
                      <a:pPr algn="l" rtl="0" fontAlgn="t"/>
                      <a:r>
                        <a:rPr lang="en-US" sz="700" u="none" strike="noStrike">
                          <a:solidFill>
                            <a:schemeClr val="bg1"/>
                          </a:solidFill>
                          <a:effectLst/>
                        </a:rPr>
                        <a:t>Garcia-Molina, H., Ullman, J. D., &amp; Widom, J. (2009). Database Systems: The Complete Book. Pearson.</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7552941"/>
                  </a:ext>
                </a:extLst>
              </a:tr>
              <a:tr h="114300">
                <a:tc>
                  <a:txBody>
                    <a:bodyPr/>
                    <a:lstStyle/>
                    <a:p>
                      <a:pPr algn="l" rtl="0" fontAlgn="t"/>
                      <a:r>
                        <a:rPr lang="en-US" sz="700" u="none" strike="noStrike" dirty="0">
                          <a:solidFill>
                            <a:schemeClr val="bg1"/>
                          </a:solidFill>
                          <a:effectLst/>
                        </a:rPr>
                        <a:t>Mitchell, R. (2015). Web Scraping with Python: Collecting More Data from the Modern Web. O’Reilly Media.</a:t>
                      </a:r>
                      <a:endParaRPr lang="en-US" sz="700" b="0" i="0" u="none" strike="noStrike" dirty="0">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79115551"/>
                  </a:ext>
                </a:extLst>
              </a:tr>
              <a:tr h="114300">
                <a:tc>
                  <a:txBody>
                    <a:bodyPr/>
                    <a:lstStyle/>
                    <a:p>
                      <a:pPr algn="l" rtl="0" fontAlgn="t"/>
                      <a:r>
                        <a:rPr lang="en-US" sz="700" u="none" strike="noStrike" dirty="0" err="1">
                          <a:solidFill>
                            <a:schemeClr val="bg1"/>
                          </a:solidFill>
                          <a:effectLst/>
                        </a:rPr>
                        <a:t>Pautasso</a:t>
                      </a:r>
                      <a:r>
                        <a:rPr lang="en-US" sz="700" u="none" strike="noStrike" dirty="0">
                          <a:solidFill>
                            <a:schemeClr val="bg1"/>
                          </a:solidFill>
                          <a:effectLst/>
                        </a:rPr>
                        <a:t>, C., Zimmermann, O., &amp; </a:t>
                      </a:r>
                      <a:r>
                        <a:rPr lang="en-US" sz="700" u="none" strike="noStrike" dirty="0" err="1">
                          <a:solidFill>
                            <a:schemeClr val="bg1"/>
                          </a:solidFill>
                          <a:effectLst/>
                        </a:rPr>
                        <a:t>Leymann</a:t>
                      </a:r>
                      <a:r>
                        <a:rPr lang="en-US" sz="700" u="none" strike="noStrike" dirty="0">
                          <a:solidFill>
                            <a:schemeClr val="bg1"/>
                          </a:solidFill>
                          <a:effectLst/>
                        </a:rPr>
                        <a:t>, F. (2008). Restful Web Services vs. Big Web Services: Making the Right Architectural Decision. In Proceedings of the 17th International Conference on World Wide Web (pp. 805-814).</a:t>
                      </a:r>
                      <a:endParaRPr lang="en-US" sz="700" b="0" i="0" u="none" strike="noStrike" dirty="0">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3077260"/>
                  </a:ext>
                </a:extLst>
              </a:tr>
              <a:tr h="114300">
                <a:tc>
                  <a:txBody>
                    <a:bodyPr/>
                    <a:lstStyle/>
                    <a:p>
                      <a:pPr algn="l" rtl="0" fontAlgn="t"/>
                      <a:r>
                        <a:rPr lang="en-US" sz="700" u="none" strike="noStrike">
                          <a:solidFill>
                            <a:schemeClr val="bg1"/>
                          </a:solidFill>
                          <a:effectLst/>
                        </a:rPr>
                        <a:t>Fink, A. (2013). How to Conduct Surveys: A Step-by-Step Guide. Sage Publications.</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785010"/>
                  </a:ext>
                </a:extLst>
              </a:tr>
              <a:tr h="114300">
                <a:tc>
                  <a:txBody>
                    <a:bodyPr/>
                    <a:lstStyle/>
                    <a:p>
                      <a:pPr algn="l" rtl="0" fontAlgn="t"/>
                      <a:r>
                        <a:rPr lang="en-US" sz="700" u="none" strike="noStrike">
                          <a:solidFill>
                            <a:schemeClr val="bg1"/>
                          </a:solidFill>
                          <a:effectLst/>
                        </a:rPr>
                        <a:t>McKinney, W. (2012). Python for Data Analysis: Data Wrangling with Pandas, NumPy, and IPython. O’Reilly Media.</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693797"/>
                  </a:ext>
                </a:extLst>
              </a:tr>
              <a:tr h="114300">
                <a:tc>
                  <a:txBody>
                    <a:bodyPr/>
                    <a:lstStyle/>
                    <a:p>
                      <a:pPr algn="l" rtl="0" fontAlgn="t"/>
                      <a:r>
                        <a:rPr lang="en-US" sz="700" u="none" strike="noStrike" dirty="0">
                          <a:solidFill>
                            <a:schemeClr val="bg1"/>
                          </a:solidFill>
                          <a:effectLst/>
                        </a:rPr>
                        <a:t>Kelleher, J. D., Mac </a:t>
                      </a:r>
                      <a:r>
                        <a:rPr lang="en-US" sz="700" u="none" strike="noStrike" dirty="0" err="1">
                          <a:solidFill>
                            <a:schemeClr val="bg1"/>
                          </a:solidFill>
                          <a:effectLst/>
                        </a:rPr>
                        <a:t>Namee</a:t>
                      </a:r>
                      <a:r>
                        <a:rPr lang="en-US" sz="700" u="none" strike="noStrike" dirty="0">
                          <a:solidFill>
                            <a:schemeClr val="bg1"/>
                          </a:solidFill>
                          <a:effectLst/>
                        </a:rPr>
                        <a:t>, B., &amp; D’Arcy, A. (2015). Fundamentals of Machine Learning for Predictive Data Analytics: Algorithms, Worked Examples, and Case Studies. MIT Press.</a:t>
                      </a:r>
                      <a:endParaRPr lang="en-US" sz="700" b="0" i="0" u="none" strike="noStrike" dirty="0">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44864892"/>
                  </a:ext>
                </a:extLst>
              </a:tr>
            </a:tbl>
          </a:graphicData>
        </a:graphic>
      </p:graphicFrame>
    </p:spTree>
    <p:extLst>
      <p:ext uri="{BB962C8B-B14F-4D97-AF65-F5344CB8AC3E}">
        <p14:creationId xmlns:p14="http://schemas.microsoft.com/office/powerpoint/2010/main" val="114836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0B4031-81E3-C93D-D2E1-E59FD7C78323}"/>
              </a:ext>
            </a:extLst>
          </p:cNvPr>
          <p:cNvSpPr/>
          <p:nvPr/>
        </p:nvSpPr>
        <p:spPr>
          <a:xfrm>
            <a:off x="228600" y="164592"/>
            <a:ext cx="3703320" cy="6510528"/>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US" sz="12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i="0">
                <a:solidFill>
                  <a:schemeClr val="tx1"/>
                </a:solidFill>
                <a:effectLst/>
                <a:latin typeface="Calibri" panose="020F0502020204030204" pitchFamily="34" charset="0"/>
                <a:ea typeface="Calibri" panose="020F0502020204030204" pitchFamily="34" charset="0"/>
                <a:cs typeface="Calibri" panose="020F0502020204030204" pitchFamily="34" charset="0"/>
              </a:rPr>
              <a:t>LaGuardia Community College</a:t>
            </a:r>
            <a:endParaRPr lang="en-US" sz="12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i="0">
                <a:solidFill>
                  <a:schemeClr val="tx1"/>
                </a:solidFill>
                <a:effectLst/>
                <a:latin typeface="Calibri" panose="020F0502020204030204" pitchFamily="34" charset="0"/>
                <a:ea typeface="Calibri" panose="020F0502020204030204" pitchFamily="34" charset="0"/>
                <a:cs typeface="Calibri" panose="020F0502020204030204" pitchFamily="34" charset="0"/>
              </a:rPr>
              <a:t>Continuing Education</a:t>
            </a:r>
          </a:p>
          <a:p>
            <a:pPr algn="l"/>
            <a:r>
              <a:rPr lang="en-US" sz="1200" b="1" i="0">
                <a:solidFill>
                  <a:schemeClr val="tx1"/>
                </a:solidFill>
                <a:effectLst/>
                <a:latin typeface="Calibri" panose="020F0502020204030204" pitchFamily="34" charset="0"/>
                <a:ea typeface="Calibri" panose="020F0502020204030204" pitchFamily="34" charset="0"/>
                <a:cs typeface="Calibri" panose="020F0502020204030204" pitchFamily="34" charset="0"/>
              </a:rPr>
              <a:t>Data Analytics Program</a:t>
            </a:r>
          </a:p>
          <a:p>
            <a:endParaRPr lang="en-US" sz="12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US" sz="12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rPr>
              <a:t>Python for Data Analytics: Final Assignment</a:t>
            </a:r>
          </a:p>
          <a:p>
            <a:endParaRPr lang="en-US" sz="12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rPr>
              <a:t>Financing and Training to Address the Gender Gap in Agriculture in Peru</a:t>
            </a:r>
          </a:p>
          <a:p>
            <a:endPar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rPr>
              <a:t>A supervised learning, random forest model trained to predict locations where the gender gap is most pronounced</a:t>
            </a:r>
          </a:p>
          <a:p>
            <a:endPar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200" b="1" i="0">
                <a:solidFill>
                  <a:schemeClr val="tx1"/>
                </a:solidFill>
                <a:effectLst/>
                <a:latin typeface="Calibri" panose="020F0502020204030204" pitchFamily="34" charset="0"/>
                <a:ea typeface="Calibri" panose="020F0502020204030204" pitchFamily="34" charset="0"/>
                <a:cs typeface="Calibri" panose="020F0502020204030204" pitchFamily="34" charset="0"/>
              </a:rPr>
              <a:t>Jose Carlo Burga</a:t>
            </a: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l"/>
            <a:r>
              <a:rPr lang="en-US" sz="1200" b="1">
                <a:solidFill>
                  <a:schemeClr val="tx1"/>
                </a:solidFill>
                <a:latin typeface="Calibri" panose="020F0502020204030204" pitchFamily="34" charset="0"/>
                <a:ea typeface="Calibri" panose="020F0502020204030204" pitchFamily="34" charset="0"/>
                <a:cs typeface="Calibri" panose="020F0502020204030204" pitchFamily="34" charset="0"/>
              </a:rPr>
              <a:t>GitHub Repository</a:t>
            </a: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800" b="1">
                <a:solidFill>
                  <a:schemeClr val="tx1"/>
                </a:solidFill>
                <a:latin typeface="Calibri" panose="020F0502020204030204" pitchFamily="34" charset="0"/>
                <a:ea typeface="Calibri" panose="020F0502020204030204" pitchFamily="34" charset="0"/>
                <a:cs typeface="Calibri" panose="020F0502020204030204" pitchFamily="34" charset="0"/>
              </a:rPr>
              <a:t>#Peru #Agriculture #Gender_Gap #Financing_Access #Training_Access #Machine_Learning #Supervised_Learning #Regression #Random_Forest #Scikit_Learn #Pandas #Jupyter_Notebooks #Studio_Visual_Code #Python</a:t>
            </a:r>
          </a:p>
          <a:p>
            <a:pPr algn="l"/>
            <a:endParaRPr lang="en-US" sz="1200" b="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B879A59E-848B-1495-27ED-426A4B9C78AF}"/>
              </a:ext>
            </a:extLst>
          </p:cNvPr>
          <p:cNvSpPr txBox="1"/>
          <p:nvPr/>
        </p:nvSpPr>
        <p:spPr>
          <a:xfrm>
            <a:off x="4189607" y="2472368"/>
            <a:ext cx="7629489" cy="3231654"/>
          </a:xfrm>
          <a:prstGeom prst="rect">
            <a:avLst/>
          </a:prstGeom>
          <a:solidFill>
            <a:schemeClr val="bg1">
              <a:lumMod val="85000"/>
            </a:schemeClr>
          </a:solidFill>
        </p:spPr>
        <p:txBody>
          <a:bodyPr wrap="square" rtlCol="0">
            <a:spAutoFit/>
          </a:bodyPr>
          <a:lstStyle/>
          <a:p>
            <a:r>
              <a:rPr lang="en-US" sz="1200" b="1" i="0" u="sng" kern="1200"/>
              <a:t>Abstract</a:t>
            </a:r>
            <a:endParaRPr lang="en-US" sz="1200" b="1" u="sng" kern="1200"/>
          </a:p>
          <a:p>
            <a:r>
              <a:rPr lang="en-US" sz="1200" b="0" i="0"/>
              <a:t>This project addresses the gender gap in agriculture in Peru by focusing on financing and training. It explores the disparities faced by women in accessing agricultural resources and the impact of targeted financial support and training programs. Using a combination of statistical analysis and machine learning models, the research highlights significant barriers women encounter, such as high interest rates, lack of collateral, and red tape. The findings suggest that improving financial inclusion and providing tailored training can enhance women’s productivity and economic empowerment in the agricultural sector.</a:t>
            </a:r>
            <a:endParaRPr lang="en-US" sz="1200"/>
          </a:p>
          <a:p>
            <a:endParaRPr lang="en-US" sz="1200" b="0" i="0"/>
          </a:p>
          <a:p>
            <a:r>
              <a:rPr lang="en-US" sz="1200" b="0" i="0"/>
              <a:t>The machine learning model, specifically a Random Forest model, is trained to predict locations where the gender gap is most pronounced. This prediction is based on various features such as socio-economic indicators, agricultural productivity, access to financial services, and availability of training programs. The model’s predictions are based on public data from Peru’s National Agrarian Census of 2012, and the strategy will be adjusted as necessary based on new data, model feedback, and results.</a:t>
            </a:r>
            <a:endParaRPr lang="en-US" sz="1200"/>
          </a:p>
          <a:p>
            <a:endParaRPr lang="en-US" sz="1200" b="0" i="0"/>
          </a:p>
          <a:p>
            <a:r>
              <a:rPr lang="en-US" sz="1200" b="0" i="0"/>
              <a:t>This approach combines data-driven insights with practical interventions, providing a powerful tool for tackling gender inequality in agriculture. By accurately predicting the locations where the gender gap is most severe initially to the region level, for resources can be allocated more effectively, thus leading to greater impact.</a:t>
            </a:r>
            <a:endParaRPr lang="en-US" sz="1200"/>
          </a:p>
        </p:txBody>
      </p:sp>
      <p:sp>
        <p:nvSpPr>
          <p:cNvPr id="9" name="TextBox 8">
            <a:extLst>
              <a:ext uri="{FF2B5EF4-FFF2-40B4-BE49-F238E27FC236}">
                <a16:creationId xmlns:a16="http://schemas.microsoft.com/office/drawing/2014/main" id="{76AAC597-40F0-3F71-4830-EC26D1EBA9AF}"/>
              </a:ext>
            </a:extLst>
          </p:cNvPr>
          <p:cNvSpPr txBox="1"/>
          <p:nvPr/>
        </p:nvSpPr>
        <p:spPr>
          <a:xfrm>
            <a:off x="4189607" y="1682936"/>
            <a:ext cx="7629489" cy="646331"/>
          </a:xfrm>
          <a:prstGeom prst="rect">
            <a:avLst/>
          </a:prstGeom>
          <a:solidFill>
            <a:schemeClr val="bg1">
              <a:lumMod val="85000"/>
            </a:schemeClr>
          </a:solidFill>
        </p:spPr>
        <p:txBody>
          <a:bodyPr wrap="square" rtlCol="0">
            <a:spAutoFit/>
          </a:bodyPr>
          <a:lstStyle/>
          <a:p>
            <a:r>
              <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rPr>
              <a:t>Financing and Training to Address the Gender Gap in Agriculture in Peru</a:t>
            </a:r>
          </a:p>
          <a:p>
            <a:endPar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1200" b="1" i="0" u="sng">
                <a:solidFill>
                  <a:schemeClr val="tx1"/>
                </a:solidFill>
                <a:effectLst/>
                <a:latin typeface="Calibri" panose="020F0502020204030204" pitchFamily="34" charset="0"/>
                <a:ea typeface="Calibri" panose="020F0502020204030204" pitchFamily="34" charset="0"/>
                <a:cs typeface="Calibri" panose="020F0502020204030204" pitchFamily="34" charset="0"/>
              </a:rPr>
              <a:t>A supervised learning, random forest model trained to predict locations where the gender gap is most pronounced</a:t>
            </a:r>
            <a:endParaRPr lang="en-US" sz="1200"/>
          </a:p>
        </p:txBody>
      </p:sp>
    </p:spTree>
    <p:extLst>
      <p:ext uri="{BB962C8B-B14F-4D97-AF65-F5344CB8AC3E}">
        <p14:creationId xmlns:p14="http://schemas.microsoft.com/office/powerpoint/2010/main" val="61193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0B4031-81E3-C93D-D2E1-E59FD7C78323}"/>
              </a:ext>
            </a:extLst>
          </p:cNvPr>
          <p:cNvSpPr/>
          <p:nvPr/>
        </p:nvSpPr>
        <p:spPr>
          <a:xfrm>
            <a:off x="182421" y="915510"/>
            <a:ext cx="5867400" cy="193206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lvl="5" algn="just"/>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Agriculture in Peru: 9,240 – 5,500 years ago</a:t>
            </a:r>
          </a:p>
          <a:p>
            <a:pPr lvl="5" algn="just"/>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Preceramic Adoption of Peanut, Squash, and Cotton in Northern Peru</a:t>
            </a:r>
          </a:p>
          <a:p>
            <a:pPr lvl="5" algn="just"/>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Tom D.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Dillehay</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 Jack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Rossen</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Thomas C. Andres, And David E. Williams</a:t>
            </a:r>
          </a:p>
          <a:p>
            <a:pPr lvl="5" algn="just"/>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The early development of agriculture in the New World has been assumed to involve early farming in settlements in the Andes, but the record has been sparse. Peanut (Arachis sp.), squash (Cucurbita </a:t>
            </a:r>
            <a:r>
              <a:rPr lang="en-US" sz="800" err="1">
                <a:solidFill>
                  <a:schemeClr val="tx1"/>
                </a:solidFill>
                <a:latin typeface="Calibri" panose="020F0502020204030204" pitchFamily="34" charset="0"/>
                <a:ea typeface="Calibri" panose="020F0502020204030204" pitchFamily="34" charset="0"/>
                <a:cs typeface="Calibri" panose="020F0502020204030204" pitchFamily="34" charset="0"/>
              </a:rPr>
              <a:t>moschata</a:t>
            </a:r>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 and cotton (Gossypium barbadense) macrofossils were excavated from archaeological sites on the western slopes of the northern Peruvian Andes. Direct radiocarbon dating indicated that these plants grew between 9240 and 5500 14C years before the present. These and other plants were recovered from multiple locations in a tropical dry forest valley, including household clusters, permanent architectural structures, garden plots, irrigation canals, hoes, and storage structures. These data provide evidence for early use of peanut and squash in the human diet and of cotton for industrial purposes and indicate that horticultural economies in parts of the Andes took root by about 10,000 years ago.</a:t>
            </a:r>
          </a:p>
          <a:p>
            <a:pPr lvl="2" algn="just"/>
            <a:endParaRPr lang="en-US" sz="80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C6CDAA0-48AD-BCBC-2FFE-BF9F05DD95FC}"/>
              </a:ext>
            </a:extLst>
          </p:cNvPr>
          <p:cNvSpPr/>
          <p:nvPr/>
        </p:nvSpPr>
        <p:spPr>
          <a:xfrm>
            <a:off x="4110180" y="2932546"/>
            <a:ext cx="7899400" cy="374257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C2C69EE9-906F-0C0E-C826-84E9E20A5E04}"/>
              </a:ext>
            </a:extLst>
          </p:cNvPr>
          <p:cNvSpPr/>
          <p:nvPr/>
        </p:nvSpPr>
        <p:spPr>
          <a:xfrm>
            <a:off x="6142179" y="915509"/>
            <a:ext cx="5867400" cy="193206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Irrigation and Land Use on the Arid North Coast of Peru: Assessing Ancient Agricultural Systems Through Drone Photography, Soil Analysis, and Local Knowledge</a:t>
            </a:r>
          </a:p>
          <a:p>
            <a:pPr algn="just"/>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Authors: C. Prado, J.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Eerkens</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R. Beresford-Jones, and E. Van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Valkenburgh</a:t>
            </a:r>
            <a:endPar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This paper explores the historical development of agriculture along Peru's arid north coast, focusing on the </a:t>
            </a:r>
            <a:r>
              <a:rPr lang="en-US" sz="800" err="1">
                <a:solidFill>
                  <a:schemeClr val="tx1"/>
                </a:solidFill>
                <a:latin typeface="Calibri" panose="020F0502020204030204" pitchFamily="34" charset="0"/>
                <a:ea typeface="Calibri" panose="020F0502020204030204" pitchFamily="34" charset="0"/>
                <a:cs typeface="Calibri" panose="020F0502020204030204" pitchFamily="34" charset="0"/>
              </a:rPr>
              <a:t>prehispanic</a:t>
            </a:r>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 timeline and agricultural products of different cultures. Intensive irrigation-based farming began in the second millennium BCE, featuring early canals and check dams. Early Andean cultures grew crops like squash, beans, and cotton. From the first millennium BCE to the first millennium CE, advanced water management techniques were developed, crucial for handling the El Niño Southern Oscillation (ENSO). Key crops included maize, beans, and manioc. Significant hydraulic engineering advancements and irrigation network expansions occurred from the first millennium CE to the 15th century. The Moche civilization (100-800 CE) built extensive canal systems, cultivating maize, beans, squash, and peanuts. The </a:t>
            </a:r>
            <a:r>
              <a:rPr lang="en-US" sz="800" err="1">
                <a:solidFill>
                  <a:schemeClr val="tx1"/>
                </a:solidFill>
                <a:latin typeface="Calibri" panose="020F0502020204030204" pitchFamily="34" charset="0"/>
                <a:ea typeface="Calibri" panose="020F0502020204030204" pitchFamily="34" charset="0"/>
                <a:cs typeface="Calibri" panose="020F0502020204030204" pitchFamily="34" charset="0"/>
              </a:rPr>
              <a:t>Chimu</a:t>
            </a:r>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 civilization (11th-15th century) further developed these systems, creating interconnected canals for diverse crops such as maize, cotton, and quinoa. These innovations supported large populations and complex societies. The paper concludes that the </a:t>
            </a:r>
            <a:r>
              <a:rPr lang="en-US" sz="800" err="1">
                <a:solidFill>
                  <a:schemeClr val="tx1"/>
                </a:solidFill>
                <a:latin typeface="Calibri" panose="020F0502020204030204" pitchFamily="34" charset="0"/>
                <a:ea typeface="Calibri" panose="020F0502020204030204" pitchFamily="34" charset="0"/>
                <a:cs typeface="Calibri" panose="020F0502020204030204" pitchFamily="34" charset="0"/>
              </a:rPr>
              <a:t>prehispanic</a:t>
            </a:r>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 agricultural timeline in Peru showcases a continuous evolution of water management and farming practices. By examining the specific crops and techniques used by different cultures, we gain insights into the adaptability and resilience of ancient agricultural systems. These historical practices offer valuable lessons for sustainable agriculture in arid regions globally, demonstrating effective responses to environmental challenges</a:t>
            </a:r>
          </a:p>
          <a:p>
            <a:pPr algn="just"/>
            <a:endParaRPr lang="en-US" sz="80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80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5E0BA988-67F7-6B20-C306-C5716602754B}"/>
              </a:ext>
            </a:extLst>
          </p:cNvPr>
          <p:cNvSpPr/>
          <p:nvPr/>
        </p:nvSpPr>
        <p:spPr>
          <a:xfrm>
            <a:off x="173184" y="2932546"/>
            <a:ext cx="3853871" cy="18288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Agriculture during the Colony</a:t>
            </a:r>
          </a:p>
          <a:p>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Title: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Crecimiento</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Económico</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en</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el</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Espacio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Peruano</a:t>
            </a:r>
            <a:endPar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Carlos Newland, Universidad Argentina de la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Empresa</a:t>
            </a:r>
            <a:endPar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John </a:t>
            </a:r>
            <a:r>
              <a:rPr lang="en-US" sz="800" b="1" u="sng" err="1">
                <a:solidFill>
                  <a:schemeClr val="tx1"/>
                </a:solidFill>
                <a:latin typeface="Calibri" panose="020F0502020204030204" pitchFamily="34" charset="0"/>
                <a:ea typeface="Calibri" panose="020F0502020204030204" pitchFamily="34" charset="0"/>
                <a:cs typeface="Calibri" panose="020F0502020204030204" pitchFamily="34" charset="0"/>
              </a:rPr>
              <a:t>Coatsworth</a:t>
            </a:r>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 Rockefeller Center for Latin American Studies, Harvard University</a:t>
            </a:r>
          </a:p>
          <a:p>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In-depth analysis of the evolution of agriculture in Peru from 1681 to 1800. The authors highlight a period of economic crisis and agricultural decline from 1681 to 1750. This was followed by an improvement and overall growth in agriculture from 1750 to 1800. </a:t>
            </a:r>
          </a:p>
          <a:p>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In conclusion, despite the initial collapse, there was a subsequent expansion of agricultural production in the 18th century. This expansion was not homogeneous across regions, with Lima experiencing a decline. However, the overall trend suggests stability or improvement in per capita agricultural production and likely increases in real wages for the region, except in Lima. </a:t>
            </a:r>
          </a:p>
        </p:txBody>
      </p:sp>
      <p:sp>
        <p:nvSpPr>
          <p:cNvPr id="6" name="Rectangle 5">
            <a:extLst>
              <a:ext uri="{FF2B5EF4-FFF2-40B4-BE49-F238E27FC236}">
                <a16:creationId xmlns:a16="http://schemas.microsoft.com/office/drawing/2014/main" id="{FD855C73-EB7A-A265-C3EA-404E699C769D}"/>
              </a:ext>
            </a:extLst>
          </p:cNvPr>
          <p:cNvSpPr/>
          <p:nvPr/>
        </p:nvSpPr>
        <p:spPr>
          <a:xfrm>
            <a:off x="173184" y="4846319"/>
            <a:ext cx="3853871" cy="18288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Agriculture during the Republic</a:t>
            </a:r>
          </a:p>
          <a:p>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Title: Plantation Agriculture and Social Control in Northern Peru, 1875–1933</a:t>
            </a:r>
          </a:p>
          <a:p>
            <a:r>
              <a:rPr lang="en-US" sz="800" b="1" u="sng">
                <a:solidFill>
                  <a:schemeClr val="tx1"/>
                </a:solidFill>
                <a:latin typeface="Calibri" panose="020F0502020204030204" pitchFamily="34" charset="0"/>
                <a:ea typeface="Calibri" panose="020F0502020204030204" pitchFamily="34" charset="0"/>
                <a:cs typeface="Calibri" panose="020F0502020204030204" pitchFamily="34" charset="0"/>
              </a:rPr>
              <a:t>Author: Michael J. Gonzales</a:t>
            </a:r>
          </a:p>
          <a:p>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The author explores the development of plantation agriculture in Northern Peru from 1875 to 1933. Beginning with the economic and political transformation during the 1860s and 1870s, marked by the decline of the guano boom and the rise of coastal agriculture. By the late 19th century, sugarcane plantations had become significant economic entities, driven by technological advancements and the influx of capital from former guano traders.</a:t>
            </a:r>
          </a:p>
          <a:p>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In the early 20th century, the sugar industry continued to expand, with plantations adopting modern agricultural practices and machinery. </a:t>
            </a:r>
          </a:p>
          <a:p>
            <a:r>
              <a:rPr lang="en-US" sz="800">
                <a:solidFill>
                  <a:schemeClr val="tx1"/>
                </a:solidFill>
                <a:latin typeface="Calibri" panose="020F0502020204030204" pitchFamily="34" charset="0"/>
                <a:ea typeface="Calibri" panose="020F0502020204030204" pitchFamily="34" charset="0"/>
                <a:cs typeface="Calibri" panose="020F0502020204030204" pitchFamily="34" charset="0"/>
              </a:rPr>
              <a:t>Author concludes with the impact of the War of the Pacific and the subsequent recovery of Peru’s agricultural sector, as wells as the transition from traditional to modern practices, reflecting broader economic and social changes in Northern Peru.</a:t>
            </a:r>
          </a:p>
        </p:txBody>
      </p:sp>
      <p:sp>
        <p:nvSpPr>
          <p:cNvPr id="7" name="Rectangle 6">
            <a:extLst>
              <a:ext uri="{FF2B5EF4-FFF2-40B4-BE49-F238E27FC236}">
                <a16:creationId xmlns:a16="http://schemas.microsoft.com/office/drawing/2014/main" id="{87D61297-2147-9FDE-829A-CF818098CD29}"/>
              </a:ext>
            </a:extLst>
          </p:cNvPr>
          <p:cNvSpPr/>
          <p:nvPr/>
        </p:nvSpPr>
        <p:spPr>
          <a:xfrm>
            <a:off x="182420" y="182882"/>
            <a:ext cx="11827160" cy="647656"/>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r>
              <a:rPr lang="en-US" sz="1000" b="1" u="sng">
                <a:solidFill>
                  <a:schemeClr val="tx1"/>
                </a:solidFill>
                <a:latin typeface="Calibri" panose="020F0502020204030204" pitchFamily="34" charset="0"/>
                <a:ea typeface="Calibri" panose="020F0502020204030204" pitchFamily="34" charset="0"/>
                <a:cs typeface="Calibri" panose="020F0502020204030204" pitchFamily="34" charset="0"/>
              </a:rPr>
              <a:t>Agriculture in Peru</a:t>
            </a:r>
          </a:p>
          <a:p>
            <a:r>
              <a:rPr lang="en-US" sz="1000" b="1">
                <a:solidFill>
                  <a:schemeClr val="tx1"/>
                </a:solidFill>
                <a:latin typeface="Calibri" panose="020F0502020204030204" pitchFamily="34" charset="0"/>
                <a:ea typeface="Calibri" panose="020F0502020204030204" pitchFamily="34" charset="0"/>
                <a:cs typeface="Calibri" panose="020F0502020204030204" pitchFamily="34" charset="0"/>
              </a:rPr>
              <a:t>- Timeline: </a:t>
            </a:r>
            <a:r>
              <a:rPr lang="en-US" sz="1000">
                <a:solidFill>
                  <a:schemeClr val="tx1"/>
                </a:solidFill>
                <a:latin typeface="Calibri" panose="020F0502020204030204" pitchFamily="34" charset="0"/>
                <a:ea typeface="Calibri" panose="020F0502020204030204" pitchFamily="34" charset="0"/>
                <a:cs typeface="Calibri" panose="020F0502020204030204" pitchFamily="34" charset="0"/>
              </a:rPr>
              <a:t>10 millennia of agricultural development in Peru</a:t>
            </a:r>
          </a:p>
          <a:p>
            <a:pPr marL="171450" indent="-171450">
              <a:buFontTx/>
              <a:buChar char="-"/>
            </a:pPr>
            <a:r>
              <a:rPr lang="en-US" sz="1000" b="1">
                <a:solidFill>
                  <a:schemeClr val="tx1"/>
                </a:solidFill>
                <a:latin typeface="Calibri" panose="020F0502020204030204" pitchFamily="34" charset="0"/>
                <a:ea typeface="Calibri" panose="020F0502020204030204" pitchFamily="34" charset="0"/>
                <a:cs typeface="Calibri" panose="020F0502020204030204" pitchFamily="34" charset="0"/>
              </a:rPr>
              <a:t>Demographics</a:t>
            </a:r>
            <a:r>
              <a:rPr lang="en-US" sz="1000">
                <a:solidFill>
                  <a:schemeClr val="tx1"/>
                </a:solidFill>
                <a:latin typeface="Calibri" panose="020F0502020204030204" pitchFamily="34" charset="0"/>
                <a:ea typeface="Calibri" panose="020F0502020204030204" pitchFamily="34" charset="0"/>
                <a:cs typeface="Calibri" panose="020F0502020204030204" pitchFamily="34" charset="0"/>
              </a:rPr>
              <a:t>: 25% of the population is dedicated to agriculture as of 2022</a:t>
            </a:r>
          </a:p>
          <a:p>
            <a:pPr marL="171450" indent="-171450">
              <a:buFontTx/>
              <a:buChar char="-"/>
            </a:pPr>
            <a:endParaRPr lang="en-US" sz="10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000" b="1" u="sng">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Gender Gap in Agriculture: Python Data Analysis: </a:t>
            </a:r>
            <a:r>
              <a:rPr lang="en-US" sz="1000" b="1" u="sng" err="1">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Jupyter</a:t>
            </a:r>
            <a:r>
              <a:rPr lang="en-US" sz="1000" b="1" u="sng">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 Notebooks via GitHub Repositories</a:t>
            </a:r>
            <a:endParaRPr lang="en-US" sz="1000" b="1" u="sng">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1000">
                <a:solidFill>
                  <a:schemeClr val="tx1"/>
                </a:solidFill>
                <a:latin typeface="Calibri" panose="020F0502020204030204" pitchFamily="34" charset="0"/>
                <a:ea typeface="Calibri" panose="020F0502020204030204" pitchFamily="34" charset="0"/>
                <a:cs typeface="Calibri" panose="020F0502020204030204" pitchFamily="34" charset="0"/>
              </a:rPr>
              <a:t>- Women in agriculture have limited access to training and financing</a:t>
            </a:r>
          </a:p>
          <a:p>
            <a:r>
              <a:rPr lang="en-US" sz="1000">
                <a:solidFill>
                  <a:schemeClr val="tx1"/>
                </a:solidFill>
                <a:latin typeface="Calibri" panose="020F0502020204030204" pitchFamily="34" charset="0"/>
                <a:ea typeface="Calibri" panose="020F0502020204030204" pitchFamily="34" charset="0"/>
                <a:cs typeface="Calibri" panose="020F0502020204030204" pitchFamily="34" charset="0"/>
              </a:rPr>
              <a:t>- Women in agriculture have a limited participation in producer associations</a:t>
            </a:r>
          </a:p>
        </p:txBody>
      </p:sp>
      <p:pic>
        <p:nvPicPr>
          <p:cNvPr id="4098" name="Picture 2">
            <a:extLst>
              <a:ext uri="{FF2B5EF4-FFF2-40B4-BE49-F238E27FC236}">
                <a16:creationId xmlns:a16="http://schemas.microsoft.com/office/drawing/2014/main" id="{5CA22670-1A4C-E7D9-44D4-A9F3FEEDC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43" y="976423"/>
            <a:ext cx="1270589" cy="877312"/>
          </a:xfrm>
          <a:prstGeom prst="rect">
            <a:avLst/>
          </a:prstGeom>
          <a:solidFill>
            <a:schemeClr val="bg1">
              <a:lumMod val="85000"/>
            </a:schemeClr>
          </a:solidFill>
        </p:spPr>
      </p:pic>
      <p:pic>
        <p:nvPicPr>
          <p:cNvPr id="4100" name="Picture 4">
            <a:extLst>
              <a:ext uri="{FF2B5EF4-FFF2-40B4-BE49-F238E27FC236}">
                <a16:creationId xmlns:a16="http://schemas.microsoft.com/office/drawing/2014/main" id="{0B887471-9587-6395-4E68-F8120BB5B2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84" y="1900456"/>
            <a:ext cx="1274848" cy="914400"/>
          </a:xfrm>
          <a:prstGeom prst="rect">
            <a:avLst/>
          </a:prstGeom>
          <a:solidFill>
            <a:schemeClr val="bg1">
              <a:lumMod val="85000"/>
            </a:schemeClr>
          </a:solidFill>
        </p:spPr>
      </p:pic>
      <p:pic>
        <p:nvPicPr>
          <p:cNvPr id="4104" name="Picture 8">
            <a:extLst>
              <a:ext uri="{FF2B5EF4-FFF2-40B4-BE49-F238E27FC236}">
                <a16:creationId xmlns:a16="http://schemas.microsoft.com/office/drawing/2014/main" id="{919E75F9-927B-FF4C-0962-EA3D7D29C0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782" y="3222190"/>
            <a:ext cx="2515045" cy="1539155"/>
          </a:xfrm>
          <a:prstGeom prst="rect">
            <a:avLst/>
          </a:prstGeom>
          <a:solidFill>
            <a:schemeClr val="bg1">
              <a:lumMod val="85000"/>
            </a:schemeClr>
          </a:solidFill>
        </p:spPr>
      </p:pic>
      <p:pic>
        <p:nvPicPr>
          <p:cNvPr id="4106" name="Picture 10">
            <a:extLst>
              <a:ext uri="{FF2B5EF4-FFF2-40B4-BE49-F238E27FC236}">
                <a16:creationId xmlns:a16="http://schemas.microsoft.com/office/drawing/2014/main" id="{F7EAB16E-22E5-CECB-D727-0537CE4059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9952" y="3222190"/>
            <a:ext cx="2515045" cy="1539154"/>
          </a:xfrm>
          <a:prstGeom prst="rect">
            <a:avLst/>
          </a:prstGeom>
          <a:solidFill>
            <a:schemeClr val="bg1">
              <a:lumMod val="85000"/>
            </a:schemeClr>
          </a:solidFill>
        </p:spPr>
      </p:pic>
      <p:pic>
        <p:nvPicPr>
          <p:cNvPr id="4108" name="Picture 12">
            <a:extLst>
              <a:ext uri="{FF2B5EF4-FFF2-40B4-BE49-F238E27FC236}">
                <a16:creationId xmlns:a16="http://schemas.microsoft.com/office/drawing/2014/main" id="{88E99C5A-0DF0-A460-AFE8-85BEE26DF4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9396993" y="3222190"/>
            <a:ext cx="2540590" cy="1539154"/>
          </a:xfrm>
          <a:prstGeom prst="rect">
            <a:avLst/>
          </a:prstGeom>
          <a:solidFill>
            <a:schemeClr val="bg1">
              <a:lumMod val="85000"/>
            </a:schemeClr>
          </a:solidFill>
        </p:spPr>
      </p:pic>
      <p:pic>
        <p:nvPicPr>
          <p:cNvPr id="4110" name="Picture 14">
            <a:extLst>
              <a:ext uri="{FF2B5EF4-FFF2-40B4-BE49-F238E27FC236}">
                <a16:creationId xmlns:a16="http://schemas.microsoft.com/office/drawing/2014/main" id="{BA90E31C-251F-5C53-8CB9-25288E9562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781" y="5050989"/>
            <a:ext cx="2510985" cy="1533445"/>
          </a:xfrm>
          <a:prstGeom prst="rect">
            <a:avLst/>
          </a:prstGeom>
          <a:solidFill>
            <a:schemeClr val="bg1">
              <a:lumMod val="85000"/>
            </a:schemeClr>
          </a:solidFill>
        </p:spPr>
      </p:pic>
      <p:sp>
        <p:nvSpPr>
          <p:cNvPr id="9" name="TextBox 8">
            <a:extLst>
              <a:ext uri="{FF2B5EF4-FFF2-40B4-BE49-F238E27FC236}">
                <a16:creationId xmlns:a16="http://schemas.microsoft.com/office/drawing/2014/main" id="{F709EDF3-5204-5216-20AF-37CC16485558}"/>
              </a:ext>
            </a:extLst>
          </p:cNvPr>
          <p:cNvSpPr txBox="1"/>
          <p:nvPr/>
        </p:nvSpPr>
        <p:spPr>
          <a:xfrm>
            <a:off x="7344780" y="2961952"/>
            <a:ext cx="1292341" cy="215444"/>
          </a:xfrm>
          <a:prstGeom prst="rect">
            <a:avLst/>
          </a:prstGeom>
          <a:solidFill>
            <a:schemeClr val="bg1">
              <a:lumMod val="85000"/>
            </a:schemeClr>
          </a:solidFill>
        </p:spPr>
        <p:txBody>
          <a:bodyPr wrap="none" rtlCol="0">
            <a:spAutoFit/>
          </a:bodyPr>
          <a:lstStyle/>
          <a:p>
            <a:r>
              <a:rPr lang="en-US" sz="800">
                <a:latin typeface="Calibri" panose="020F0502020204030204" pitchFamily="34" charset="0"/>
                <a:ea typeface="Calibri" panose="020F0502020204030204" pitchFamily="34" charset="0"/>
                <a:cs typeface="Calibri" panose="020F0502020204030204" pitchFamily="34" charset="0"/>
              </a:rPr>
              <a:t>Total Agricultural Revenue</a:t>
            </a:r>
          </a:p>
        </p:txBody>
      </p:sp>
      <p:sp>
        <p:nvSpPr>
          <p:cNvPr id="10" name="TextBox 9">
            <a:extLst>
              <a:ext uri="{FF2B5EF4-FFF2-40B4-BE49-F238E27FC236}">
                <a16:creationId xmlns:a16="http://schemas.microsoft.com/office/drawing/2014/main" id="{10CA8069-72D0-001E-3D90-CD82A2DFCC25}"/>
              </a:ext>
            </a:extLst>
          </p:cNvPr>
          <p:cNvSpPr txBox="1"/>
          <p:nvPr/>
        </p:nvSpPr>
        <p:spPr>
          <a:xfrm>
            <a:off x="9967527" y="2961952"/>
            <a:ext cx="872355" cy="215444"/>
          </a:xfrm>
          <a:prstGeom prst="rect">
            <a:avLst/>
          </a:prstGeom>
          <a:solidFill>
            <a:schemeClr val="bg1">
              <a:lumMod val="85000"/>
            </a:schemeClr>
          </a:solidFill>
        </p:spPr>
        <p:txBody>
          <a:bodyPr wrap="none" rtlCol="0">
            <a:spAutoFit/>
          </a:bodyPr>
          <a:lstStyle/>
          <a:p>
            <a:r>
              <a:rPr lang="en-US" sz="800">
                <a:latin typeface="Calibri" panose="020F0502020204030204" pitchFamily="34" charset="0"/>
                <a:ea typeface="Calibri" panose="020F0502020204030204" pitchFamily="34" charset="0"/>
                <a:cs typeface="Calibri" panose="020F0502020204030204" pitchFamily="34" charset="0"/>
              </a:rPr>
              <a:t>Agricultural GDP</a:t>
            </a:r>
          </a:p>
        </p:txBody>
      </p:sp>
      <p:sp>
        <p:nvSpPr>
          <p:cNvPr id="11" name="TextBox 10">
            <a:extLst>
              <a:ext uri="{FF2B5EF4-FFF2-40B4-BE49-F238E27FC236}">
                <a16:creationId xmlns:a16="http://schemas.microsoft.com/office/drawing/2014/main" id="{36296EEB-4C44-793E-9B28-435246CBB003}"/>
              </a:ext>
            </a:extLst>
          </p:cNvPr>
          <p:cNvSpPr txBox="1"/>
          <p:nvPr/>
        </p:nvSpPr>
        <p:spPr>
          <a:xfrm>
            <a:off x="4693359" y="4834166"/>
            <a:ext cx="1226618" cy="215444"/>
          </a:xfrm>
          <a:prstGeom prst="rect">
            <a:avLst/>
          </a:prstGeom>
          <a:solidFill>
            <a:schemeClr val="bg1">
              <a:lumMod val="85000"/>
            </a:schemeClr>
          </a:solidFill>
        </p:spPr>
        <p:txBody>
          <a:bodyPr wrap="none" rtlCol="0">
            <a:spAutoFit/>
          </a:bodyPr>
          <a:lstStyle/>
          <a:p>
            <a:r>
              <a:rPr lang="en-US" sz="800">
                <a:latin typeface="Calibri" panose="020F0502020204030204" pitchFamily="34" charset="0"/>
                <a:ea typeface="Calibri" panose="020F0502020204030204" pitchFamily="34" charset="0"/>
                <a:cs typeface="Calibri" panose="020F0502020204030204" pitchFamily="34" charset="0"/>
              </a:rPr>
              <a:t>Agricultural Added Value</a:t>
            </a:r>
          </a:p>
        </p:txBody>
      </p:sp>
      <p:pic>
        <p:nvPicPr>
          <p:cNvPr id="4114" name="Picture 18">
            <a:extLst>
              <a:ext uri="{FF2B5EF4-FFF2-40B4-BE49-F238E27FC236}">
                <a16:creationId xmlns:a16="http://schemas.microsoft.com/office/drawing/2014/main" id="{3E87F3B7-5782-F91B-1230-4EF77AC26A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9951" y="5050988"/>
            <a:ext cx="2515045" cy="1539154"/>
          </a:xfrm>
          <a:prstGeom prst="rect">
            <a:avLst/>
          </a:prstGeom>
          <a:solidFill>
            <a:schemeClr val="bg1">
              <a:lumMod val="85000"/>
            </a:schemeClr>
          </a:solidFill>
        </p:spPr>
      </p:pic>
      <p:sp>
        <p:nvSpPr>
          <p:cNvPr id="12" name="TextBox 11">
            <a:extLst>
              <a:ext uri="{FF2B5EF4-FFF2-40B4-BE49-F238E27FC236}">
                <a16:creationId xmlns:a16="http://schemas.microsoft.com/office/drawing/2014/main" id="{0DB6CBB2-6481-8444-D408-E65AC24270DD}"/>
              </a:ext>
            </a:extLst>
          </p:cNvPr>
          <p:cNvSpPr txBox="1"/>
          <p:nvPr/>
        </p:nvSpPr>
        <p:spPr>
          <a:xfrm>
            <a:off x="7787209" y="4826393"/>
            <a:ext cx="505267" cy="215444"/>
          </a:xfrm>
          <a:prstGeom prst="rect">
            <a:avLst/>
          </a:prstGeom>
          <a:solidFill>
            <a:schemeClr val="bg1">
              <a:lumMod val="85000"/>
            </a:schemeClr>
          </a:solidFill>
        </p:spPr>
        <p:txBody>
          <a:bodyPr wrap="none" rtlCol="0">
            <a:spAutoFit/>
          </a:bodyPr>
          <a:lstStyle/>
          <a:p>
            <a:r>
              <a:rPr lang="en-US" sz="800">
                <a:latin typeface="Calibri" panose="020F0502020204030204" pitchFamily="34" charset="0"/>
                <a:ea typeface="Calibri" panose="020F0502020204030204" pitchFamily="34" charset="0"/>
                <a:cs typeface="Calibri" panose="020F0502020204030204" pitchFamily="34" charset="0"/>
              </a:rPr>
              <a:t>Harvest</a:t>
            </a:r>
          </a:p>
        </p:txBody>
      </p:sp>
      <p:pic>
        <p:nvPicPr>
          <p:cNvPr id="4116" name="Picture 20">
            <a:extLst>
              <a:ext uri="{FF2B5EF4-FFF2-40B4-BE49-F238E27FC236}">
                <a16:creationId xmlns:a16="http://schemas.microsoft.com/office/drawing/2014/main" id="{28BE65C6-57BC-324D-29B7-9C1093CF2D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96993" y="5042421"/>
            <a:ext cx="2540591" cy="1542013"/>
          </a:xfrm>
          <a:prstGeom prst="rect">
            <a:avLst/>
          </a:prstGeom>
          <a:solidFill>
            <a:schemeClr val="bg1">
              <a:lumMod val="85000"/>
            </a:schemeClr>
          </a:solidFill>
        </p:spPr>
      </p:pic>
      <p:sp>
        <p:nvSpPr>
          <p:cNvPr id="13" name="TextBox 12">
            <a:extLst>
              <a:ext uri="{FF2B5EF4-FFF2-40B4-BE49-F238E27FC236}">
                <a16:creationId xmlns:a16="http://schemas.microsoft.com/office/drawing/2014/main" id="{7ECE54F8-0FEF-2A3A-BB2D-57062077CF4C}"/>
              </a:ext>
            </a:extLst>
          </p:cNvPr>
          <p:cNvSpPr txBox="1"/>
          <p:nvPr/>
        </p:nvSpPr>
        <p:spPr>
          <a:xfrm>
            <a:off x="10296862" y="4822686"/>
            <a:ext cx="423514" cy="215444"/>
          </a:xfrm>
          <a:prstGeom prst="rect">
            <a:avLst/>
          </a:prstGeom>
          <a:solidFill>
            <a:schemeClr val="bg1">
              <a:lumMod val="85000"/>
            </a:schemeClr>
          </a:solidFill>
        </p:spPr>
        <p:txBody>
          <a:bodyPr wrap="none" rtlCol="0">
            <a:spAutoFit/>
          </a:bodyPr>
          <a:lstStyle/>
          <a:p>
            <a:r>
              <a:rPr lang="en-US" sz="800">
                <a:latin typeface="Calibri" panose="020F0502020204030204" pitchFamily="34" charset="0"/>
                <a:ea typeface="Calibri" panose="020F0502020204030204" pitchFamily="34" charset="0"/>
                <a:cs typeface="Calibri" panose="020F0502020204030204" pitchFamily="34" charset="0"/>
              </a:rPr>
              <a:t>Crops</a:t>
            </a:r>
          </a:p>
        </p:txBody>
      </p:sp>
      <p:pic>
        <p:nvPicPr>
          <p:cNvPr id="15" name="Graphic 14" descr="Link with solid fill">
            <a:extLst>
              <a:ext uri="{FF2B5EF4-FFF2-40B4-BE49-F238E27FC236}">
                <a16:creationId xmlns:a16="http://schemas.microsoft.com/office/drawing/2014/main" id="{9950029E-B594-82DC-727B-3DCCA84EA2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06159" y="111876"/>
            <a:ext cx="189576" cy="189576"/>
          </a:xfrm>
          <a:prstGeom prst="rect">
            <a:avLst/>
          </a:prstGeom>
        </p:spPr>
      </p:pic>
      <p:sp>
        <p:nvSpPr>
          <p:cNvPr id="16" name="TextBox 15">
            <a:extLst>
              <a:ext uri="{FF2B5EF4-FFF2-40B4-BE49-F238E27FC236}">
                <a16:creationId xmlns:a16="http://schemas.microsoft.com/office/drawing/2014/main" id="{463FD572-A4CB-0E10-B669-AF0D6D930935}"/>
              </a:ext>
            </a:extLst>
          </p:cNvPr>
          <p:cNvSpPr txBox="1"/>
          <p:nvPr/>
        </p:nvSpPr>
        <p:spPr>
          <a:xfrm>
            <a:off x="4388291" y="2961952"/>
            <a:ext cx="1919115" cy="215444"/>
          </a:xfrm>
          <a:prstGeom prst="rect">
            <a:avLst/>
          </a:prstGeom>
          <a:solidFill>
            <a:schemeClr val="bg1">
              <a:lumMod val="85000"/>
            </a:schemeClr>
          </a:solidFill>
        </p:spPr>
        <p:txBody>
          <a:bodyPr wrap="none" rtlCol="0">
            <a:spAutoFit/>
          </a:bodyPr>
          <a:lstStyle/>
          <a:p>
            <a:r>
              <a:rPr lang="en-US" sz="800">
                <a:latin typeface="Calibri" panose="020F0502020204030204" pitchFamily="34" charset="0"/>
                <a:ea typeface="Calibri" panose="020F0502020204030204" pitchFamily="34" charset="0"/>
                <a:cs typeface="Calibri" panose="020F0502020204030204" pitchFamily="34" charset="0"/>
              </a:rPr>
              <a:t>Total Population Dedicated to Agriculture</a:t>
            </a:r>
          </a:p>
        </p:txBody>
      </p:sp>
    </p:spTree>
    <p:extLst>
      <p:ext uri="{BB962C8B-B14F-4D97-AF65-F5344CB8AC3E}">
        <p14:creationId xmlns:p14="http://schemas.microsoft.com/office/powerpoint/2010/main" val="45323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8EB5EA0-79D8-7BE4-01E8-94928E2BACE2}"/>
              </a:ext>
            </a:extLst>
          </p:cNvPr>
          <p:cNvSpPr txBox="1"/>
          <p:nvPr/>
        </p:nvSpPr>
        <p:spPr>
          <a:xfrm>
            <a:off x="3558001" y="1819256"/>
            <a:ext cx="2225161" cy="276999"/>
          </a:xfrm>
          <a:prstGeom prst="rect">
            <a:avLst/>
          </a:prstGeom>
          <a:noFill/>
        </p:spPr>
        <p:txBody>
          <a:bodyPr wrap="none" rtlCol="0">
            <a:spAutoFit/>
          </a:bodyPr>
          <a:lstStyle/>
          <a:p>
            <a:r>
              <a:rPr lang="en-US" sz="1200" b="1">
                <a:latin typeface="Calibri" panose="020F0502020204030204" pitchFamily="34" charset="0"/>
                <a:ea typeface="Calibri" panose="020F0502020204030204" pitchFamily="34" charset="0"/>
                <a:cs typeface="Calibri" panose="020F0502020204030204" pitchFamily="34" charset="0"/>
              </a:rPr>
              <a:t>Access to Credit and Credit Risk</a:t>
            </a:r>
          </a:p>
        </p:txBody>
      </p:sp>
      <p:graphicFrame>
        <p:nvGraphicFramePr>
          <p:cNvPr id="17" name="Table 16">
            <a:extLst>
              <a:ext uri="{FF2B5EF4-FFF2-40B4-BE49-F238E27FC236}">
                <a16:creationId xmlns:a16="http://schemas.microsoft.com/office/drawing/2014/main" id="{09F86EEE-F718-4242-C343-6495B70E1036}"/>
              </a:ext>
            </a:extLst>
          </p:cNvPr>
          <p:cNvGraphicFramePr>
            <a:graphicFrameLocks noGrp="1"/>
          </p:cNvGraphicFramePr>
          <p:nvPr>
            <p:extLst>
              <p:ext uri="{D42A27DB-BD31-4B8C-83A1-F6EECF244321}">
                <p14:modId xmlns:p14="http://schemas.microsoft.com/office/powerpoint/2010/main" val="745283447"/>
              </p:ext>
            </p:extLst>
          </p:nvPr>
        </p:nvGraphicFramePr>
        <p:xfrm>
          <a:off x="413500" y="2126736"/>
          <a:ext cx="11077460" cy="3657600"/>
        </p:xfrm>
        <a:graphic>
          <a:graphicData uri="http://schemas.openxmlformats.org/drawingml/2006/table">
            <a:tbl>
              <a:tblPr>
                <a:tableStyleId>{5C22544A-7EE6-4342-B048-85BDC9FD1C3A}</a:tableStyleId>
              </a:tblPr>
              <a:tblGrid>
                <a:gridCol w="2769365">
                  <a:extLst>
                    <a:ext uri="{9D8B030D-6E8A-4147-A177-3AD203B41FA5}">
                      <a16:colId xmlns:a16="http://schemas.microsoft.com/office/drawing/2014/main" val="1067721503"/>
                    </a:ext>
                  </a:extLst>
                </a:gridCol>
                <a:gridCol w="2769365">
                  <a:extLst>
                    <a:ext uri="{9D8B030D-6E8A-4147-A177-3AD203B41FA5}">
                      <a16:colId xmlns:a16="http://schemas.microsoft.com/office/drawing/2014/main" val="3054743526"/>
                    </a:ext>
                  </a:extLst>
                </a:gridCol>
                <a:gridCol w="2769365">
                  <a:extLst>
                    <a:ext uri="{9D8B030D-6E8A-4147-A177-3AD203B41FA5}">
                      <a16:colId xmlns:a16="http://schemas.microsoft.com/office/drawing/2014/main" val="3489283233"/>
                    </a:ext>
                  </a:extLst>
                </a:gridCol>
                <a:gridCol w="2769365">
                  <a:extLst>
                    <a:ext uri="{9D8B030D-6E8A-4147-A177-3AD203B41FA5}">
                      <a16:colId xmlns:a16="http://schemas.microsoft.com/office/drawing/2014/main" val="3076075276"/>
                    </a:ext>
                  </a:extLst>
                </a:gridCol>
              </a:tblGrid>
              <a:tr h="318775">
                <a:tc>
                  <a:txBody>
                    <a:bodyPr/>
                    <a:lstStyle/>
                    <a:p>
                      <a:pPr algn="l" fontAlgn="t"/>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Study on Peruvian Microfinance Institution</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Financial Inclusion in Peru</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a:latin typeface="Calibri" panose="020F0502020204030204" pitchFamily="34" charset="0"/>
                          <a:ea typeface="Calibri" panose="020F0502020204030204" pitchFamily="34" charset="0"/>
                          <a:cs typeface="Calibri" panose="020F0502020204030204" pitchFamily="34" charset="0"/>
                        </a:rPr>
                        <a:t>Gender Equality in Peru: Unleashing the Potential of Women (2022)</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extLst>
                  <a:ext uri="{0D108BD9-81ED-4DB2-BD59-A6C34878D82A}">
                    <a16:rowId xmlns:a16="http://schemas.microsoft.com/office/drawing/2014/main" val="513678260"/>
                  </a:ext>
                </a:extLst>
              </a:tr>
              <a:tr h="1004057">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Summary</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This study was conducted at a Peruvian microfinance institution specializing in rural microcredits. The authors proposed a model for assessing microcredit applications using machine learning techniques. The goal was to improve the </a:t>
                      </a:r>
                      <a:r>
                        <a:rPr lang="en-US" sz="1000" b="1" u="sng" strike="noStrike">
                          <a:effectLst/>
                          <a:latin typeface="Calibri" panose="020F0502020204030204" pitchFamily="34" charset="0"/>
                          <a:ea typeface="Calibri" panose="020F0502020204030204" pitchFamily="34" charset="0"/>
                          <a:cs typeface="Calibri" panose="020F0502020204030204" pitchFamily="34" charset="0"/>
                        </a:rPr>
                        <a:t>assertiveness of the credit granting process </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and </a:t>
                      </a:r>
                      <a:r>
                        <a:rPr lang="en-US" sz="1000" b="1" u="sng" strike="noStrike">
                          <a:effectLst/>
                          <a:latin typeface="Calibri" panose="020F0502020204030204" pitchFamily="34" charset="0"/>
                          <a:ea typeface="Calibri" panose="020F0502020204030204" pitchFamily="34" charset="0"/>
                          <a:cs typeface="Calibri" panose="020F0502020204030204" pitchFamily="34" charset="0"/>
                        </a:rPr>
                        <a:t>reduce the default rate</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This paper by </a:t>
                      </a:r>
                      <a:r>
                        <a:rPr lang="en-US" sz="1000" u="none" strike="noStrike" err="1">
                          <a:effectLst/>
                          <a:latin typeface="Calibri" panose="020F0502020204030204" pitchFamily="34" charset="0"/>
                          <a:ea typeface="Calibri" panose="020F0502020204030204" pitchFamily="34" charset="0"/>
                          <a:cs typeface="Calibri" panose="020F0502020204030204" pitchFamily="34" charset="0"/>
                        </a:rPr>
                        <a:t>Rocío</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 Maehara et al. explores the application of machine learning (ML) methods to assess </a:t>
                      </a:r>
                      <a:r>
                        <a:rPr lang="en-US" sz="1000" b="1" u="sng" strike="noStrike">
                          <a:effectLst/>
                          <a:latin typeface="Calibri" panose="020F0502020204030204" pitchFamily="34" charset="0"/>
                          <a:ea typeface="Calibri" panose="020F0502020204030204" pitchFamily="34" charset="0"/>
                          <a:cs typeface="Calibri" panose="020F0502020204030204" pitchFamily="34" charset="0"/>
                        </a:rPr>
                        <a:t>financial inclusion in Peru</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 The study uses data from the National Survey of Demand for </a:t>
                      </a:r>
                      <a:r>
                        <a:rPr lang="en-US" sz="1000" b="1" u="sng" strike="noStrike">
                          <a:effectLst/>
                          <a:latin typeface="Calibri" panose="020F0502020204030204" pitchFamily="34" charset="0"/>
                          <a:ea typeface="Calibri" panose="020F0502020204030204" pitchFamily="34" charset="0"/>
                          <a:cs typeface="Calibri" panose="020F0502020204030204" pitchFamily="34" charset="0"/>
                        </a:rPr>
                        <a:t>Financial Services </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and </a:t>
                      </a:r>
                      <a:r>
                        <a:rPr lang="en-US" sz="1000" b="1" u="sng" strike="noStrike">
                          <a:effectLst/>
                          <a:latin typeface="Calibri" panose="020F0502020204030204" pitchFamily="34" charset="0"/>
                          <a:ea typeface="Calibri" panose="020F0502020204030204" pitchFamily="34" charset="0"/>
                          <a:cs typeface="Calibri" panose="020F0502020204030204" pitchFamily="34" charset="0"/>
                        </a:rPr>
                        <a:t>Financial Literacy </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2019, covering a sample of 1205 Peruvian citizens.</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a:latin typeface="Calibri" panose="020F0502020204030204" pitchFamily="34" charset="0"/>
                          <a:ea typeface="Calibri" panose="020F0502020204030204" pitchFamily="34" charset="0"/>
                          <a:cs typeface="Calibri" panose="020F0502020204030204" pitchFamily="34" charset="0"/>
                        </a:rPr>
                        <a:t>This OECD’s report outlines significant data on women's access to training in the agricultural sector. The report highlights that women in Peru's agricultural sector face substantial barriers to accessing training, which impacts their productivity and economic opportunities. </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extLst>
                  <a:ext uri="{0D108BD9-81ED-4DB2-BD59-A6C34878D82A}">
                    <a16:rowId xmlns:a16="http://schemas.microsoft.com/office/drawing/2014/main" val="3927025329"/>
                  </a:ext>
                </a:extLst>
              </a:tr>
              <a:tr h="636675">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Methods</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Data Pre-processing, Cross-validation, Supervised Learning</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Data Pre-processing, Grid Search Procedure, Supervised Learning</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r>
                        <a:rPr lang="en-US" sz="1000" b="0">
                          <a:latin typeface="Calibri" panose="020F0502020204030204" pitchFamily="34" charset="0"/>
                          <a:ea typeface="Calibri" panose="020F0502020204030204" pitchFamily="34" charset="0"/>
                          <a:cs typeface="Calibri" panose="020F0502020204030204" pitchFamily="34" charset="0"/>
                        </a:rPr>
                        <a:t>Surveys and Questionnaires, Statistical Analysis,</a:t>
                      </a:r>
                    </a:p>
                    <a:p>
                      <a:r>
                        <a:rPr lang="en-US" sz="1000" b="0">
                          <a:latin typeface="Calibri" panose="020F0502020204030204" pitchFamily="34" charset="0"/>
                          <a:ea typeface="Calibri" panose="020F0502020204030204" pitchFamily="34" charset="0"/>
                          <a:cs typeface="Calibri" panose="020F0502020204030204" pitchFamily="34" charset="0"/>
                        </a:rPr>
                        <a:t>Regression Models, Qualitative Interviews, Focus Groups.</a:t>
                      </a:r>
                    </a:p>
                    <a:p>
                      <a:pPr algn="l" fontAlgn="t"/>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extLst>
                  <a:ext uri="{0D108BD9-81ED-4DB2-BD59-A6C34878D82A}">
                    <a16:rowId xmlns:a16="http://schemas.microsoft.com/office/drawing/2014/main" val="2609502140"/>
                  </a:ext>
                </a:extLst>
              </a:tr>
              <a:tr h="371759">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Techniques</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Handling missing data, Normalizing variables, One Hot coding</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10-fold cross-validation</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n/a</a:t>
                      </a:r>
                    </a:p>
                  </a:txBody>
                  <a:tcPr marL="5036" marR="5036" marT="5036" marB="0">
                    <a:solidFill>
                      <a:schemeClr val="bg1">
                        <a:lumMod val="75000"/>
                      </a:schemeClr>
                    </a:solidFill>
                  </a:tcPr>
                </a:tc>
                <a:extLst>
                  <a:ext uri="{0D108BD9-81ED-4DB2-BD59-A6C34878D82A}">
                    <a16:rowId xmlns:a16="http://schemas.microsoft.com/office/drawing/2014/main" val="714117937"/>
                  </a:ext>
                </a:extLst>
              </a:tr>
              <a:tr h="1034050">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Models</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Logistic Regression (LR), Random Forest (RF), Support Vector Machine (SVM), Artificial Neural Network (ANN), Decision Tree (dTree), k-Nearest Neighbors (kNN)</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Logistic Regression (LR), Artificial Neural Networks (ANNs), Decision Trees (DTs), Random Forest (RF), XGBoost, Support Vector Machine with RBF kernel (SVC RBF)</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n/a</a:t>
                      </a:r>
                    </a:p>
                  </a:txBody>
                  <a:tcPr marL="5036" marR="5036" marT="5036" marB="0">
                    <a:solidFill>
                      <a:schemeClr val="bg1">
                        <a:lumMod val="75000"/>
                      </a:schemeClr>
                    </a:solidFill>
                  </a:tcPr>
                </a:tc>
                <a:extLst>
                  <a:ext uri="{0D108BD9-81ED-4DB2-BD59-A6C34878D82A}">
                    <a16:rowId xmlns:a16="http://schemas.microsoft.com/office/drawing/2014/main" val="2573653544"/>
                  </a:ext>
                </a:extLst>
              </a:tr>
              <a:tr h="292284">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Tools</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Scikit Learn, </a:t>
                      </a:r>
                      <a:r>
                        <a:rPr lang="en-US" sz="1000" u="none" strike="noStrike" err="1">
                          <a:effectLst/>
                          <a:latin typeface="Calibri" panose="020F0502020204030204" pitchFamily="34" charset="0"/>
                          <a:ea typeface="Calibri" panose="020F0502020204030204" pitchFamily="34" charset="0"/>
                          <a:cs typeface="Calibri" panose="020F0502020204030204" pitchFamily="34" charset="0"/>
                        </a:rPr>
                        <a:t>Keras</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 Pandas, </a:t>
                      </a:r>
                      <a:r>
                        <a:rPr lang="en-US" sz="1000" u="none" strike="noStrike" err="1">
                          <a:effectLst/>
                          <a:latin typeface="Calibri" panose="020F0502020204030204" pitchFamily="34" charset="0"/>
                          <a:ea typeface="Calibri" panose="020F0502020204030204" pitchFamily="34" charset="0"/>
                          <a:cs typeface="Calibri" panose="020F0502020204030204" pitchFamily="34" charset="0"/>
                        </a:rPr>
                        <a:t>Numpy</a:t>
                      </a:r>
                      <a:r>
                        <a:rPr lang="en-US" sz="1000" u="none" strike="noStrike">
                          <a:effectLst/>
                          <a:latin typeface="Calibri" panose="020F0502020204030204" pitchFamily="34" charset="0"/>
                          <a:ea typeface="Calibri" panose="020F0502020204030204" pitchFamily="34" charset="0"/>
                          <a:cs typeface="Calibri" panose="020F0502020204030204" pitchFamily="34" charset="0"/>
                        </a:rPr>
                        <a:t>, Matplotlib</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u="none" strike="noStrike">
                          <a:effectLst/>
                          <a:latin typeface="Calibri" panose="020F0502020204030204" pitchFamily="34" charset="0"/>
                          <a:ea typeface="Calibri" panose="020F0502020204030204" pitchFamily="34" charset="0"/>
                          <a:cs typeface="Calibri" panose="020F0502020204030204" pitchFamily="34" charset="0"/>
                        </a:rPr>
                        <a:t>Not explicitly mentioned</a:t>
                      </a:r>
                      <a:endPar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5036" marR="5036" marT="5036" marB="0">
                    <a:solidFill>
                      <a:schemeClr val="bg1">
                        <a:lumMod val="75000"/>
                      </a:schemeClr>
                    </a:solidFill>
                  </a:tcPr>
                </a:tc>
                <a:tc>
                  <a:txBody>
                    <a:bodyPr/>
                    <a:lstStyle/>
                    <a:p>
                      <a:pPr algn="l" fontAlgn="t"/>
                      <a:r>
                        <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n/a</a:t>
                      </a:r>
                    </a:p>
                  </a:txBody>
                  <a:tcPr marL="5036" marR="5036" marT="5036" marB="0">
                    <a:solidFill>
                      <a:schemeClr val="bg1">
                        <a:lumMod val="75000"/>
                      </a:schemeClr>
                    </a:solidFill>
                  </a:tcPr>
                </a:tc>
                <a:extLst>
                  <a:ext uri="{0D108BD9-81ED-4DB2-BD59-A6C34878D82A}">
                    <a16:rowId xmlns:a16="http://schemas.microsoft.com/office/drawing/2014/main" val="2094998269"/>
                  </a:ext>
                </a:extLst>
              </a:tr>
            </a:tbl>
          </a:graphicData>
        </a:graphic>
      </p:graphicFrame>
      <p:sp>
        <p:nvSpPr>
          <p:cNvPr id="19" name="TextBox 18">
            <a:extLst>
              <a:ext uri="{FF2B5EF4-FFF2-40B4-BE49-F238E27FC236}">
                <a16:creationId xmlns:a16="http://schemas.microsoft.com/office/drawing/2014/main" id="{FF975B7D-3353-3617-E3CA-9015CA5F994C}"/>
              </a:ext>
            </a:extLst>
          </p:cNvPr>
          <p:cNvSpPr txBox="1"/>
          <p:nvPr/>
        </p:nvSpPr>
        <p:spPr>
          <a:xfrm>
            <a:off x="5990359" y="1834497"/>
            <a:ext cx="2687852" cy="276999"/>
          </a:xfrm>
          <a:prstGeom prst="rect">
            <a:avLst/>
          </a:prstGeom>
          <a:noFill/>
        </p:spPr>
        <p:txBody>
          <a:bodyPr wrap="none" rtlCol="0">
            <a:spAutoFit/>
          </a:bodyPr>
          <a:lstStyle/>
          <a:p>
            <a:r>
              <a:rPr lang="en-US" sz="1200" b="1">
                <a:latin typeface="Calibri" panose="020F0502020204030204" pitchFamily="34" charset="0"/>
                <a:ea typeface="Calibri" panose="020F0502020204030204" pitchFamily="34" charset="0"/>
                <a:cs typeface="Calibri" panose="020F0502020204030204" pitchFamily="34" charset="0"/>
              </a:rPr>
              <a:t>Financial Inclusion (Services &amp; Literacy)</a:t>
            </a:r>
          </a:p>
        </p:txBody>
      </p:sp>
      <p:sp>
        <p:nvSpPr>
          <p:cNvPr id="22" name="TextBox 21">
            <a:extLst>
              <a:ext uri="{FF2B5EF4-FFF2-40B4-BE49-F238E27FC236}">
                <a16:creationId xmlns:a16="http://schemas.microsoft.com/office/drawing/2014/main" id="{CF174BFF-8DCC-4077-DBBA-A0A9F6131DFB}"/>
              </a:ext>
            </a:extLst>
          </p:cNvPr>
          <p:cNvSpPr txBox="1"/>
          <p:nvPr/>
        </p:nvSpPr>
        <p:spPr>
          <a:xfrm>
            <a:off x="9057885" y="1819255"/>
            <a:ext cx="2158476" cy="276999"/>
          </a:xfrm>
          <a:prstGeom prst="rect">
            <a:avLst/>
          </a:prstGeom>
          <a:noFill/>
        </p:spPr>
        <p:txBody>
          <a:bodyPr wrap="none" rtlCol="0">
            <a:spAutoFit/>
          </a:bodyPr>
          <a:lstStyle/>
          <a:p>
            <a:r>
              <a:rPr lang="en-US" sz="1200" b="1">
                <a:latin typeface="Calibri" panose="020F0502020204030204" pitchFamily="34" charset="0"/>
                <a:ea typeface="Calibri" panose="020F0502020204030204" pitchFamily="34" charset="0"/>
                <a:cs typeface="Calibri" panose="020F0502020204030204" pitchFamily="34" charset="0"/>
              </a:rPr>
              <a:t>Training in Agriculture in Peru?</a:t>
            </a:r>
          </a:p>
        </p:txBody>
      </p:sp>
      <p:sp>
        <p:nvSpPr>
          <p:cNvPr id="15" name="Rectangle 14">
            <a:extLst>
              <a:ext uri="{FF2B5EF4-FFF2-40B4-BE49-F238E27FC236}">
                <a16:creationId xmlns:a16="http://schemas.microsoft.com/office/drawing/2014/main" id="{8F5FC60D-BB2F-BAC6-8120-38FB5C33F127}"/>
              </a:ext>
            </a:extLst>
          </p:cNvPr>
          <p:cNvSpPr/>
          <p:nvPr/>
        </p:nvSpPr>
        <p:spPr>
          <a:xfrm>
            <a:off x="182420" y="92364"/>
            <a:ext cx="11827160" cy="738173"/>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Referential Research: Finance and Training in Peru</a:t>
            </a:r>
          </a:p>
        </p:txBody>
      </p:sp>
    </p:spTree>
    <p:extLst>
      <p:ext uri="{BB962C8B-B14F-4D97-AF65-F5344CB8AC3E}">
        <p14:creationId xmlns:p14="http://schemas.microsoft.com/office/powerpoint/2010/main" val="406679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eometric shapes on a wooden background">
            <a:extLst>
              <a:ext uri="{FF2B5EF4-FFF2-40B4-BE49-F238E27FC236}">
                <a16:creationId xmlns:a16="http://schemas.microsoft.com/office/drawing/2014/main" id="{C04EECF1-CA69-9CF5-4BBF-C298E7304B3F}"/>
              </a:ext>
            </a:extLst>
          </p:cNvPr>
          <p:cNvPicPr>
            <a:picLocks noChangeAspect="1"/>
          </p:cNvPicPr>
          <p:nvPr/>
        </p:nvPicPr>
        <p:blipFill rotWithShape="1">
          <a:blip r:embed="rId2">
            <a:alphaModFix amt="50000"/>
          </a:blip>
          <a:srcRect t="2519" b="13212"/>
          <a:stretch/>
        </p:blipFill>
        <p:spPr>
          <a:xfrm>
            <a:off x="20" y="1"/>
            <a:ext cx="12191980" cy="6857999"/>
          </a:xfrm>
          <a:prstGeom prst="rect">
            <a:avLst/>
          </a:prstGeom>
        </p:spPr>
      </p:pic>
      <p:sp>
        <p:nvSpPr>
          <p:cNvPr id="2" name="Title 1">
            <a:extLst>
              <a:ext uri="{FF2B5EF4-FFF2-40B4-BE49-F238E27FC236}">
                <a16:creationId xmlns:a16="http://schemas.microsoft.com/office/drawing/2014/main" id="{8B3E0538-B436-D9F9-E0A7-84C4311270E6}"/>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b="1">
                <a:solidFill>
                  <a:srgbClr val="FFFFFF"/>
                </a:solidFill>
              </a:rPr>
              <a:t>Supervised Learning Model</a:t>
            </a:r>
          </a:p>
        </p:txBody>
      </p:sp>
    </p:spTree>
    <p:extLst>
      <p:ext uri="{BB962C8B-B14F-4D97-AF65-F5344CB8AC3E}">
        <p14:creationId xmlns:p14="http://schemas.microsoft.com/office/powerpoint/2010/main" val="3856540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62F03C1-C4E3-8215-EFA5-AE235684B0E6}"/>
              </a:ext>
            </a:extLst>
          </p:cNvPr>
          <p:cNvSpPr/>
          <p:nvPr/>
        </p:nvSpPr>
        <p:spPr>
          <a:xfrm>
            <a:off x="155448" y="1463838"/>
            <a:ext cx="1865376" cy="5852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Agriculture: Producer Profile</a:t>
            </a:r>
          </a:p>
        </p:txBody>
      </p:sp>
      <p:sp>
        <p:nvSpPr>
          <p:cNvPr id="7" name="Rectangle: Rounded Corners 6">
            <a:extLst>
              <a:ext uri="{FF2B5EF4-FFF2-40B4-BE49-F238E27FC236}">
                <a16:creationId xmlns:a16="http://schemas.microsoft.com/office/drawing/2014/main" id="{DE2B6360-B133-4499-D7B0-795B4BE919EB}"/>
              </a:ext>
            </a:extLst>
          </p:cNvPr>
          <p:cNvSpPr/>
          <p:nvPr/>
        </p:nvSpPr>
        <p:spPr>
          <a:xfrm>
            <a:off x="155448" y="3656922"/>
            <a:ext cx="1865376" cy="5852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Agriculture: Employment</a:t>
            </a:r>
          </a:p>
        </p:txBody>
      </p:sp>
      <p:sp>
        <p:nvSpPr>
          <p:cNvPr id="8" name="Rectangle: Rounded Corners 7">
            <a:extLst>
              <a:ext uri="{FF2B5EF4-FFF2-40B4-BE49-F238E27FC236}">
                <a16:creationId xmlns:a16="http://schemas.microsoft.com/office/drawing/2014/main" id="{3F4C6F59-1B9A-3209-09E5-EB1A0D56578D}"/>
              </a:ext>
            </a:extLst>
          </p:cNvPr>
          <p:cNvSpPr/>
          <p:nvPr/>
        </p:nvSpPr>
        <p:spPr>
          <a:xfrm>
            <a:off x="155448" y="4922520"/>
            <a:ext cx="1865376" cy="5852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Agriculture: Main Indicators</a:t>
            </a:r>
          </a:p>
        </p:txBody>
      </p:sp>
      <p:sp>
        <p:nvSpPr>
          <p:cNvPr id="9" name="Rectangle: Rounded Corners 8">
            <a:extLst>
              <a:ext uri="{FF2B5EF4-FFF2-40B4-BE49-F238E27FC236}">
                <a16:creationId xmlns:a16="http://schemas.microsoft.com/office/drawing/2014/main" id="{04597E5D-4568-45A7-79E1-F367721E28FE}"/>
              </a:ext>
            </a:extLst>
          </p:cNvPr>
          <p:cNvSpPr/>
          <p:nvPr/>
        </p:nvSpPr>
        <p:spPr>
          <a:xfrm>
            <a:off x="155448" y="6007608"/>
            <a:ext cx="1865376" cy="5852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Agriculture: Natural Disasters</a:t>
            </a:r>
          </a:p>
        </p:txBody>
      </p:sp>
      <p:sp>
        <p:nvSpPr>
          <p:cNvPr id="13" name="TextBox 12">
            <a:extLst>
              <a:ext uri="{FF2B5EF4-FFF2-40B4-BE49-F238E27FC236}">
                <a16:creationId xmlns:a16="http://schemas.microsoft.com/office/drawing/2014/main" id="{5BE2733A-9FF5-E75B-FCF0-F11D690E4767}"/>
              </a:ext>
            </a:extLst>
          </p:cNvPr>
          <p:cNvSpPr txBox="1"/>
          <p:nvPr/>
        </p:nvSpPr>
        <p:spPr>
          <a:xfrm>
            <a:off x="2480310" y="3395532"/>
            <a:ext cx="2064258" cy="1107996"/>
          </a:xfrm>
          <a:prstGeom prst="rect">
            <a:avLst/>
          </a:prstGeom>
          <a:solidFill>
            <a:schemeClr val="bg1">
              <a:lumMod val="85000"/>
            </a:schemeClr>
          </a:solidFill>
          <a:ln>
            <a:solidFill>
              <a:schemeClr val="tx2"/>
            </a:solidFill>
          </a:ln>
        </p:spPr>
        <p:txBody>
          <a:bodyPr wrap="square">
            <a:spAutoFit/>
          </a:bodyPr>
          <a:lstStyle/>
          <a:p>
            <a:r>
              <a:rPr lang="en-US" sz="600"/>
              <a:t>#   Column                Non-Null Count  </a:t>
            </a:r>
            <a:r>
              <a:rPr lang="en-US" sz="600" err="1"/>
              <a:t>Dtype</a:t>
            </a:r>
            <a:r>
              <a:rPr lang="en-US" sz="600"/>
              <a:t>  </a:t>
            </a:r>
          </a:p>
          <a:p>
            <a:r>
              <a:rPr lang="en-US" sz="600"/>
              <a:t>---  ------                --------------  -----  </a:t>
            </a:r>
          </a:p>
          <a:p>
            <a:r>
              <a:rPr lang="en-US" sz="600"/>
              <a:t> 0   index 	7140 non-null   int64  </a:t>
            </a:r>
          </a:p>
          <a:p>
            <a:r>
              <a:rPr lang="en-US" sz="600"/>
              <a:t> 1   year	7140 non-null   int64  </a:t>
            </a:r>
          </a:p>
          <a:p>
            <a:r>
              <a:rPr lang="en-US" sz="600"/>
              <a:t> 2   </a:t>
            </a:r>
            <a:r>
              <a:rPr lang="en-US" sz="600" err="1"/>
              <a:t>region_id</a:t>
            </a:r>
            <a:r>
              <a:rPr lang="en-US" sz="600"/>
              <a:t>	7140 non-null   float64</a:t>
            </a:r>
          </a:p>
          <a:p>
            <a:r>
              <a:rPr lang="en-US" sz="600"/>
              <a:t> 3   region	7140 non-null   object </a:t>
            </a:r>
          </a:p>
          <a:p>
            <a:r>
              <a:rPr lang="en-US" sz="600"/>
              <a:t> 4   </a:t>
            </a:r>
            <a:r>
              <a:rPr lang="en-US" sz="600" err="1"/>
              <a:t>sector_id</a:t>
            </a:r>
            <a:r>
              <a:rPr lang="en-US" sz="600"/>
              <a:t>	7140 non-null   int64  </a:t>
            </a:r>
          </a:p>
          <a:p>
            <a:r>
              <a:rPr lang="en-US" sz="600"/>
              <a:t> 5   sector	7140 non-null   object </a:t>
            </a:r>
          </a:p>
          <a:p>
            <a:r>
              <a:rPr lang="en-US" sz="600"/>
              <a:t> 6   </a:t>
            </a:r>
            <a:r>
              <a:rPr lang="en-US" sz="600" err="1"/>
              <a:t>gender_id</a:t>
            </a:r>
            <a:r>
              <a:rPr lang="en-US" sz="600"/>
              <a:t>	7140 non-null   int64  </a:t>
            </a:r>
          </a:p>
          <a:p>
            <a:r>
              <a:rPr lang="en-US" sz="600"/>
              <a:t> 7   gender	7140 non-null   object </a:t>
            </a:r>
          </a:p>
          <a:p>
            <a:r>
              <a:rPr lang="en-US" sz="600"/>
              <a:t> 8   </a:t>
            </a:r>
            <a:r>
              <a:rPr lang="en-US" sz="600" err="1"/>
              <a:t>agriculture_employment</a:t>
            </a:r>
            <a:r>
              <a:rPr lang="en-US" sz="600"/>
              <a:t>	7140 non-null   float64</a:t>
            </a:r>
          </a:p>
        </p:txBody>
      </p:sp>
      <p:sp>
        <p:nvSpPr>
          <p:cNvPr id="19" name="TextBox 18">
            <a:extLst>
              <a:ext uri="{FF2B5EF4-FFF2-40B4-BE49-F238E27FC236}">
                <a16:creationId xmlns:a16="http://schemas.microsoft.com/office/drawing/2014/main" id="{DE5BA23B-C61D-FFD4-F42B-1C065559EB51}"/>
              </a:ext>
            </a:extLst>
          </p:cNvPr>
          <p:cNvSpPr txBox="1"/>
          <p:nvPr/>
        </p:nvSpPr>
        <p:spPr>
          <a:xfrm>
            <a:off x="2480310" y="4661130"/>
            <a:ext cx="2064258" cy="1107996"/>
          </a:xfrm>
          <a:prstGeom prst="rect">
            <a:avLst/>
          </a:prstGeom>
          <a:solidFill>
            <a:schemeClr val="bg1">
              <a:lumMod val="85000"/>
            </a:schemeClr>
          </a:solidFill>
          <a:ln>
            <a:solidFill>
              <a:schemeClr val="tx2"/>
            </a:solidFill>
          </a:ln>
        </p:spPr>
        <p:txBody>
          <a:bodyPr wrap="square">
            <a:spAutoFit/>
          </a:bodyPr>
          <a:lstStyle/>
          <a:p>
            <a:r>
              <a:rPr lang="en-US" sz="600"/>
              <a:t>#   Column             	Non-Null Count  </a:t>
            </a:r>
            <a:r>
              <a:rPr lang="en-US" sz="600" err="1"/>
              <a:t>Dtype</a:t>
            </a:r>
            <a:r>
              <a:rPr lang="en-US" sz="600"/>
              <a:t>  </a:t>
            </a:r>
          </a:p>
          <a:p>
            <a:r>
              <a:rPr lang="en-US" sz="600"/>
              <a:t>---  ------	--------------  -----  </a:t>
            </a:r>
          </a:p>
          <a:p>
            <a:r>
              <a:rPr lang="en-US" sz="600"/>
              <a:t> 0   index	29 non-null     int64  </a:t>
            </a:r>
          </a:p>
          <a:p>
            <a:r>
              <a:rPr lang="en-US" sz="600"/>
              <a:t> 1   year	29 non-null     int64  </a:t>
            </a:r>
          </a:p>
          <a:p>
            <a:r>
              <a:rPr lang="en-US" sz="600"/>
              <a:t> 2   </a:t>
            </a:r>
            <a:r>
              <a:rPr lang="en-US" sz="600" err="1"/>
              <a:t>region_id</a:t>
            </a:r>
            <a:r>
              <a:rPr lang="en-US" sz="600"/>
              <a:t>	29 non-null     int64  </a:t>
            </a:r>
          </a:p>
          <a:p>
            <a:r>
              <a:rPr lang="en-US" sz="600"/>
              <a:t> 3   region	29 non-null     object </a:t>
            </a:r>
          </a:p>
          <a:p>
            <a:r>
              <a:rPr lang="en-US" sz="600"/>
              <a:t> 4   revenue_pen_2007	29 non-null     float64</a:t>
            </a:r>
          </a:p>
          <a:p>
            <a:r>
              <a:rPr lang="en-US" sz="600"/>
              <a:t> 5   </a:t>
            </a:r>
            <a:r>
              <a:rPr lang="en-US" sz="600" err="1"/>
              <a:t>gdp_percent</a:t>
            </a:r>
            <a:r>
              <a:rPr lang="en-US" sz="600"/>
              <a:t>	29 non-null     float64</a:t>
            </a:r>
          </a:p>
          <a:p>
            <a:r>
              <a:rPr lang="en-US" sz="600"/>
              <a:t> 6   added_value_PEN07	29 non-null     int64  </a:t>
            </a:r>
          </a:p>
          <a:p>
            <a:r>
              <a:rPr lang="en-US" sz="600"/>
              <a:t> 7   </a:t>
            </a:r>
            <a:r>
              <a:rPr lang="en-US" sz="600" err="1"/>
              <a:t>harvested_mill_ha</a:t>
            </a:r>
            <a:r>
              <a:rPr lang="en-US" sz="600"/>
              <a:t>	29 non-null     float64</a:t>
            </a:r>
          </a:p>
          <a:p>
            <a:r>
              <a:rPr lang="en-US" sz="600"/>
              <a:t> 8   </a:t>
            </a:r>
            <a:r>
              <a:rPr lang="en-US" sz="600" err="1"/>
              <a:t>crops_mill_ha</a:t>
            </a:r>
            <a:r>
              <a:rPr lang="en-US" sz="600"/>
              <a:t>	29 non-null     float64</a:t>
            </a:r>
          </a:p>
        </p:txBody>
      </p:sp>
      <p:sp>
        <p:nvSpPr>
          <p:cNvPr id="21" name="TextBox 20">
            <a:extLst>
              <a:ext uri="{FF2B5EF4-FFF2-40B4-BE49-F238E27FC236}">
                <a16:creationId xmlns:a16="http://schemas.microsoft.com/office/drawing/2014/main" id="{8914AD98-6BFB-E639-3A5E-ECA2F3F875BE}"/>
              </a:ext>
            </a:extLst>
          </p:cNvPr>
          <p:cNvSpPr txBox="1"/>
          <p:nvPr/>
        </p:nvSpPr>
        <p:spPr>
          <a:xfrm>
            <a:off x="2480310" y="5930884"/>
            <a:ext cx="2064258" cy="738664"/>
          </a:xfrm>
          <a:prstGeom prst="rect">
            <a:avLst/>
          </a:prstGeom>
          <a:solidFill>
            <a:schemeClr val="bg1">
              <a:lumMod val="85000"/>
            </a:schemeClr>
          </a:solidFill>
          <a:ln>
            <a:solidFill>
              <a:schemeClr val="tx2"/>
            </a:solidFill>
          </a:ln>
        </p:spPr>
        <p:txBody>
          <a:bodyPr wrap="square">
            <a:spAutoFit/>
          </a:bodyPr>
          <a:lstStyle/>
          <a:p>
            <a:r>
              <a:rPr lang="en-US" sz="600"/>
              <a:t> #   Column	           Non-Null Count  </a:t>
            </a:r>
            <a:r>
              <a:rPr lang="en-US" sz="600" err="1"/>
              <a:t>Dtype</a:t>
            </a:r>
            <a:r>
              <a:rPr lang="en-US" sz="600"/>
              <a:t>  </a:t>
            </a:r>
          </a:p>
          <a:p>
            <a:r>
              <a:rPr lang="en-US" sz="600"/>
              <a:t>---  -----	            --------------  -----  </a:t>
            </a:r>
          </a:p>
          <a:p>
            <a:r>
              <a:rPr lang="en-US" sz="600"/>
              <a:t> 0   index 	            470 non-null    int64  </a:t>
            </a:r>
          </a:p>
          <a:p>
            <a:r>
              <a:rPr lang="en-US" sz="600"/>
              <a:t> 1   year	            470 non-null    int64  </a:t>
            </a:r>
          </a:p>
          <a:p>
            <a:r>
              <a:rPr lang="en-US" sz="600"/>
              <a:t> 2   </a:t>
            </a:r>
            <a:r>
              <a:rPr lang="en-US" sz="600" err="1"/>
              <a:t>region_id</a:t>
            </a:r>
            <a:r>
              <a:rPr lang="en-US" sz="600"/>
              <a:t>	            470 non-null    int64  </a:t>
            </a:r>
          </a:p>
          <a:p>
            <a:r>
              <a:rPr lang="en-US" sz="600"/>
              <a:t> 3   region	            470 non-null    object </a:t>
            </a:r>
          </a:p>
          <a:p>
            <a:r>
              <a:rPr lang="en-US" sz="600"/>
              <a:t> 4   </a:t>
            </a:r>
            <a:r>
              <a:rPr lang="en-US" sz="600" err="1"/>
              <a:t>crops_affected_by_disasters</a:t>
            </a:r>
            <a:r>
              <a:rPr lang="en-US" sz="600"/>
              <a:t>    470 non-null    float64</a:t>
            </a:r>
          </a:p>
        </p:txBody>
      </p:sp>
      <p:sp>
        <p:nvSpPr>
          <p:cNvPr id="23" name="TextBox 22">
            <a:extLst>
              <a:ext uri="{FF2B5EF4-FFF2-40B4-BE49-F238E27FC236}">
                <a16:creationId xmlns:a16="http://schemas.microsoft.com/office/drawing/2014/main" id="{F1E3A4D9-1F44-163E-C7EF-AD3B31DFB08E}"/>
              </a:ext>
            </a:extLst>
          </p:cNvPr>
          <p:cNvSpPr txBox="1"/>
          <p:nvPr/>
        </p:nvSpPr>
        <p:spPr>
          <a:xfrm>
            <a:off x="2480310" y="279119"/>
            <a:ext cx="2064258" cy="2954655"/>
          </a:xfrm>
          <a:prstGeom prst="rect">
            <a:avLst/>
          </a:prstGeom>
          <a:solidFill>
            <a:schemeClr val="bg1">
              <a:lumMod val="85000"/>
            </a:schemeClr>
          </a:solidFill>
          <a:ln>
            <a:solidFill>
              <a:schemeClr val="tx2"/>
            </a:solidFill>
          </a:ln>
        </p:spPr>
        <p:txBody>
          <a:bodyPr wrap="square">
            <a:spAutoFit/>
          </a:bodyPr>
          <a:lstStyle/>
          <a:p>
            <a:r>
              <a:rPr lang="en-US" sz="600"/>
              <a:t> #   Column                    Non-Null Count  </a:t>
            </a:r>
            <a:r>
              <a:rPr lang="en-US" sz="600" err="1"/>
              <a:t>Dtype</a:t>
            </a:r>
            <a:r>
              <a:rPr lang="en-US" sz="600"/>
              <a:t>  </a:t>
            </a:r>
          </a:p>
          <a:p>
            <a:r>
              <a:rPr lang="en-US" sz="600"/>
              <a:t>---  ------                    --------------  -----  </a:t>
            </a:r>
          </a:p>
          <a:p>
            <a:r>
              <a:rPr lang="en-US" sz="600"/>
              <a:t> 0   index	        52 non-null     int64  </a:t>
            </a:r>
          </a:p>
          <a:p>
            <a:r>
              <a:rPr lang="en-US" sz="600"/>
              <a:t> 1   year	        52 non-null     int64  </a:t>
            </a:r>
          </a:p>
          <a:p>
            <a:r>
              <a:rPr lang="en-US" sz="600"/>
              <a:t> 2   </a:t>
            </a:r>
            <a:r>
              <a:rPr lang="en-US" sz="600" err="1"/>
              <a:t>region_id</a:t>
            </a:r>
            <a:r>
              <a:rPr lang="en-US" sz="600"/>
              <a:t>	        52 non-null     int64  </a:t>
            </a:r>
          </a:p>
          <a:p>
            <a:r>
              <a:rPr lang="en-US" sz="600"/>
              <a:t> 3   region	        52 non-null     object </a:t>
            </a:r>
          </a:p>
          <a:p>
            <a:r>
              <a:rPr lang="en-US" sz="600"/>
              <a:t> 4   </a:t>
            </a:r>
            <a:r>
              <a:rPr lang="en-US" sz="600" err="1"/>
              <a:t>gender_id</a:t>
            </a:r>
            <a:r>
              <a:rPr lang="en-US" sz="600"/>
              <a:t>	        52 non-null     int64  </a:t>
            </a:r>
          </a:p>
          <a:p>
            <a:r>
              <a:rPr lang="en-US" sz="600"/>
              <a:t> 5   gender	        52 non-null     object </a:t>
            </a:r>
          </a:p>
          <a:p>
            <a:r>
              <a:rPr lang="en-US" sz="600"/>
              <a:t> 6   </a:t>
            </a:r>
            <a:r>
              <a:rPr lang="en-US" sz="600" err="1"/>
              <a:t>producers_thousands</a:t>
            </a:r>
            <a:r>
              <a:rPr lang="en-US" sz="600"/>
              <a:t>	        52 non-null     float64</a:t>
            </a:r>
          </a:p>
          <a:p>
            <a:r>
              <a:rPr lang="en-US" sz="600"/>
              <a:t> 7   </a:t>
            </a:r>
            <a:r>
              <a:rPr lang="en-US" sz="600" err="1"/>
              <a:t>granted_loans_thousands</a:t>
            </a:r>
            <a:r>
              <a:rPr lang="en-US" sz="600"/>
              <a:t>      52 non-null     float64</a:t>
            </a:r>
          </a:p>
          <a:p>
            <a:r>
              <a:rPr lang="en-US" sz="600"/>
              <a:t> 8   </a:t>
            </a:r>
            <a:r>
              <a:rPr lang="en-US" sz="600" err="1"/>
              <a:t>illiteracy_percent</a:t>
            </a:r>
            <a:r>
              <a:rPr lang="en-US" sz="600"/>
              <a:t>	        52 non-null     float64</a:t>
            </a:r>
          </a:p>
          <a:p>
            <a:r>
              <a:rPr lang="en-US" sz="600"/>
              <a:t> 9   </a:t>
            </a:r>
            <a:r>
              <a:rPr lang="en-US" sz="600" err="1"/>
              <a:t>postgraduate_percent</a:t>
            </a:r>
            <a:r>
              <a:rPr lang="en-US" sz="600"/>
              <a:t>	        52 non-null     float64</a:t>
            </a:r>
          </a:p>
          <a:p>
            <a:r>
              <a:rPr lang="en-US" sz="600"/>
              <a:t> 10  </a:t>
            </a:r>
            <a:r>
              <a:rPr lang="en-US" sz="600" err="1"/>
              <a:t>primary_percent</a:t>
            </a:r>
            <a:r>
              <a:rPr lang="en-US" sz="600"/>
              <a:t>	        52 non-null     float64</a:t>
            </a:r>
          </a:p>
          <a:p>
            <a:r>
              <a:rPr lang="en-US" sz="600"/>
              <a:t> 11  </a:t>
            </a:r>
            <a:r>
              <a:rPr lang="en-US" sz="600" err="1"/>
              <a:t>secondary_percent</a:t>
            </a:r>
            <a:r>
              <a:rPr lang="en-US" sz="600"/>
              <a:t>	        52 non-null     float64</a:t>
            </a:r>
          </a:p>
          <a:p>
            <a:r>
              <a:rPr lang="en-US" sz="600"/>
              <a:t> 12  </a:t>
            </a:r>
            <a:r>
              <a:rPr lang="en-US" sz="600" err="1"/>
              <a:t>dont_need_loans_percent</a:t>
            </a:r>
            <a:r>
              <a:rPr lang="en-US" sz="600"/>
              <a:t>    52 non-null     float64</a:t>
            </a:r>
          </a:p>
          <a:p>
            <a:r>
              <a:rPr lang="en-US" sz="600"/>
              <a:t> 13  </a:t>
            </a:r>
            <a:r>
              <a:rPr lang="en-US" sz="600" err="1"/>
              <a:t>high_interest_percent</a:t>
            </a:r>
            <a:r>
              <a:rPr lang="en-US" sz="600"/>
              <a:t>	        52 non-null     float64</a:t>
            </a:r>
          </a:p>
          <a:p>
            <a:r>
              <a:rPr lang="en-US" sz="600"/>
              <a:t> 14  </a:t>
            </a:r>
            <a:r>
              <a:rPr lang="en-US" sz="600" err="1"/>
              <a:t>no_collateral_percent</a:t>
            </a:r>
            <a:r>
              <a:rPr lang="en-US" sz="600"/>
              <a:t>	        52 non-null     float64</a:t>
            </a:r>
          </a:p>
          <a:p>
            <a:r>
              <a:rPr lang="en-US" sz="600"/>
              <a:t> 15  </a:t>
            </a:r>
            <a:r>
              <a:rPr lang="en-US" sz="600" err="1"/>
              <a:t>or_reasons_percent</a:t>
            </a:r>
            <a:r>
              <a:rPr lang="en-US" sz="600"/>
              <a:t>	        52 non-null     float64</a:t>
            </a:r>
          </a:p>
          <a:p>
            <a:r>
              <a:rPr lang="en-US" sz="600"/>
              <a:t> 16  </a:t>
            </a:r>
            <a:r>
              <a:rPr lang="en-US" sz="600" err="1"/>
              <a:t>red_tape_percent</a:t>
            </a:r>
            <a:r>
              <a:rPr lang="en-US" sz="600"/>
              <a:t>	        52 non-null     float64</a:t>
            </a:r>
          </a:p>
          <a:p>
            <a:r>
              <a:rPr lang="en-US" sz="600"/>
              <a:t> 17  </a:t>
            </a:r>
            <a:r>
              <a:rPr lang="en-US" sz="600" err="1"/>
              <a:t>will_not_get_it_percent</a:t>
            </a:r>
            <a:r>
              <a:rPr lang="en-US" sz="600"/>
              <a:t>	        52 non-null     float64</a:t>
            </a:r>
          </a:p>
          <a:p>
            <a:r>
              <a:rPr lang="en-US" sz="600"/>
              <a:t> 18  </a:t>
            </a:r>
            <a:r>
              <a:rPr lang="en-US" sz="600" err="1"/>
              <a:t>affiliation_percent</a:t>
            </a:r>
            <a:r>
              <a:rPr lang="en-US" sz="600"/>
              <a:t>	        52 non-null     float64</a:t>
            </a:r>
          </a:p>
          <a:p>
            <a:r>
              <a:rPr lang="en-US" sz="600"/>
              <a:t> 19  Spanish	        52 non-null     float64</a:t>
            </a:r>
          </a:p>
          <a:p>
            <a:r>
              <a:rPr lang="en-US" sz="600"/>
              <a:t> 20  Quechua	        52 non-null     float64</a:t>
            </a:r>
          </a:p>
          <a:p>
            <a:r>
              <a:rPr lang="en-US" sz="600"/>
              <a:t> 21  Aymara	        52 non-null     float64</a:t>
            </a:r>
          </a:p>
          <a:p>
            <a:r>
              <a:rPr lang="en-US" sz="600"/>
              <a:t> 22  Amazonia	        52 non-null     float64</a:t>
            </a:r>
          </a:p>
          <a:p>
            <a:r>
              <a:rPr lang="en-US" sz="600"/>
              <a:t> 23  </a:t>
            </a:r>
            <a:r>
              <a:rPr lang="en-US" sz="600" err="1"/>
              <a:t>requested_loans_percent</a:t>
            </a:r>
            <a:r>
              <a:rPr lang="en-US" sz="600"/>
              <a:t>     52 non-null     float64</a:t>
            </a:r>
          </a:p>
          <a:p>
            <a:r>
              <a:rPr lang="en-US" sz="600"/>
              <a:t> 24  </a:t>
            </a:r>
            <a:r>
              <a:rPr lang="en-US" sz="600" err="1"/>
              <a:t>trained_thousands</a:t>
            </a:r>
            <a:r>
              <a:rPr lang="en-US" sz="600"/>
              <a:t>	        52 non-null     float64</a:t>
            </a:r>
          </a:p>
          <a:p>
            <a:r>
              <a:rPr lang="en-US" sz="600"/>
              <a:t> 25  </a:t>
            </a:r>
            <a:r>
              <a:rPr lang="en-US" sz="600" err="1"/>
              <a:t>purpose_sales</a:t>
            </a:r>
            <a:r>
              <a:rPr lang="en-US" sz="600"/>
              <a:t>	        52 non-null     float64</a:t>
            </a:r>
          </a:p>
          <a:p>
            <a:r>
              <a:rPr lang="en-US" sz="600"/>
              <a:t> 26  </a:t>
            </a:r>
            <a:r>
              <a:rPr lang="en-US" sz="600" err="1"/>
              <a:t>purpose_self_consumption</a:t>
            </a:r>
            <a:r>
              <a:rPr lang="en-US" sz="600"/>
              <a:t>  52 non-null     float64</a:t>
            </a:r>
          </a:p>
          <a:p>
            <a:r>
              <a:rPr lang="en-US" sz="600"/>
              <a:t> 27  </a:t>
            </a:r>
            <a:r>
              <a:rPr lang="en-US" sz="600" err="1"/>
              <a:t>purpose_self_provision</a:t>
            </a:r>
            <a:r>
              <a:rPr lang="en-US" sz="600"/>
              <a:t>	        52 non-null     float64</a:t>
            </a:r>
          </a:p>
          <a:p>
            <a:r>
              <a:rPr lang="en-US" sz="600"/>
              <a:t> 28  </a:t>
            </a:r>
            <a:r>
              <a:rPr lang="en-US" sz="600" err="1"/>
              <a:t>purpose_animal_food</a:t>
            </a:r>
            <a:r>
              <a:rPr lang="en-US" sz="600"/>
              <a:t>	        52 non-null     float64</a:t>
            </a:r>
          </a:p>
        </p:txBody>
      </p:sp>
      <p:cxnSp>
        <p:nvCxnSpPr>
          <p:cNvPr id="25" name="Straight Arrow Connector 24">
            <a:extLst>
              <a:ext uri="{FF2B5EF4-FFF2-40B4-BE49-F238E27FC236}">
                <a16:creationId xmlns:a16="http://schemas.microsoft.com/office/drawing/2014/main" id="{42AE060A-3517-F029-D175-E5415DFDE2D9}"/>
              </a:ext>
            </a:extLst>
          </p:cNvPr>
          <p:cNvCxnSpPr>
            <a:stCxn id="5" idx="3"/>
            <a:endCxn id="23" idx="1"/>
          </p:cNvCxnSpPr>
          <p:nvPr/>
        </p:nvCxnSpPr>
        <p:spPr>
          <a:xfrm>
            <a:off x="2020824" y="1756446"/>
            <a:ext cx="45948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70D81F3-F99C-704A-EAE1-4889A1A3B83B}"/>
              </a:ext>
            </a:extLst>
          </p:cNvPr>
          <p:cNvCxnSpPr>
            <a:stCxn id="7" idx="3"/>
            <a:endCxn id="13" idx="1"/>
          </p:cNvCxnSpPr>
          <p:nvPr/>
        </p:nvCxnSpPr>
        <p:spPr>
          <a:xfrm>
            <a:off x="2020824" y="3949530"/>
            <a:ext cx="4594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EB650E4-D9D4-8666-D52C-9093BC7C5C33}"/>
              </a:ext>
            </a:extLst>
          </p:cNvPr>
          <p:cNvCxnSpPr>
            <a:stCxn id="8" idx="3"/>
            <a:endCxn id="19" idx="1"/>
          </p:cNvCxnSpPr>
          <p:nvPr/>
        </p:nvCxnSpPr>
        <p:spPr>
          <a:xfrm>
            <a:off x="2020824" y="5215128"/>
            <a:ext cx="4594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2621FD8-A173-1FB6-E9E4-8CF964CAB024}"/>
              </a:ext>
            </a:extLst>
          </p:cNvPr>
          <p:cNvCxnSpPr>
            <a:stCxn id="9" idx="3"/>
            <a:endCxn id="21" idx="1"/>
          </p:cNvCxnSpPr>
          <p:nvPr/>
        </p:nvCxnSpPr>
        <p:spPr>
          <a:xfrm>
            <a:off x="2020824" y="6300216"/>
            <a:ext cx="45948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67D01E58-BE23-3545-AF03-DF6F2FE8D6ED}"/>
              </a:ext>
            </a:extLst>
          </p:cNvPr>
          <p:cNvSpPr txBox="1"/>
          <p:nvPr/>
        </p:nvSpPr>
        <p:spPr>
          <a:xfrm>
            <a:off x="4958334" y="1340374"/>
            <a:ext cx="2064258" cy="830997"/>
          </a:xfrm>
          <a:prstGeom prst="rect">
            <a:avLst/>
          </a:prstGeom>
          <a:solidFill>
            <a:schemeClr val="bg1">
              <a:lumMod val="85000"/>
            </a:schemeClr>
          </a:solidFill>
          <a:ln>
            <a:solidFill>
              <a:schemeClr val="accent2"/>
            </a:solidFill>
          </a:ln>
        </p:spPr>
        <p:txBody>
          <a:bodyPr wrap="square">
            <a:spAutoFit/>
          </a:bodyPr>
          <a:lstStyle/>
          <a:p>
            <a:r>
              <a:rPr lang="en-US" sz="600"/>
              <a:t> #   Column                    Non-Null Count  </a:t>
            </a:r>
            <a:r>
              <a:rPr lang="en-US" sz="600" err="1"/>
              <a:t>Dtype</a:t>
            </a:r>
            <a:r>
              <a:rPr lang="en-US" sz="600"/>
              <a:t>  </a:t>
            </a:r>
          </a:p>
          <a:p>
            <a:r>
              <a:rPr lang="en-US" sz="600"/>
              <a:t>---  ------                    --------------  -----  </a:t>
            </a:r>
          </a:p>
          <a:p>
            <a:r>
              <a:rPr lang="en-US" sz="600"/>
              <a:t> 0   index	        52 non-null     int64  </a:t>
            </a:r>
          </a:p>
          <a:p>
            <a:r>
              <a:rPr lang="en-US" sz="600"/>
              <a:t> 1   year	        52 non-null     int64  </a:t>
            </a:r>
          </a:p>
          <a:p>
            <a:r>
              <a:rPr lang="en-US" sz="600"/>
              <a:t> 2   </a:t>
            </a:r>
            <a:r>
              <a:rPr lang="en-US" sz="600" err="1"/>
              <a:t>region_id</a:t>
            </a:r>
            <a:r>
              <a:rPr lang="en-US" sz="600"/>
              <a:t>	        52 non-null     int64  </a:t>
            </a:r>
          </a:p>
          <a:p>
            <a:r>
              <a:rPr lang="en-US" sz="600"/>
              <a:t> 3   region	        52 non-null     object </a:t>
            </a:r>
          </a:p>
          <a:p>
            <a:r>
              <a:rPr lang="en-US" sz="600"/>
              <a:t> 4   </a:t>
            </a:r>
            <a:r>
              <a:rPr lang="en-US" sz="600" err="1"/>
              <a:t>gender_id</a:t>
            </a:r>
            <a:r>
              <a:rPr lang="en-US" sz="600"/>
              <a:t>	        52 non-null     int64  </a:t>
            </a:r>
          </a:p>
          <a:p>
            <a:r>
              <a:rPr lang="en-US" sz="600"/>
              <a:t> 5   gender	        52 non-null     object </a:t>
            </a:r>
          </a:p>
        </p:txBody>
      </p:sp>
      <p:sp>
        <p:nvSpPr>
          <p:cNvPr id="42" name="TextBox 41">
            <a:extLst>
              <a:ext uri="{FF2B5EF4-FFF2-40B4-BE49-F238E27FC236}">
                <a16:creationId xmlns:a16="http://schemas.microsoft.com/office/drawing/2014/main" id="{75E2B018-83B0-C9C6-5EA7-A4A6C7C52982}"/>
              </a:ext>
            </a:extLst>
          </p:cNvPr>
          <p:cNvSpPr txBox="1"/>
          <p:nvPr/>
        </p:nvSpPr>
        <p:spPr>
          <a:xfrm>
            <a:off x="4958334" y="3534031"/>
            <a:ext cx="2064258" cy="830997"/>
          </a:xfrm>
          <a:prstGeom prst="rect">
            <a:avLst/>
          </a:prstGeom>
          <a:solidFill>
            <a:schemeClr val="bg1">
              <a:lumMod val="85000"/>
            </a:schemeClr>
          </a:solidFill>
          <a:ln>
            <a:solidFill>
              <a:schemeClr val="accent2"/>
            </a:solidFill>
          </a:ln>
        </p:spPr>
        <p:txBody>
          <a:bodyPr wrap="square">
            <a:spAutoFit/>
          </a:bodyPr>
          <a:lstStyle/>
          <a:p>
            <a:r>
              <a:rPr lang="en-US" sz="600"/>
              <a:t>#   Column                Non-Null Count  </a:t>
            </a:r>
            <a:r>
              <a:rPr lang="en-US" sz="600" err="1"/>
              <a:t>Dtype</a:t>
            </a:r>
            <a:r>
              <a:rPr lang="en-US" sz="600"/>
              <a:t>  </a:t>
            </a:r>
          </a:p>
          <a:p>
            <a:r>
              <a:rPr lang="en-US" sz="600"/>
              <a:t>---  ------                --------------  -----  </a:t>
            </a:r>
          </a:p>
          <a:p>
            <a:r>
              <a:rPr lang="en-US" sz="600"/>
              <a:t> 0   index 	7140 non-null   int64  </a:t>
            </a:r>
          </a:p>
          <a:p>
            <a:r>
              <a:rPr lang="en-US" sz="600"/>
              <a:t> 1   year	7140 non-null   int64  </a:t>
            </a:r>
          </a:p>
          <a:p>
            <a:r>
              <a:rPr lang="en-US" sz="600"/>
              <a:t> 2   </a:t>
            </a:r>
            <a:r>
              <a:rPr lang="en-US" sz="600" err="1"/>
              <a:t>region_id</a:t>
            </a:r>
            <a:r>
              <a:rPr lang="en-US" sz="600"/>
              <a:t>	7140 non-null   float64</a:t>
            </a:r>
          </a:p>
          <a:p>
            <a:r>
              <a:rPr lang="en-US" sz="600"/>
              <a:t> 3   region	7140 non-null   object </a:t>
            </a:r>
          </a:p>
          <a:p>
            <a:r>
              <a:rPr lang="en-US" sz="600"/>
              <a:t> 6   </a:t>
            </a:r>
            <a:r>
              <a:rPr lang="en-US" sz="600" err="1"/>
              <a:t>gender_id</a:t>
            </a:r>
            <a:r>
              <a:rPr lang="en-US" sz="600"/>
              <a:t>	7140 non-null   int64  </a:t>
            </a:r>
          </a:p>
          <a:p>
            <a:r>
              <a:rPr lang="en-US" sz="600"/>
              <a:t> 7   gender	7140 non-null   object </a:t>
            </a:r>
          </a:p>
        </p:txBody>
      </p:sp>
      <p:sp>
        <p:nvSpPr>
          <p:cNvPr id="44" name="TextBox 43">
            <a:extLst>
              <a:ext uri="{FF2B5EF4-FFF2-40B4-BE49-F238E27FC236}">
                <a16:creationId xmlns:a16="http://schemas.microsoft.com/office/drawing/2014/main" id="{2525C45D-B221-DA4A-3278-DB71D69AAA12}"/>
              </a:ext>
            </a:extLst>
          </p:cNvPr>
          <p:cNvSpPr txBox="1"/>
          <p:nvPr/>
        </p:nvSpPr>
        <p:spPr>
          <a:xfrm>
            <a:off x="7472934" y="3857196"/>
            <a:ext cx="2064258" cy="184666"/>
          </a:xfrm>
          <a:prstGeom prst="rect">
            <a:avLst/>
          </a:prstGeom>
          <a:solidFill>
            <a:schemeClr val="bg1">
              <a:lumMod val="85000"/>
            </a:schemeClr>
          </a:solidFill>
          <a:ln>
            <a:solidFill>
              <a:schemeClr val="accent2"/>
            </a:solidFill>
          </a:ln>
        </p:spPr>
        <p:txBody>
          <a:bodyPr wrap="square">
            <a:spAutoFit/>
          </a:bodyPr>
          <a:lstStyle/>
          <a:p>
            <a:r>
              <a:rPr lang="en-US" sz="600"/>
              <a:t> 8   </a:t>
            </a:r>
            <a:r>
              <a:rPr lang="en-US" sz="600" err="1"/>
              <a:t>agriculture_employment</a:t>
            </a:r>
            <a:r>
              <a:rPr lang="en-US" sz="600"/>
              <a:t>	7140 non-null   float64</a:t>
            </a:r>
          </a:p>
        </p:txBody>
      </p:sp>
      <p:sp>
        <p:nvSpPr>
          <p:cNvPr id="46" name="TextBox 45">
            <a:extLst>
              <a:ext uri="{FF2B5EF4-FFF2-40B4-BE49-F238E27FC236}">
                <a16:creationId xmlns:a16="http://schemas.microsoft.com/office/drawing/2014/main" id="{B6839653-278B-C933-11A1-75230C188397}"/>
              </a:ext>
            </a:extLst>
          </p:cNvPr>
          <p:cNvSpPr txBox="1"/>
          <p:nvPr/>
        </p:nvSpPr>
        <p:spPr>
          <a:xfrm>
            <a:off x="7472934" y="647876"/>
            <a:ext cx="2064258" cy="2215991"/>
          </a:xfrm>
          <a:prstGeom prst="rect">
            <a:avLst/>
          </a:prstGeom>
          <a:solidFill>
            <a:schemeClr val="bg1">
              <a:lumMod val="85000"/>
            </a:schemeClr>
          </a:solidFill>
          <a:ln>
            <a:solidFill>
              <a:schemeClr val="accent2"/>
            </a:solidFill>
          </a:ln>
        </p:spPr>
        <p:txBody>
          <a:bodyPr wrap="square">
            <a:spAutoFit/>
          </a:bodyPr>
          <a:lstStyle/>
          <a:p>
            <a:r>
              <a:rPr lang="en-US" sz="600"/>
              <a:t> 6   </a:t>
            </a:r>
            <a:r>
              <a:rPr lang="en-US" sz="600" err="1"/>
              <a:t>producers_thousands</a:t>
            </a:r>
            <a:r>
              <a:rPr lang="en-US" sz="600"/>
              <a:t>	        52 non-null     float64</a:t>
            </a:r>
          </a:p>
          <a:p>
            <a:r>
              <a:rPr lang="en-US" sz="600"/>
              <a:t> 7   </a:t>
            </a:r>
            <a:r>
              <a:rPr lang="en-US" sz="600" err="1"/>
              <a:t>granted_loans_thousands</a:t>
            </a:r>
            <a:r>
              <a:rPr lang="en-US" sz="600"/>
              <a:t>      52 non-null     float64</a:t>
            </a:r>
          </a:p>
          <a:p>
            <a:r>
              <a:rPr lang="en-US" sz="600"/>
              <a:t> 8   </a:t>
            </a:r>
            <a:r>
              <a:rPr lang="en-US" sz="600" err="1"/>
              <a:t>illiteracy_percent</a:t>
            </a:r>
            <a:r>
              <a:rPr lang="en-US" sz="600"/>
              <a:t>	        52 non-null     float64</a:t>
            </a:r>
          </a:p>
          <a:p>
            <a:r>
              <a:rPr lang="en-US" sz="600"/>
              <a:t> 9   </a:t>
            </a:r>
            <a:r>
              <a:rPr lang="en-US" sz="600" err="1"/>
              <a:t>postgraduate_percent</a:t>
            </a:r>
            <a:r>
              <a:rPr lang="en-US" sz="600"/>
              <a:t>	        52 non-null     float64</a:t>
            </a:r>
          </a:p>
          <a:p>
            <a:r>
              <a:rPr lang="en-US" sz="600"/>
              <a:t> 10  </a:t>
            </a:r>
            <a:r>
              <a:rPr lang="en-US" sz="600" err="1"/>
              <a:t>primary_percent</a:t>
            </a:r>
            <a:r>
              <a:rPr lang="en-US" sz="600"/>
              <a:t>	        52 non-null     float64</a:t>
            </a:r>
          </a:p>
          <a:p>
            <a:r>
              <a:rPr lang="en-US" sz="600"/>
              <a:t> 11  </a:t>
            </a:r>
            <a:r>
              <a:rPr lang="en-US" sz="600" err="1"/>
              <a:t>secondary_percent</a:t>
            </a:r>
            <a:r>
              <a:rPr lang="en-US" sz="600"/>
              <a:t>	        52 non-null     float64</a:t>
            </a:r>
          </a:p>
          <a:p>
            <a:r>
              <a:rPr lang="en-US" sz="600"/>
              <a:t> 12  </a:t>
            </a:r>
            <a:r>
              <a:rPr lang="en-US" sz="600" err="1"/>
              <a:t>dont_need_loans_percent</a:t>
            </a:r>
            <a:r>
              <a:rPr lang="en-US" sz="600"/>
              <a:t>    52 non-null     float64</a:t>
            </a:r>
          </a:p>
          <a:p>
            <a:r>
              <a:rPr lang="en-US" sz="600"/>
              <a:t> 13  </a:t>
            </a:r>
            <a:r>
              <a:rPr lang="en-US" sz="600" err="1"/>
              <a:t>high_interest_percent</a:t>
            </a:r>
            <a:r>
              <a:rPr lang="en-US" sz="600"/>
              <a:t>	        52 non-null     float64</a:t>
            </a:r>
          </a:p>
          <a:p>
            <a:r>
              <a:rPr lang="en-US" sz="600"/>
              <a:t> 14  </a:t>
            </a:r>
            <a:r>
              <a:rPr lang="en-US" sz="600" err="1"/>
              <a:t>no_collateral_percent</a:t>
            </a:r>
            <a:r>
              <a:rPr lang="en-US" sz="600"/>
              <a:t>	        52 non-null     float64</a:t>
            </a:r>
          </a:p>
          <a:p>
            <a:r>
              <a:rPr lang="en-US" sz="600"/>
              <a:t> 15  </a:t>
            </a:r>
            <a:r>
              <a:rPr lang="en-US" sz="600" err="1"/>
              <a:t>or_reasons_percent</a:t>
            </a:r>
            <a:r>
              <a:rPr lang="en-US" sz="600"/>
              <a:t>	        52 non-null     float64</a:t>
            </a:r>
          </a:p>
          <a:p>
            <a:r>
              <a:rPr lang="en-US" sz="600"/>
              <a:t> 16  </a:t>
            </a:r>
            <a:r>
              <a:rPr lang="en-US" sz="600" err="1"/>
              <a:t>red_tape_percent</a:t>
            </a:r>
            <a:r>
              <a:rPr lang="en-US" sz="600"/>
              <a:t>	        52 non-null     float64</a:t>
            </a:r>
          </a:p>
          <a:p>
            <a:r>
              <a:rPr lang="en-US" sz="600"/>
              <a:t> 17  </a:t>
            </a:r>
            <a:r>
              <a:rPr lang="en-US" sz="600" err="1"/>
              <a:t>will_not_get_it_percent</a:t>
            </a:r>
            <a:r>
              <a:rPr lang="en-US" sz="600"/>
              <a:t>	        52 non-null     float64</a:t>
            </a:r>
          </a:p>
          <a:p>
            <a:r>
              <a:rPr lang="en-US" sz="600"/>
              <a:t> 18  </a:t>
            </a:r>
            <a:r>
              <a:rPr lang="en-US" sz="600" err="1"/>
              <a:t>affiliation_percent</a:t>
            </a:r>
            <a:r>
              <a:rPr lang="en-US" sz="600"/>
              <a:t>	        52 non-null     float64</a:t>
            </a:r>
          </a:p>
          <a:p>
            <a:r>
              <a:rPr lang="en-US" sz="600"/>
              <a:t> 19  Spanish	        52 non-null     float64</a:t>
            </a:r>
          </a:p>
          <a:p>
            <a:r>
              <a:rPr lang="en-US" sz="600"/>
              <a:t> 20  Quechua	        52 non-null     float64</a:t>
            </a:r>
          </a:p>
          <a:p>
            <a:r>
              <a:rPr lang="en-US" sz="600"/>
              <a:t> 21  Aymara	        52 non-null     float64</a:t>
            </a:r>
          </a:p>
          <a:p>
            <a:r>
              <a:rPr lang="en-US" sz="600"/>
              <a:t> 22  Amazonia	        52 non-null     float64</a:t>
            </a:r>
          </a:p>
          <a:p>
            <a:r>
              <a:rPr lang="en-US" sz="600"/>
              <a:t> 23  </a:t>
            </a:r>
            <a:r>
              <a:rPr lang="en-US" sz="600" err="1"/>
              <a:t>requested_loans_percent</a:t>
            </a:r>
            <a:r>
              <a:rPr lang="en-US" sz="600"/>
              <a:t>     52 non-null     float64</a:t>
            </a:r>
          </a:p>
          <a:p>
            <a:r>
              <a:rPr lang="en-US" sz="600"/>
              <a:t> 24  </a:t>
            </a:r>
            <a:r>
              <a:rPr lang="en-US" sz="600" err="1"/>
              <a:t>trained_thousands</a:t>
            </a:r>
            <a:r>
              <a:rPr lang="en-US" sz="600"/>
              <a:t>	        52 non-null     float64</a:t>
            </a:r>
          </a:p>
          <a:p>
            <a:r>
              <a:rPr lang="en-US" sz="600"/>
              <a:t> 25  </a:t>
            </a:r>
            <a:r>
              <a:rPr lang="en-US" sz="600" err="1"/>
              <a:t>purpose_sales</a:t>
            </a:r>
            <a:r>
              <a:rPr lang="en-US" sz="600"/>
              <a:t>	        52 non-null     float64</a:t>
            </a:r>
          </a:p>
          <a:p>
            <a:r>
              <a:rPr lang="en-US" sz="600"/>
              <a:t> 26  </a:t>
            </a:r>
            <a:r>
              <a:rPr lang="en-US" sz="600" err="1"/>
              <a:t>purpose_self_consumption</a:t>
            </a:r>
            <a:r>
              <a:rPr lang="en-US" sz="600"/>
              <a:t>  52 non-null     float64</a:t>
            </a:r>
          </a:p>
          <a:p>
            <a:r>
              <a:rPr lang="en-US" sz="600"/>
              <a:t> 27  </a:t>
            </a:r>
            <a:r>
              <a:rPr lang="en-US" sz="600" err="1"/>
              <a:t>purpose_self_provision</a:t>
            </a:r>
            <a:r>
              <a:rPr lang="en-US" sz="600"/>
              <a:t>	        52 non-null     float64</a:t>
            </a:r>
          </a:p>
          <a:p>
            <a:r>
              <a:rPr lang="en-US" sz="600"/>
              <a:t> 28  </a:t>
            </a:r>
            <a:r>
              <a:rPr lang="en-US" sz="600" err="1"/>
              <a:t>purpose_animal_food</a:t>
            </a:r>
            <a:r>
              <a:rPr lang="en-US" sz="600"/>
              <a:t>	        52 non-null     float64</a:t>
            </a:r>
          </a:p>
        </p:txBody>
      </p:sp>
      <p:sp>
        <p:nvSpPr>
          <p:cNvPr id="48" name="TextBox 47">
            <a:extLst>
              <a:ext uri="{FF2B5EF4-FFF2-40B4-BE49-F238E27FC236}">
                <a16:creationId xmlns:a16="http://schemas.microsoft.com/office/drawing/2014/main" id="{A6C532C4-9BA7-A1B7-0F9F-8A9B752A3FAA}"/>
              </a:ext>
            </a:extLst>
          </p:cNvPr>
          <p:cNvSpPr txBox="1"/>
          <p:nvPr/>
        </p:nvSpPr>
        <p:spPr>
          <a:xfrm>
            <a:off x="4958334" y="2760655"/>
            <a:ext cx="2064258" cy="276999"/>
          </a:xfrm>
          <a:prstGeom prst="rect">
            <a:avLst/>
          </a:prstGeom>
          <a:solidFill>
            <a:schemeClr val="accent6">
              <a:lumMod val="20000"/>
              <a:lumOff val="80000"/>
            </a:schemeClr>
          </a:solidFill>
          <a:ln>
            <a:solidFill>
              <a:schemeClr val="accent2"/>
            </a:solidFill>
          </a:ln>
        </p:spPr>
        <p:txBody>
          <a:bodyPr wrap="square">
            <a:spAutoFit/>
          </a:bodyPr>
          <a:lstStyle/>
          <a:p>
            <a:r>
              <a:rPr lang="en-US" sz="600"/>
              <a:t> 4   </a:t>
            </a:r>
            <a:r>
              <a:rPr lang="en-US" sz="600" err="1"/>
              <a:t>sector_id</a:t>
            </a:r>
            <a:r>
              <a:rPr lang="en-US" sz="600"/>
              <a:t>	7140 non-null   int64  </a:t>
            </a:r>
          </a:p>
          <a:p>
            <a:r>
              <a:rPr lang="en-US" sz="600"/>
              <a:t> 5   sector	7140 non-null   object</a:t>
            </a:r>
          </a:p>
        </p:txBody>
      </p:sp>
      <p:cxnSp>
        <p:nvCxnSpPr>
          <p:cNvPr id="52" name="Connector: Curved 51">
            <a:extLst>
              <a:ext uri="{FF2B5EF4-FFF2-40B4-BE49-F238E27FC236}">
                <a16:creationId xmlns:a16="http://schemas.microsoft.com/office/drawing/2014/main" id="{A109AEA4-B7C3-91C8-41F0-1AD39DF3DB59}"/>
              </a:ext>
            </a:extLst>
          </p:cNvPr>
          <p:cNvCxnSpPr>
            <a:cxnSpLocks/>
            <a:stCxn id="13" idx="3"/>
            <a:endCxn id="48" idx="1"/>
          </p:cNvCxnSpPr>
          <p:nvPr/>
        </p:nvCxnSpPr>
        <p:spPr>
          <a:xfrm flipV="1">
            <a:off x="4544568" y="2899155"/>
            <a:ext cx="413766" cy="105037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A92CDF50-0AC8-2B45-1C22-07DFE0105D64}"/>
              </a:ext>
            </a:extLst>
          </p:cNvPr>
          <p:cNvCxnSpPr>
            <a:cxnSpLocks/>
            <a:stCxn id="13" idx="3"/>
            <a:endCxn id="42" idx="1"/>
          </p:cNvCxnSpPr>
          <p:nvPr/>
        </p:nvCxnSpPr>
        <p:spPr>
          <a:xfrm>
            <a:off x="4544568" y="3949530"/>
            <a:ext cx="4137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39AC047D-64D5-3E91-5662-DCE2067B480C}"/>
              </a:ext>
            </a:extLst>
          </p:cNvPr>
          <p:cNvSpPr txBox="1"/>
          <p:nvPr/>
        </p:nvSpPr>
        <p:spPr>
          <a:xfrm>
            <a:off x="5752719" y="2419560"/>
            <a:ext cx="475488" cy="246221"/>
          </a:xfrm>
          <a:prstGeom prst="rect">
            <a:avLst/>
          </a:prstGeom>
          <a:solidFill>
            <a:schemeClr val="accent6">
              <a:lumMod val="20000"/>
              <a:lumOff val="80000"/>
            </a:schemeClr>
          </a:solidFill>
        </p:spPr>
        <p:txBody>
          <a:bodyPr wrap="square" rtlCol="0">
            <a:spAutoFit/>
          </a:bodyPr>
          <a:lstStyle/>
          <a:p>
            <a:r>
              <a:rPr lang="en-US" sz="1000"/>
              <a:t>Drop</a:t>
            </a:r>
          </a:p>
        </p:txBody>
      </p:sp>
      <p:cxnSp>
        <p:nvCxnSpPr>
          <p:cNvPr id="58" name="Straight Arrow Connector 57">
            <a:extLst>
              <a:ext uri="{FF2B5EF4-FFF2-40B4-BE49-F238E27FC236}">
                <a16:creationId xmlns:a16="http://schemas.microsoft.com/office/drawing/2014/main" id="{62E6FF1B-4F2A-1D4C-B941-0BAB4294565D}"/>
              </a:ext>
            </a:extLst>
          </p:cNvPr>
          <p:cNvCxnSpPr>
            <a:stCxn id="42" idx="3"/>
            <a:endCxn id="44" idx="1"/>
          </p:cNvCxnSpPr>
          <p:nvPr/>
        </p:nvCxnSpPr>
        <p:spPr>
          <a:xfrm flipV="1">
            <a:off x="7022592" y="3949529"/>
            <a:ext cx="45034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89AAA8-F0F2-4E0B-F8B9-797EABC1FF10}"/>
              </a:ext>
            </a:extLst>
          </p:cNvPr>
          <p:cNvCxnSpPr>
            <a:cxnSpLocks/>
            <a:stCxn id="23" idx="3"/>
            <a:endCxn id="40" idx="1"/>
          </p:cNvCxnSpPr>
          <p:nvPr/>
        </p:nvCxnSpPr>
        <p:spPr>
          <a:xfrm flipV="1">
            <a:off x="4544568" y="1755873"/>
            <a:ext cx="413766" cy="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8EBEF659-F962-6FD2-5CB7-AECBD38DE764}"/>
              </a:ext>
            </a:extLst>
          </p:cNvPr>
          <p:cNvCxnSpPr>
            <a:stCxn id="40" idx="3"/>
            <a:endCxn id="46" idx="1"/>
          </p:cNvCxnSpPr>
          <p:nvPr/>
        </p:nvCxnSpPr>
        <p:spPr>
          <a:xfrm flipV="1">
            <a:off x="7022592" y="1755872"/>
            <a:ext cx="45034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30828B49-4CA1-AD3A-CCE1-67888A338B7E}"/>
              </a:ext>
            </a:extLst>
          </p:cNvPr>
          <p:cNvSpPr txBox="1"/>
          <p:nvPr/>
        </p:nvSpPr>
        <p:spPr>
          <a:xfrm>
            <a:off x="7877327" y="279119"/>
            <a:ext cx="1255472" cy="246221"/>
          </a:xfrm>
          <a:prstGeom prst="rect">
            <a:avLst/>
          </a:prstGeom>
          <a:solidFill>
            <a:schemeClr val="bg1"/>
          </a:solidFill>
        </p:spPr>
        <p:txBody>
          <a:bodyPr wrap="none" rtlCol="0">
            <a:spAutoFit/>
          </a:bodyPr>
          <a:lstStyle/>
          <a:p>
            <a:r>
              <a:rPr lang="en-US" sz="1000" b="1"/>
              <a:t>Relevant Columns</a:t>
            </a:r>
          </a:p>
        </p:txBody>
      </p:sp>
      <p:sp>
        <p:nvSpPr>
          <p:cNvPr id="66" name="TextBox 65">
            <a:extLst>
              <a:ext uri="{FF2B5EF4-FFF2-40B4-BE49-F238E27FC236}">
                <a16:creationId xmlns:a16="http://schemas.microsoft.com/office/drawing/2014/main" id="{9D7964D7-8F4C-B2C7-D065-A3E1B2777F9B}"/>
              </a:ext>
            </a:extLst>
          </p:cNvPr>
          <p:cNvSpPr txBox="1"/>
          <p:nvPr/>
        </p:nvSpPr>
        <p:spPr>
          <a:xfrm>
            <a:off x="9950958" y="1664113"/>
            <a:ext cx="2064258" cy="3139321"/>
          </a:xfrm>
          <a:prstGeom prst="rect">
            <a:avLst/>
          </a:prstGeom>
          <a:solidFill>
            <a:schemeClr val="bg1">
              <a:lumMod val="85000"/>
            </a:schemeClr>
          </a:solidFill>
          <a:ln>
            <a:solidFill>
              <a:schemeClr val="accent2"/>
            </a:solidFill>
          </a:ln>
        </p:spPr>
        <p:txBody>
          <a:bodyPr wrap="square">
            <a:spAutoFit/>
          </a:bodyPr>
          <a:lstStyle/>
          <a:p>
            <a:r>
              <a:rPr lang="en-US" sz="600" dirty="0"/>
              <a:t>  #   Column                    Non-Null Count  </a:t>
            </a:r>
            <a:r>
              <a:rPr lang="en-US" sz="600" dirty="0" err="1"/>
              <a:t>Dtype</a:t>
            </a:r>
            <a:r>
              <a:rPr lang="en-US" sz="600" dirty="0"/>
              <a:t>  </a:t>
            </a:r>
          </a:p>
          <a:p>
            <a:r>
              <a:rPr lang="en-US" sz="600" dirty="0"/>
              <a:t>---  ------                    --------------  -----  </a:t>
            </a:r>
          </a:p>
          <a:p>
            <a:r>
              <a:rPr lang="en-US" sz="600" dirty="0"/>
              <a:t> 0   index	        52 non-null     int64  </a:t>
            </a:r>
          </a:p>
          <a:p>
            <a:r>
              <a:rPr lang="en-US" sz="600" dirty="0"/>
              <a:t> 1   year	        52 non-null     int64  </a:t>
            </a:r>
          </a:p>
          <a:p>
            <a:r>
              <a:rPr lang="en-US" sz="600" dirty="0"/>
              <a:t> 2   </a:t>
            </a:r>
            <a:r>
              <a:rPr lang="en-US" sz="600" dirty="0" err="1"/>
              <a:t>region_id</a:t>
            </a:r>
            <a:r>
              <a:rPr lang="en-US" sz="600" dirty="0"/>
              <a:t>	        52 non-null     int64  </a:t>
            </a:r>
          </a:p>
          <a:p>
            <a:r>
              <a:rPr lang="en-US" sz="600" dirty="0"/>
              <a:t> 3   region	        52 non-null     object </a:t>
            </a:r>
          </a:p>
          <a:p>
            <a:r>
              <a:rPr lang="en-US" sz="600" dirty="0"/>
              <a:t> 4   </a:t>
            </a:r>
            <a:r>
              <a:rPr lang="en-US" sz="600" dirty="0" err="1"/>
              <a:t>gender_id</a:t>
            </a:r>
            <a:r>
              <a:rPr lang="en-US" sz="600" dirty="0"/>
              <a:t>	        52 non-null     int64  </a:t>
            </a:r>
          </a:p>
          <a:p>
            <a:r>
              <a:rPr lang="en-US" sz="600" dirty="0"/>
              <a:t> 5   gender	        52 non-null     object </a:t>
            </a:r>
          </a:p>
          <a:p>
            <a:r>
              <a:rPr lang="en-US" sz="600" dirty="0"/>
              <a:t>6   </a:t>
            </a:r>
            <a:r>
              <a:rPr lang="en-US" sz="600" dirty="0" err="1"/>
              <a:t>producers_thousands</a:t>
            </a:r>
            <a:r>
              <a:rPr lang="en-US" sz="600" dirty="0"/>
              <a:t>	        52 non-null     float64</a:t>
            </a:r>
          </a:p>
          <a:p>
            <a:r>
              <a:rPr lang="en-US" sz="600" dirty="0"/>
              <a:t> 7   </a:t>
            </a:r>
            <a:r>
              <a:rPr lang="en-US" sz="600" dirty="0" err="1"/>
              <a:t>granted_loans_thousands</a:t>
            </a:r>
            <a:r>
              <a:rPr lang="en-US" sz="600" dirty="0"/>
              <a:t>      52 non-null     float64</a:t>
            </a:r>
          </a:p>
          <a:p>
            <a:r>
              <a:rPr lang="en-US" sz="600" dirty="0"/>
              <a:t> 8   </a:t>
            </a:r>
            <a:r>
              <a:rPr lang="en-US" sz="600" dirty="0" err="1"/>
              <a:t>illiteracy_percent</a:t>
            </a:r>
            <a:r>
              <a:rPr lang="en-US" sz="600" dirty="0"/>
              <a:t>	        52 non-null     float64</a:t>
            </a:r>
          </a:p>
          <a:p>
            <a:r>
              <a:rPr lang="en-US" sz="600" dirty="0"/>
              <a:t> 9   </a:t>
            </a:r>
            <a:r>
              <a:rPr lang="en-US" sz="600" dirty="0" err="1"/>
              <a:t>postgraduate_percent</a:t>
            </a:r>
            <a:r>
              <a:rPr lang="en-US" sz="600" dirty="0"/>
              <a:t>	        52 non-null     float64</a:t>
            </a:r>
          </a:p>
          <a:p>
            <a:r>
              <a:rPr lang="en-US" sz="600" dirty="0"/>
              <a:t> 10  </a:t>
            </a:r>
            <a:r>
              <a:rPr lang="en-US" sz="600" dirty="0" err="1"/>
              <a:t>primary_percent</a:t>
            </a:r>
            <a:r>
              <a:rPr lang="en-US" sz="600" dirty="0"/>
              <a:t>	        52 non-null     float64</a:t>
            </a:r>
          </a:p>
          <a:p>
            <a:r>
              <a:rPr lang="en-US" sz="600" dirty="0"/>
              <a:t> 11  </a:t>
            </a:r>
            <a:r>
              <a:rPr lang="en-US" sz="600" dirty="0" err="1"/>
              <a:t>secondary_percent</a:t>
            </a:r>
            <a:r>
              <a:rPr lang="en-US" sz="600" dirty="0"/>
              <a:t>	        52 non-null     float64</a:t>
            </a:r>
          </a:p>
          <a:p>
            <a:r>
              <a:rPr lang="en-US" sz="600" dirty="0"/>
              <a:t> 12  </a:t>
            </a:r>
            <a:r>
              <a:rPr lang="en-US" sz="600" dirty="0" err="1"/>
              <a:t>dont_need_loans_percent</a:t>
            </a:r>
            <a:r>
              <a:rPr lang="en-US" sz="600" dirty="0"/>
              <a:t>    52 non-null     float64</a:t>
            </a:r>
          </a:p>
          <a:p>
            <a:r>
              <a:rPr lang="en-US" sz="600" dirty="0"/>
              <a:t> 13  </a:t>
            </a:r>
            <a:r>
              <a:rPr lang="en-US" sz="600" dirty="0" err="1"/>
              <a:t>high_interest_percent</a:t>
            </a:r>
            <a:r>
              <a:rPr lang="en-US" sz="600" dirty="0"/>
              <a:t>	        52 non-null     float64</a:t>
            </a:r>
          </a:p>
          <a:p>
            <a:r>
              <a:rPr lang="en-US" sz="600" dirty="0"/>
              <a:t> 14  </a:t>
            </a:r>
            <a:r>
              <a:rPr lang="en-US" sz="600" dirty="0" err="1"/>
              <a:t>no_collateral_percent</a:t>
            </a:r>
            <a:r>
              <a:rPr lang="en-US" sz="600" dirty="0"/>
              <a:t>	        52 non-null     float64</a:t>
            </a:r>
          </a:p>
          <a:p>
            <a:r>
              <a:rPr lang="en-US" sz="600" dirty="0"/>
              <a:t> 15  </a:t>
            </a:r>
            <a:r>
              <a:rPr lang="en-US" sz="600" dirty="0" err="1"/>
              <a:t>or_reasons_percent</a:t>
            </a:r>
            <a:r>
              <a:rPr lang="en-US" sz="600" dirty="0"/>
              <a:t>	        52 non-null     float64</a:t>
            </a:r>
          </a:p>
          <a:p>
            <a:r>
              <a:rPr lang="en-US" sz="600" dirty="0"/>
              <a:t> 16  </a:t>
            </a:r>
            <a:r>
              <a:rPr lang="en-US" sz="600" dirty="0" err="1"/>
              <a:t>red_tape_percent</a:t>
            </a:r>
            <a:r>
              <a:rPr lang="en-US" sz="600" dirty="0"/>
              <a:t>	        52 non-null     float64</a:t>
            </a:r>
          </a:p>
          <a:p>
            <a:r>
              <a:rPr lang="en-US" sz="600" dirty="0"/>
              <a:t> 17  </a:t>
            </a:r>
            <a:r>
              <a:rPr lang="en-US" sz="600" dirty="0" err="1"/>
              <a:t>will_not_get_it_percent</a:t>
            </a:r>
            <a:r>
              <a:rPr lang="en-US" sz="600" dirty="0"/>
              <a:t>	        52 non-null     float64</a:t>
            </a:r>
          </a:p>
          <a:p>
            <a:r>
              <a:rPr lang="en-US" sz="600" dirty="0"/>
              <a:t> 18  </a:t>
            </a:r>
            <a:r>
              <a:rPr lang="en-US" sz="600" dirty="0" err="1"/>
              <a:t>affiliation_percent</a:t>
            </a:r>
            <a:r>
              <a:rPr lang="en-US" sz="600" dirty="0"/>
              <a:t>	        52 non-null     float64</a:t>
            </a:r>
          </a:p>
          <a:p>
            <a:r>
              <a:rPr lang="en-US" sz="600" dirty="0"/>
              <a:t> 19  Spanish	        52 non-null     float64</a:t>
            </a:r>
          </a:p>
          <a:p>
            <a:r>
              <a:rPr lang="en-US" sz="600" dirty="0"/>
              <a:t> 20  Quechua	        52 non-null     float64</a:t>
            </a:r>
          </a:p>
          <a:p>
            <a:r>
              <a:rPr lang="en-US" sz="600" dirty="0"/>
              <a:t> 21  Aymara	        52 non-null     float64</a:t>
            </a:r>
          </a:p>
          <a:p>
            <a:r>
              <a:rPr lang="en-US" sz="600" dirty="0"/>
              <a:t> 22  Amazonia	        52 non-null     float64</a:t>
            </a:r>
          </a:p>
          <a:p>
            <a:r>
              <a:rPr lang="en-US" sz="600" dirty="0"/>
              <a:t> 23  </a:t>
            </a:r>
            <a:r>
              <a:rPr lang="en-US" sz="600" dirty="0" err="1"/>
              <a:t>requested_loans_thousands</a:t>
            </a:r>
            <a:r>
              <a:rPr lang="en-US" sz="600" dirty="0"/>
              <a:t>     52 non-null     float64</a:t>
            </a:r>
          </a:p>
          <a:p>
            <a:r>
              <a:rPr lang="en-US" sz="600" dirty="0"/>
              <a:t> 24  </a:t>
            </a:r>
            <a:r>
              <a:rPr lang="en-US" sz="600" dirty="0" err="1"/>
              <a:t>trained_thousands</a:t>
            </a:r>
            <a:r>
              <a:rPr lang="en-US" sz="600" dirty="0"/>
              <a:t>	        52 non-null     float64</a:t>
            </a:r>
          </a:p>
          <a:p>
            <a:r>
              <a:rPr lang="en-US" sz="600" dirty="0"/>
              <a:t> 25  </a:t>
            </a:r>
            <a:r>
              <a:rPr lang="en-US" sz="600" dirty="0" err="1"/>
              <a:t>purpose_sales</a:t>
            </a:r>
            <a:r>
              <a:rPr lang="en-US" sz="600" dirty="0"/>
              <a:t>	        52 non-null     float64</a:t>
            </a:r>
          </a:p>
          <a:p>
            <a:r>
              <a:rPr lang="en-US" sz="600" dirty="0"/>
              <a:t> 26  </a:t>
            </a:r>
            <a:r>
              <a:rPr lang="en-US" sz="600" dirty="0" err="1"/>
              <a:t>purpose_self_consumption</a:t>
            </a:r>
            <a:r>
              <a:rPr lang="en-US" sz="600" dirty="0"/>
              <a:t>  52 non-null     float64</a:t>
            </a:r>
          </a:p>
          <a:p>
            <a:r>
              <a:rPr lang="en-US" sz="600" dirty="0"/>
              <a:t> 27  </a:t>
            </a:r>
            <a:r>
              <a:rPr lang="en-US" sz="600" dirty="0" err="1"/>
              <a:t>purpose_self_provision</a:t>
            </a:r>
            <a:r>
              <a:rPr lang="en-US" sz="600" dirty="0"/>
              <a:t>	        52 non-null     float64</a:t>
            </a:r>
          </a:p>
          <a:p>
            <a:r>
              <a:rPr lang="en-US" sz="600" dirty="0"/>
              <a:t> 28  </a:t>
            </a:r>
            <a:r>
              <a:rPr lang="en-US" sz="600" dirty="0" err="1"/>
              <a:t>purpose_animal_food</a:t>
            </a:r>
            <a:r>
              <a:rPr lang="en-US" sz="600" dirty="0"/>
              <a:t>	        52 non-null     float64</a:t>
            </a:r>
          </a:p>
          <a:p>
            <a:r>
              <a:rPr lang="en-US" sz="600" dirty="0"/>
              <a:t> 29  </a:t>
            </a:r>
            <a:r>
              <a:rPr lang="en-US" sz="600" dirty="0" err="1"/>
              <a:t>agriculture_employment</a:t>
            </a:r>
            <a:r>
              <a:rPr lang="en-US" sz="600" dirty="0"/>
              <a:t>        7140 non-null   float64</a:t>
            </a:r>
          </a:p>
        </p:txBody>
      </p:sp>
      <p:sp>
        <p:nvSpPr>
          <p:cNvPr id="68" name="TextBox 67">
            <a:extLst>
              <a:ext uri="{FF2B5EF4-FFF2-40B4-BE49-F238E27FC236}">
                <a16:creationId xmlns:a16="http://schemas.microsoft.com/office/drawing/2014/main" id="{1B105D82-D255-1372-5CD8-6CF9464B2991}"/>
              </a:ext>
            </a:extLst>
          </p:cNvPr>
          <p:cNvSpPr txBox="1"/>
          <p:nvPr/>
        </p:nvSpPr>
        <p:spPr>
          <a:xfrm>
            <a:off x="9985857" y="1381519"/>
            <a:ext cx="1994457" cy="246221"/>
          </a:xfrm>
          <a:prstGeom prst="rect">
            <a:avLst/>
          </a:prstGeom>
          <a:solidFill>
            <a:schemeClr val="bg1"/>
          </a:solidFill>
        </p:spPr>
        <p:txBody>
          <a:bodyPr wrap="none" rtlCol="0">
            <a:spAutoFit/>
          </a:bodyPr>
          <a:lstStyle/>
          <a:p>
            <a:r>
              <a:rPr lang="en-US" sz="1000" b="1"/>
              <a:t>Concatenation / Final Columns</a:t>
            </a:r>
          </a:p>
        </p:txBody>
      </p:sp>
      <p:cxnSp>
        <p:nvCxnSpPr>
          <p:cNvPr id="73" name="Connector: Curved 72">
            <a:extLst>
              <a:ext uri="{FF2B5EF4-FFF2-40B4-BE49-F238E27FC236}">
                <a16:creationId xmlns:a16="http://schemas.microsoft.com/office/drawing/2014/main" id="{1BB5792A-5779-DBEA-FFA7-74ABC464D6DA}"/>
              </a:ext>
            </a:extLst>
          </p:cNvPr>
          <p:cNvCxnSpPr>
            <a:cxnSpLocks/>
            <a:stCxn id="46" idx="3"/>
            <a:endCxn id="66" idx="1"/>
          </p:cNvCxnSpPr>
          <p:nvPr/>
        </p:nvCxnSpPr>
        <p:spPr>
          <a:xfrm>
            <a:off x="9537192" y="1755872"/>
            <a:ext cx="413766" cy="147790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5" name="Connector: Curved 74">
            <a:extLst>
              <a:ext uri="{FF2B5EF4-FFF2-40B4-BE49-F238E27FC236}">
                <a16:creationId xmlns:a16="http://schemas.microsoft.com/office/drawing/2014/main" id="{DDA9C94D-1019-9875-5E1A-4DC2F44A581A}"/>
              </a:ext>
            </a:extLst>
          </p:cNvPr>
          <p:cNvCxnSpPr>
            <a:cxnSpLocks/>
            <a:stCxn id="44" idx="3"/>
            <a:endCxn id="66" idx="1"/>
          </p:cNvCxnSpPr>
          <p:nvPr/>
        </p:nvCxnSpPr>
        <p:spPr>
          <a:xfrm flipV="1">
            <a:off x="9537192" y="3233774"/>
            <a:ext cx="413766" cy="71575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2089E6F1-2C39-3419-64C5-0EB593EF79FF}"/>
              </a:ext>
            </a:extLst>
          </p:cNvPr>
          <p:cNvSpPr txBox="1"/>
          <p:nvPr/>
        </p:nvSpPr>
        <p:spPr>
          <a:xfrm>
            <a:off x="4958334" y="4891962"/>
            <a:ext cx="2064258" cy="646331"/>
          </a:xfrm>
          <a:prstGeom prst="rect">
            <a:avLst/>
          </a:prstGeom>
          <a:solidFill>
            <a:schemeClr val="bg1">
              <a:lumMod val="85000"/>
            </a:schemeClr>
          </a:solidFill>
          <a:ln>
            <a:solidFill>
              <a:schemeClr val="accent2"/>
            </a:solidFill>
          </a:ln>
        </p:spPr>
        <p:txBody>
          <a:bodyPr wrap="square">
            <a:spAutoFit/>
          </a:bodyPr>
          <a:lstStyle/>
          <a:p>
            <a:r>
              <a:rPr lang="en-US" sz="600"/>
              <a:t>#   Column             	Non-Null Count  </a:t>
            </a:r>
            <a:r>
              <a:rPr lang="en-US" sz="600" err="1"/>
              <a:t>Dtype</a:t>
            </a:r>
            <a:r>
              <a:rPr lang="en-US" sz="600"/>
              <a:t>  </a:t>
            </a:r>
          </a:p>
          <a:p>
            <a:r>
              <a:rPr lang="en-US" sz="600"/>
              <a:t>---  ------	--------------  -----  </a:t>
            </a:r>
          </a:p>
          <a:p>
            <a:r>
              <a:rPr lang="en-US" sz="600"/>
              <a:t> 0   index	29 non-null     int64  </a:t>
            </a:r>
          </a:p>
          <a:p>
            <a:r>
              <a:rPr lang="en-US" sz="600"/>
              <a:t> 1   year	29 non-null     int64  </a:t>
            </a:r>
          </a:p>
          <a:p>
            <a:r>
              <a:rPr lang="en-US" sz="600"/>
              <a:t> 2   </a:t>
            </a:r>
            <a:r>
              <a:rPr lang="en-US" sz="600" err="1"/>
              <a:t>region_id</a:t>
            </a:r>
            <a:r>
              <a:rPr lang="en-US" sz="600"/>
              <a:t>	29 non-null     int64  </a:t>
            </a:r>
          </a:p>
          <a:p>
            <a:r>
              <a:rPr lang="en-US" sz="600"/>
              <a:t> 3   region	29 non-null     object </a:t>
            </a:r>
          </a:p>
        </p:txBody>
      </p:sp>
      <p:sp>
        <p:nvSpPr>
          <p:cNvPr id="79" name="TextBox 78">
            <a:extLst>
              <a:ext uri="{FF2B5EF4-FFF2-40B4-BE49-F238E27FC236}">
                <a16:creationId xmlns:a16="http://schemas.microsoft.com/office/drawing/2014/main" id="{B7082910-FFE3-5D74-2F19-EC6D8166C553}"/>
              </a:ext>
            </a:extLst>
          </p:cNvPr>
          <p:cNvSpPr txBox="1"/>
          <p:nvPr/>
        </p:nvSpPr>
        <p:spPr>
          <a:xfrm>
            <a:off x="4958334" y="5977050"/>
            <a:ext cx="2064258" cy="646331"/>
          </a:xfrm>
          <a:prstGeom prst="rect">
            <a:avLst/>
          </a:prstGeom>
          <a:solidFill>
            <a:schemeClr val="bg1">
              <a:lumMod val="85000"/>
            </a:schemeClr>
          </a:solidFill>
          <a:ln>
            <a:solidFill>
              <a:schemeClr val="accent2"/>
            </a:solidFill>
          </a:ln>
        </p:spPr>
        <p:txBody>
          <a:bodyPr wrap="square">
            <a:spAutoFit/>
          </a:bodyPr>
          <a:lstStyle/>
          <a:p>
            <a:r>
              <a:rPr lang="en-US" sz="600"/>
              <a:t> #   Column	           Non-Null Count  </a:t>
            </a:r>
            <a:r>
              <a:rPr lang="en-US" sz="600" err="1"/>
              <a:t>Dtype</a:t>
            </a:r>
            <a:r>
              <a:rPr lang="en-US" sz="600"/>
              <a:t>  </a:t>
            </a:r>
          </a:p>
          <a:p>
            <a:r>
              <a:rPr lang="en-US" sz="600"/>
              <a:t>---  -----	            --------------  -----  </a:t>
            </a:r>
          </a:p>
          <a:p>
            <a:r>
              <a:rPr lang="en-US" sz="600"/>
              <a:t> 0   index 	            470 non-null    int64  </a:t>
            </a:r>
          </a:p>
          <a:p>
            <a:r>
              <a:rPr lang="en-US" sz="600"/>
              <a:t> 1   year	            470 non-null    int64  </a:t>
            </a:r>
          </a:p>
          <a:p>
            <a:r>
              <a:rPr lang="en-US" sz="600"/>
              <a:t> 2   </a:t>
            </a:r>
            <a:r>
              <a:rPr lang="en-US" sz="600" err="1"/>
              <a:t>region_id</a:t>
            </a:r>
            <a:r>
              <a:rPr lang="en-US" sz="600"/>
              <a:t>	            470 non-null    int64  </a:t>
            </a:r>
          </a:p>
          <a:p>
            <a:r>
              <a:rPr lang="en-US" sz="600"/>
              <a:t> 3   region	            470 non-null    object </a:t>
            </a:r>
          </a:p>
        </p:txBody>
      </p:sp>
      <p:cxnSp>
        <p:nvCxnSpPr>
          <p:cNvPr id="81" name="Straight Arrow Connector 80">
            <a:extLst>
              <a:ext uri="{FF2B5EF4-FFF2-40B4-BE49-F238E27FC236}">
                <a16:creationId xmlns:a16="http://schemas.microsoft.com/office/drawing/2014/main" id="{BE9FC0D1-0300-4D5A-5414-750735E3339F}"/>
              </a:ext>
            </a:extLst>
          </p:cNvPr>
          <p:cNvCxnSpPr>
            <a:stCxn id="19" idx="3"/>
            <a:endCxn id="77" idx="1"/>
          </p:cNvCxnSpPr>
          <p:nvPr/>
        </p:nvCxnSpPr>
        <p:spPr>
          <a:xfrm>
            <a:off x="4544568" y="5215128"/>
            <a:ext cx="4137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9003935B-A7D2-7CD2-FC01-38F20E870E04}"/>
              </a:ext>
            </a:extLst>
          </p:cNvPr>
          <p:cNvCxnSpPr>
            <a:stCxn id="21" idx="3"/>
            <a:endCxn id="79" idx="1"/>
          </p:cNvCxnSpPr>
          <p:nvPr/>
        </p:nvCxnSpPr>
        <p:spPr>
          <a:xfrm>
            <a:off x="4544568" y="6300216"/>
            <a:ext cx="4137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C0175AD8-3435-8B61-CAC1-A9DC65F50E76}"/>
              </a:ext>
            </a:extLst>
          </p:cNvPr>
          <p:cNvSpPr txBox="1"/>
          <p:nvPr/>
        </p:nvSpPr>
        <p:spPr>
          <a:xfrm>
            <a:off x="5349101" y="1046716"/>
            <a:ext cx="1282723" cy="246221"/>
          </a:xfrm>
          <a:prstGeom prst="rect">
            <a:avLst/>
          </a:prstGeom>
          <a:solidFill>
            <a:schemeClr val="bg1"/>
          </a:solidFill>
        </p:spPr>
        <p:txBody>
          <a:bodyPr wrap="none" rtlCol="0">
            <a:spAutoFit/>
          </a:bodyPr>
          <a:lstStyle/>
          <a:p>
            <a:r>
              <a:rPr lang="en-US" sz="1000" b="1"/>
              <a:t>Common Columns</a:t>
            </a:r>
          </a:p>
        </p:txBody>
      </p:sp>
      <p:sp>
        <p:nvSpPr>
          <p:cNvPr id="89" name="TextBox 88">
            <a:extLst>
              <a:ext uri="{FF2B5EF4-FFF2-40B4-BE49-F238E27FC236}">
                <a16:creationId xmlns:a16="http://schemas.microsoft.com/office/drawing/2014/main" id="{F90A0891-A473-50BE-DDCB-CF42124D4E2D}"/>
              </a:ext>
            </a:extLst>
          </p:cNvPr>
          <p:cNvSpPr txBox="1"/>
          <p:nvPr/>
        </p:nvSpPr>
        <p:spPr>
          <a:xfrm>
            <a:off x="7472934" y="4938128"/>
            <a:ext cx="2064258" cy="553998"/>
          </a:xfrm>
          <a:prstGeom prst="rect">
            <a:avLst/>
          </a:prstGeom>
          <a:solidFill>
            <a:schemeClr val="bg1">
              <a:lumMod val="85000"/>
            </a:schemeClr>
          </a:solidFill>
          <a:ln>
            <a:solidFill>
              <a:schemeClr val="accent2"/>
            </a:solidFill>
          </a:ln>
        </p:spPr>
        <p:txBody>
          <a:bodyPr wrap="square">
            <a:spAutoFit/>
          </a:bodyPr>
          <a:lstStyle/>
          <a:p>
            <a:r>
              <a:rPr lang="en-US" sz="600"/>
              <a:t> 4   revenue_pen_2007	29 non-null     float64</a:t>
            </a:r>
          </a:p>
          <a:p>
            <a:r>
              <a:rPr lang="en-US" sz="600"/>
              <a:t> 5   </a:t>
            </a:r>
            <a:r>
              <a:rPr lang="en-US" sz="600" err="1"/>
              <a:t>gdp_percent</a:t>
            </a:r>
            <a:r>
              <a:rPr lang="en-US" sz="600"/>
              <a:t>	29 non-null     float64</a:t>
            </a:r>
          </a:p>
          <a:p>
            <a:r>
              <a:rPr lang="en-US" sz="600"/>
              <a:t> 6   added_value_PEN07	29 non-null     int64  </a:t>
            </a:r>
          </a:p>
          <a:p>
            <a:r>
              <a:rPr lang="en-US" sz="600"/>
              <a:t> 7   </a:t>
            </a:r>
            <a:r>
              <a:rPr lang="en-US" sz="600" err="1"/>
              <a:t>harvested_mill_ha</a:t>
            </a:r>
            <a:r>
              <a:rPr lang="en-US" sz="600"/>
              <a:t>	29 non-null     float64</a:t>
            </a:r>
          </a:p>
          <a:p>
            <a:r>
              <a:rPr lang="en-US" sz="600"/>
              <a:t> 8   </a:t>
            </a:r>
            <a:r>
              <a:rPr lang="en-US" sz="600" err="1"/>
              <a:t>crops_mill_ha</a:t>
            </a:r>
            <a:r>
              <a:rPr lang="en-US" sz="600"/>
              <a:t>	29 non-null     float64</a:t>
            </a:r>
          </a:p>
        </p:txBody>
      </p:sp>
      <p:cxnSp>
        <p:nvCxnSpPr>
          <p:cNvPr id="91" name="Straight Arrow Connector 90">
            <a:extLst>
              <a:ext uri="{FF2B5EF4-FFF2-40B4-BE49-F238E27FC236}">
                <a16:creationId xmlns:a16="http://schemas.microsoft.com/office/drawing/2014/main" id="{94BBD609-5906-C1C8-8BB7-E8717D393100}"/>
              </a:ext>
            </a:extLst>
          </p:cNvPr>
          <p:cNvCxnSpPr>
            <a:stCxn id="77" idx="3"/>
            <a:endCxn id="89" idx="1"/>
          </p:cNvCxnSpPr>
          <p:nvPr/>
        </p:nvCxnSpPr>
        <p:spPr>
          <a:xfrm flipV="1">
            <a:off x="7022592" y="5215127"/>
            <a:ext cx="450342"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A1B05674-34B9-521D-DD5A-AACB73904007}"/>
              </a:ext>
            </a:extLst>
          </p:cNvPr>
          <p:cNvSpPr txBox="1"/>
          <p:nvPr/>
        </p:nvSpPr>
        <p:spPr>
          <a:xfrm>
            <a:off x="7472934" y="6210124"/>
            <a:ext cx="2064258" cy="184666"/>
          </a:xfrm>
          <a:prstGeom prst="rect">
            <a:avLst/>
          </a:prstGeom>
          <a:solidFill>
            <a:schemeClr val="bg1">
              <a:lumMod val="85000"/>
            </a:schemeClr>
          </a:solidFill>
          <a:ln>
            <a:solidFill>
              <a:schemeClr val="accent2"/>
            </a:solidFill>
          </a:ln>
        </p:spPr>
        <p:txBody>
          <a:bodyPr wrap="square">
            <a:spAutoFit/>
          </a:bodyPr>
          <a:lstStyle/>
          <a:p>
            <a:r>
              <a:rPr lang="en-US" sz="600"/>
              <a:t> 4   </a:t>
            </a:r>
            <a:r>
              <a:rPr lang="en-US" sz="600" err="1"/>
              <a:t>crops_affected_by_disasters</a:t>
            </a:r>
            <a:r>
              <a:rPr lang="en-US" sz="600"/>
              <a:t>    470 non-null    float64</a:t>
            </a:r>
          </a:p>
        </p:txBody>
      </p:sp>
      <p:cxnSp>
        <p:nvCxnSpPr>
          <p:cNvPr id="100" name="Straight Arrow Connector 99">
            <a:extLst>
              <a:ext uri="{FF2B5EF4-FFF2-40B4-BE49-F238E27FC236}">
                <a16:creationId xmlns:a16="http://schemas.microsoft.com/office/drawing/2014/main" id="{39280E6F-ADE2-BED3-74A4-AA41792FAC9B}"/>
              </a:ext>
            </a:extLst>
          </p:cNvPr>
          <p:cNvCxnSpPr>
            <a:stCxn id="79" idx="3"/>
            <a:endCxn id="94" idx="1"/>
          </p:cNvCxnSpPr>
          <p:nvPr/>
        </p:nvCxnSpPr>
        <p:spPr>
          <a:xfrm>
            <a:off x="7022592" y="6300216"/>
            <a:ext cx="450342" cy="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5AFD77F8-2B65-E320-E0EC-577E1F8F510C}"/>
              </a:ext>
            </a:extLst>
          </p:cNvPr>
          <p:cNvSpPr txBox="1"/>
          <p:nvPr/>
        </p:nvSpPr>
        <p:spPr>
          <a:xfrm>
            <a:off x="9950957" y="5122795"/>
            <a:ext cx="2064258" cy="1292662"/>
          </a:xfrm>
          <a:prstGeom prst="rect">
            <a:avLst/>
          </a:prstGeom>
          <a:solidFill>
            <a:schemeClr val="bg1">
              <a:lumMod val="85000"/>
            </a:schemeClr>
          </a:solidFill>
          <a:ln>
            <a:solidFill>
              <a:schemeClr val="accent2"/>
            </a:solidFill>
          </a:ln>
        </p:spPr>
        <p:txBody>
          <a:bodyPr wrap="square">
            <a:spAutoFit/>
          </a:bodyPr>
          <a:lstStyle/>
          <a:p>
            <a:r>
              <a:rPr lang="en-US" sz="600"/>
              <a:t>#   Column             	Non-Null Count  </a:t>
            </a:r>
            <a:r>
              <a:rPr lang="en-US" sz="600" err="1"/>
              <a:t>Dtype</a:t>
            </a:r>
            <a:r>
              <a:rPr lang="en-US" sz="600"/>
              <a:t>  </a:t>
            </a:r>
          </a:p>
          <a:p>
            <a:r>
              <a:rPr lang="en-US" sz="600"/>
              <a:t>---  ------	--------------  -----  </a:t>
            </a:r>
          </a:p>
          <a:p>
            <a:r>
              <a:rPr lang="en-US" sz="600"/>
              <a:t> 0   index	29 non-null     int64  </a:t>
            </a:r>
          </a:p>
          <a:p>
            <a:r>
              <a:rPr lang="en-US" sz="600"/>
              <a:t> 1   year	29 non-null     int64  </a:t>
            </a:r>
          </a:p>
          <a:p>
            <a:r>
              <a:rPr lang="en-US" sz="600"/>
              <a:t> 2   </a:t>
            </a:r>
            <a:r>
              <a:rPr lang="en-US" sz="600" err="1"/>
              <a:t>region_id</a:t>
            </a:r>
            <a:r>
              <a:rPr lang="en-US" sz="600"/>
              <a:t>	29 non-null     int64  </a:t>
            </a:r>
          </a:p>
          <a:p>
            <a:r>
              <a:rPr lang="en-US" sz="600"/>
              <a:t> 3   region	29 non-null     object </a:t>
            </a:r>
          </a:p>
          <a:p>
            <a:r>
              <a:rPr lang="en-US" sz="600"/>
              <a:t> 4   revenue_pen_2007	29 non-null     float64</a:t>
            </a:r>
          </a:p>
          <a:p>
            <a:r>
              <a:rPr lang="en-US" sz="600"/>
              <a:t> 5   </a:t>
            </a:r>
            <a:r>
              <a:rPr lang="en-US" sz="600" err="1"/>
              <a:t>gdp_percent</a:t>
            </a:r>
            <a:r>
              <a:rPr lang="en-US" sz="600"/>
              <a:t>	29 non-null     float64</a:t>
            </a:r>
          </a:p>
          <a:p>
            <a:r>
              <a:rPr lang="en-US" sz="600"/>
              <a:t> 6   added_value_PEN07	29 non-null     int64  </a:t>
            </a:r>
          </a:p>
          <a:p>
            <a:r>
              <a:rPr lang="en-US" sz="600"/>
              <a:t> 7   </a:t>
            </a:r>
            <a:r>
              <a:rPr lang="en-US" sz="600" err="1"/>
              <a:t>harvested_mill_ha</a:t>
            </a:r>
            <a:r>
              <a:rPr lang="en-US" sz="600"/>
              <a:t>	29 non-null     float64</a:t>
            </a:r>
          </a:p>
          <a:p>
            <a:r>
              <a:rPr lang="en-US" sz="600"/>
              <a:t> 8   </a:t>
            </a:r>
            <a:r>
              <a:rPr lang="en-US" sz="600" err="1"/>
              <a:t>crops_mill_ha</a:t>
            </a:r>
            <a:r>
              <a:rPr lang="en-US" sz="600"/>
              <a:t>	29 non-null     float64</a:t>
            </a:r>
          </a:p>
          <a:p>
            <a:endParaRPr lang="en-US" sz="600"/>
          </a:p>
          <a:p>
            <a:r>
              <a:rPr lang="en-US" sz="600"/>
              <a:t> 4   </a:t>
            </a:r>
            <a:r>
              <a:rPr lang="en-US" sz="600" err="1"/>
              <a:t>crops_affected_by_disasters</a:t>
            </a:r>
            <a:r>
              <a:rPr lang="en-US" sz="600"/>
              <a:t>    470 non-null    float64</a:t>
            </a:r>
          </a:p>
        </p:txBody>
      </p:sp>
      <p:cxnSp>
        <p:nvCxnSpPr>
          <p:cNvPr id="105" name="Connector: Curved 104">
            <a:extLst>
              <a:ext uri="{FF2B5EF4-FFF2-40B4-BE49-F238E27FC236}">
                <a16:creationId xmlns:a16="http://schemas.microsoft.com/office/drawing/2014/main" id="{C823A5EC-45C6-C5D6-A26D-BDE8EDF6FF08}"/>
              </a:ext>
            </a:extLst>
          </p:cNvPr>
          <p:cNvCxnSpPr>
            <a:stCxn id="89" idx="3"/>
            <a:endCxn id="101" idx="1"/>
          </p:cNvCxnSpPr>
          <p:nvPr/>
        </p:nvCxnSpPr>
        <p:spPr>
          <a:xfrm>
            <a:off x="9537192" y="5215127"/>
            <a:ext cx="413765" cy="55399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9" name="Connector: Curved 108">
            <a:extLst>
              <a:ext uri="{FF2B5EF4-FFF2-40B4-BE49-F238E27FC236}">
                <a16:creationId xmlns:a16="http://schemas.microsoft.com/office/drawing/2014/main" id="{8D2D9C48-5FA8-EAA8-C31E-EC1C78848B65}"/>
              </a:ext>
            </a:extLst>
          </p:cNvPr>
          <p:cNvCxnSpPr>
            <a:stCxn id="94" idx="3"/>
            <a:endCxn id="101" idx="1"/>
          </p:cNvCxnSpPr>
          <p:nvPr/>
        </p:nvCxnSpPr>
        <p:spPr>
          <a:xfrm flipV="1">
            <a:off x="9537192" y="5769126"/>
            <a:ext cx="413765" cy="5333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8C0AC6DC-4079-4765-C222-CCB64BCD5475}"/>
              </a:ext>
            </a:extLst>
          </p:cNvPr>
          <p:cNvSpPr txBox="1"/>
          <p:nvPr/>
        </p:nvSpPr>
        <p:spPr>
          <a:xfrm>
            <a:off x="225560" y="411827"/>
            <a:ext cx="2153154" cy="553998"/>
          </a:xfrm>
          <a:prstGeom prst="rect">
            <a:avLst/>
          </a:prstGeom>
          <a:solidFill>
            <a:schemeClr val="bg1"/>
          </a:solidFill>
        </p:spPr>
        <p:txBody>
          <a:bodyPr wrap="none" rtlCol="0">
            <a:spAutoFit/>
          </a:bodyPr>
          <a:lstStyle/>
          <a:p>
            <a:r>
              <a:rPr lang="en-US" sz="1000" b="1">
                <a:hlinkClick r:id="rId2"/>
              </a:rPr>
              <a:t>Python Data Exploration &amp; </a:t>
            </a:r>
          </a:p>
          <a:p>
            <a:r>
              <a:rPr lang="en-US" sz="1000" b="1">
                <a:hlinkClick r:id="rId2"/>
              </a:rPr>
              <a:t>Feature Preparation: </a:t>
            </a:r>
            <a:r>
              <a:rPr lang="en-US" sz="1000" b="1" err="1">
                <a:hlinkClick r:id="rId2"/>
              </a:rPr>
              <a:t>Jupyter</a:t>
            </a:r>
            <a:r>
              <a:rPr lang="en-US" sz="1000" b="1">
                <a:hlinkClick r:id="rId2"/>
              </a:rPr>
              <a:t> </a:t>
            </a:r>
          </a:p>
          <a:p>
            <a:r>
              <a:rPr lang="en-US" sz="1000" b="1">
                <a:hlinkClick r:id="rId2"/>
              </a:rPr>
              <a:t>Notebook via GitHub Repositories</a:t>
            </a:r>
            <a:endParaRPr lang="en-US" sz="1000" b="1"/>
          </a:p>
        </p:txBody>
      </p:sp>
      <p:pic>
        <p:nvPicPr>
          <p:cNvPr id="113" name="Graphic 112" descr="Link with solid fill">
            <a:extLst>
              <a:ext uri="{FF2B5EF4-FFF2-40B4-BE49-F238E27FC236}">
                <a16:creationId xmlns:a16="http://schemas.microsoft.com/office/drawing/2014/main" id="{FB6A3D78-86B0-D3A3-9A3F-34C6138E84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3154" y="408299"/>
            <a:ext cx="239577" cy="239577"/>
          </a:xfrm>
          <a:prstGeom prst="rect">
            <a:avLst/>
          </a:prstGeom>
        </p:spPr>
      </p:pic>
      <p:sp>
        <p:nvSpPr>
          <p:cNvPr id="2" name="TextBox 1">
            <a:extLst>
              <a:ext uri="{FF2B5EF4-FFF2-40B4-BE49-F238E27FC236}">
                <a16:creationId xmlns:a16="http://schemas.microsoft.com/office/drawing/2014/main" id="{D0773485-C85D-A748-5B96-1AAA4642E573}"/>
              </a:ext>
            </a:extLst>
          </p:cNvPr>
          <p:cNvSpPr txBox="1"/>
          <p:nvPr/>
        </p:nvSpPr>
        <p:spPr>
          <a:xfrm>
            <a:off x="5278100" y="303075"/>
            <a:ext cx="1414362" cy="369332"/>
          </a:xfrm>
          <a:prstGeom prst="rect">
            <a:avLst/>
          </a:prstGeom>
          <a:solidFill>
            <a:schemeClr val="bg1"/>
          </a:solidFill>
        </p:spPr>
        <p:txBody>
          <a:bodyPr wrap="none" rtlCol="0">
            <a:spAutoFit/>
          </a:bodyPr>
          <a:lstStyle/>
          <a:p>
            <a:r>
              <a:rPr lang="en-US" b="1" u="sng" err="1">
                <a:solidFill>
                  <a:schemeClr val="tx2"/>
                </a:solidFill>
              </a:rPr>
              <a:t>Dataframes</a:t>
            </a:r>
            <a:endParaRPr lang="en-US" b="1" u="sng">
              <a:solidFill>
                <a:schemeClr val="tx2"/>
              </a:solidFill>
            </a:endParaRPr>
          </a:p>
        </p:txBody>
      </p:sp>
      <p:sp>
        <p:nvSpPr>
          <p:cNvPr id="3" name="TextBox 2">
            <a:extLst>
              <a:ext uri="{FF2B5EF4-FFF2-40B4-BE49-F238E27FC236}">
                <a16:creationId xmlns:a16="http://schemas.microsoft.com/office/drawing/2014/main" id="{0EEB6358-1313-2237-5088-23D78666F3FA}"/>
              </a:ext>
            </a:extLst>
          </p:cNvPr>
          <p:cNvSpPr txBox="1"/>
          <p:nvPr/>
        </p:nvSpPr>
        <p:spPr>
          <a:xfrm>
            <a:off x="4586495" y="611835"/>
            <a:ext cx="2876484" cy="461665"/>
          </a:xfrm>
          <a:prstGeom prst="rect">
            <a:avLst/>
          </a:prstGeom>
          <a:solidFill>
            <a:schemeClr val="bg1"/>
          </a:solidFill>
        </p:spPr>
        <p:txBody>
          <a:bodyPr wrap="square" rtlCol="0">
            <a:spAutoFit/>
          </a:bodyPr>
          <a:lstStyle/>
          <a:p>
            <a:pPr algn="ctr"/>
            <a:r>
              <a:rPr lang="en-US" sz="800" b="1"/>
              <a:t>Data source: Peru National Agricultural Census 2012</a:t>
            </a:r>
          </a:p>
          <a:p>
            <a:pPr algn="ctr"/>
            <a:r>
              <a:rPr lang="en-US" sz="800" b="1"/>
              <a:t>Microdata, INEI Peru (National Institute of Statistics of Peru</a:t>
            </a:r>
          </a:p>
        </p:txBody>
      </p:sp>
      <p:sp>
        <p:nvSpPr>
          <p:cNvPr id="4" name="TextBox 3">
            <a:extLst>
              <a:ext uri="{FF2B5EF4-FFF2-40B4-BE49-F238E27FC236}">
                <a16:creationId xmlns:a16="http://schemas.microsoft.com/office/drawing/2014/main" id="{926094DE-45A7-AA39-3728-64FB0F2A4A9D}"/>
              </a:ext>
            </a:extLst>
          </p:cNvPr>
          <p:cNvSpPr txBox="1"/>
          <p:nvPr/>
        </p:nvSpPr>
        <p:spPr>
          <a:xfrm>
            <a:off x="10347441" y="1090792"/>
            <a:ext cx="1105367" cy="369332"/>
          </a:xfrm>
          <a:prstGeom prst="rect">
            <a:avLst/>
          </a:prstGeom>
          <a:solidFill>
            <a:schemeClr val="bg1"/>
          </a:solidFill>
        </p:spPr>
        <p:txBody>
          <a:bodyPr wrap="none" rtlCol="0">
            <a:spAutoFit/>
          </a:bodyPr>
          <a:lstStyle/>
          <a:p>
            <a:r>
              <a:rPr lang="en-US" b="1" u="sng"/>
              <a:t>Features</a:t>
            </a:r>
          </a:p>
        </p:txBody>
      </p:sp>
      <p:sp>
        <p:nvSpPr>
          <p:cNvPr id="6" name="TextBox 5">
            <a:extLst>
              <a:ext uri="{FF2B5EF4-FFF2-40B4-BE49-F238E27FC236}">
                <a16:creationId xmlns:a16="http://schemas.microsoft.com/office/drawing/2014/main" id="{3F4134E9-4D76-C40D-F5D5-DDF7B6E69F85}"/>
              </a:ext>
            </a:extLst>
          </p:cNvPr>
          <p:cNvSpPr txBox="1"/>
          <p:nvPr/>
        </p:nvSpPr>
        <p:spPr>
          <a:xfrm>
            <a:off x="520922" y="950389"/>
            <a:ext cx="1137207" cy="369332"/>
          </a:xfrm>
          <a:prstGeom prst="rect">
            <a:avLst/>
          </a:prstGeom>
          <a:solidFill>
            <a:schemeClr val="bg1"/>
          </a:solidFill>
        </p:spPr>
        <p:txBody>
          <a:bodyPr wrap="square" rtlCol="0">
            <a:spAutoFit/>
          </a:bodyPr>
          <a:lstStyle/>
          <a:p>
            <a:r>
              <a:rPr lang="en-US" b="1"/>
              <a:t>Datasets</a:t>
            </a:r>
          </a:p>
        </p:txBody>
      </p:sp>
    </p:spTree>
    <p:extLst>
      <p:ext uri="{BB962C8B-B14F-4D97-AF65-F5344CB8AC3E}">
        <p14:creationId xmlns:p14="http://schemas.microsoft.com/office/powerpoint/2010/main" val="219871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a:extLst>
              <a:ext uri="{FF2B5EF4-FFF2-40B4-BE49-F238E27FC236}">
                <a16:creationId xmlns:a16="http://schemas.microsoft.com/office/drawing/2014/main" id="{2D1CC9D2-97B6-D942-AA08-E228D520C05A}"/>
              </a:ext>
            </a:extLst>
          </p:cNvPr>
          <p:cNvPicPr>
            <a:picLocks noChangeAspect="1"/>
          </p:cNvPicPr>
          <p:nvPr/>
        </p:nvPicPr>
        <p:blipFill>
          <a:blip r:embed="rId2"/>
          <a:stretch>
            <a:fillRect/>
          </a:stretch>
        </p:blipFill>
        <p:spPr>
          <a:xfrm>
            <a:off x="519727" y="1382640"/>
            <a:ext cx="3834897" cy="1902616"/>
          </a:xfrm>
          <a:prstGeom prst="rect">
            <a:avLst/>
          </a:prstGeom>
          <a:ln>
            <a:solidFill>
              <a:srgbClr val="BA23F6"/>
            </a:solidFill>
          </a:ln>
        </p:spPr>
      </p:pic>
      <p:sp>
        <p:nvSpPr>
          <p:cNvPr id="5" name="Rectangle: Rounded Corners 4">
            <a:extLst>
              <a:ext uri="{FF2B5EF4-FFF2-40B4-BE49-F238E27FC236}">
                <a16:creationId xmlns:a16="http://schemas.microsoft.com/office/drawing/2014/main" id="{6A9216D3-8C86-809C-1185-BAAFD910712C}"/>
              </a:ext>
            </a:extLst>
          </p:cNvPr>
          <p:cNvSpPr/>
          <p:nvPr/>
        </p:nvSpPr>
        <p:spPr>
          <a:xfrm>
            <a:off x="519727" y="789909"/>
            <a:ext cx="786384"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a:t>mean</a:t>
            </a:r>
          </a:p>
        </p:txBody>
      </p:sp>
      <p:sp>
        <p:nvSpPr>
          <p:cNvPr id="6" name="Rectangle: Rounded Corners 5">
            <a:extLst>
              <a:ext uri="{FF2B5EF4-FFF2-40B4-BE49-F238E27FC236}">
                <a16:creationId xmlns:a16="http://schemas.microsoft.com/office/drawing/2014/main" id="{0AC2AEAA-99E4-BBDC-E20B-69AE65DAF389}"/>
              </a:ext>
            </a:extLst>
          </p:cNvPr>
          <p:cNvSpPr/>
          <p:nvPr/>
        </p:nvSpPr>
        <p:spPr>
          <a:xfrm>
            <a:off x="1527347" y="789909"/>
            <a:ext cx="786384"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a:t>std</a:t>
            </a:r>
          </a:p>
        </p:txBody>
      </p:sp>
      <p:sp>
        <p:nvSpPr>
          <p:cNvPr id="7" name="Rectangle: Rounded Corners 6">
            <a:extLst>
              <a:ext uri="{FF2B5EF4-FFF2-40B4-BE49-F238E27FC236}">
                <a16:creationId xmlns:a16="http://schemas.microsoft.com/office/drawing/2014/main" id="{E84D62BB-5FA5-BCAE-71A3-AF8E0416050D}"/>
              </a:ext>
            </a:extLst>
          </p:cNvPr>
          <p:cNvSpPr/>
          <p:nvPr/>
        </p:nvSpPr>
        <p:spPr>
          <a:xfrm>
            <a:off x="2560620" y="789909"/>
            <a:ext cx="786384"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a:t>minimum</a:t>
            </a:r>
          </a:p>
        </p:txBody>
      </p:sp>
      <p:sp>
        <p:nvSpPr>
          <p:cNvPr id="8" name="Rectangle: Rounded Corners 7">
            <a:extLst>
              <a:ext uri="{FF2B5EF4-FFF2-40B4-BE49-F238E27FC236}">
                <a16:creationId xmlns:a16="http://schemas.microsoft.com/office/drawing/2014/main" id="{A8F31D6A-AA53-1C01-5A1E-012971B308CE}"/>
              </a:ext>
            </a:extLst>
          </p:cNvPr>
          <p:cNvSpPr/>
          <p:nvPr/>
        </p:nvSpPr>
        <p:spPr>
          <a:xfrm>
            <a:off x="3568240" y="789909"/>
            <a:ext cx="786384"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a:t>maximum</a:t>
            </a:r>
          </a:p>
        </p:txBody>
      </p:sp>
      <p:sp>
        <p:nvSpPr>
          <p:cNvPr id="9" name="TextBox 22">
            <a:extLst>
              <a:ext uri="{FF2B5EF4-FFF2-40B4-BE49-F238E27FC236}">
                <a16:creationId xmlns:a16="http://schemas.microsoft.com/office/drawing/2014/main" id="{80131951-E909-51E5-4D85-952D3F3FDEFD}"/>
              </a:ext>
            </a:extLst>
          </p:cNvPr>
          <p:cNvSpPr txBox="1"/>
          <p:nvPr/>
        </p:nvSpPr>
        <p:spPr>
          <a:xfrm>
            <a:off x="440969" y="1159631"/>
            <a:ext cx="755335" cy="2154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latin typeface="Calibri" panose="020F0502020204030204" pitchFamily="34" charset="0"/>
                <a:ea typeface="Calibri" panose="020F0502020204030204" pitchFamily="34" charset="0"/>
                <a:cs typeface="Calibri" panose="020F0502020204030204" pitchFamily="34" charset="0"/>
              </a:rPr>
              <a:t>Methodology</a:t>
            </a:r>
          </a:p>
        </p:txBody>
      </p:sp>
      <p:sp>
        <p:nvSpPr>
          <p:cNvPr id="13" name="TextBox 23">
            <a:extLst>
              <a:ext uri="{FF2B5EF4-FFF2-40B4-BE49-F238E27FC236}">
                <a16:creationId xmlns:a16="http://schemas.microsoft.com/office/drawing/2014/main" id="{8A9BA49C-3B72-D1DF-1C8E-26CE76EA388A}"/>
              </a:ext>
            </a:extLst>
          </p:cNvPr>
          <p:cNvSpPr txBox="1"/>
          <p:nvPr/>
        </p:nvSpPr>
        <p:spPr>
          <a:xfrm>
            <a:off x="440969" y="3324986"/>
            <a:ext cx="1170513" cy="2154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latin typeface="Calibri" panose="020F0502020204030204" pitchFamily="34" charset="0"/>
                <a:ea typeface="Calibri" panose="020F0502020204030204" pitchFamily="34" charset="0"/>
                <a:cs typeface="Calibri" panose="020F0502020204030204" pitchFamily="34" charset="0"/>
              </a:rPr>
              <a:t>Model Implementation</a:t>
            </a:r>
          </a:p>
        </p:txBody>
      </p:sp>
      <p:sp>
        <p:nvSpPr>
          <p:cNvPr id="19" name="TextBox 22">
            <a:extLst>
              <a:ext uri="{FF2B5EF4-FFF2-40B4-BE49-F238E27FC236}">
                <a16:creationId xmlns:a16="http://schemas.microsoft.com/office/drawing/2014/main" id="{68AC675A-E8A5-E383-DF3F-389E7332E62D}"/>
              </a:ext>
            </a:extLst>
          </p:cNvPr>
          <p:cNvSpPr txBox="1"/>
          <p:nvPr/>
        </p:nvSpPr>
        <p:spPr>
          <a:xfrm>
            <a:off x="424644" y="594477"/>
            <a:ext cx="976549" cy="215444"/>
          </a:xfrm>
          <a:prstGeom prst="rect">
            <a:avLst/>
          </a:prstGeom>
          <a:noFill/>
        </p:spPr>
        <p:txBody>
          <a:bodyPr wrap="non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latin typeface="Calibri"/>
                <a:cs typeface="Calibri"/>
              </a:rPr>
              <a:t>Statistical Analysis</a:t>
            </a:r>
            <a:endParaRPr lang="en-US" sz="800" dirty="0"/>
          </a:p>
        </p:txBody>
      </p:sp>
      <p:graphicFrame>
        <p:nvGraphicFramePr>
          <p:cNvPr id="18" name="Table 17">
            <a:extLst>
              <a:ext uri="{FF2B5EF4-FFF2-40B4-BE49-F238E27FC236}">
                <a16:creationId xmlns:a16="http://schemas.microsoft.com/office/drawing/2014/main" id="{11EC03D0-AC51-708E-BB84-AA441D027145}"/>
              </a:ext>
            </a:extLst>
          </p:cNvPr>
          <p:cNvGraphicFramePr>
            <a:graphicFrameLocks noGrp="1"/>
          </p:cNvGraphicFramePr>
          <p:nvPr>
            <p:extLst>
              <p:ext uri="{D42A27DB-BD31-4B8C-83A1-F6EECF244321}">
                <p14:modId xmlns:p14="http://schemas.microsoft.com/office/powerpoint/2010/main" val="3802769444"/>
              </p:ext>
            </p:extLst>
          </p:nvPr>
        </p:nvGraphicFramePr>
        <p:xfrm>
          <a:off x="4767695" y="1359770"/>
          <a:ext cx="4246625" cy="4157131"/>
        </p:xfrm>
        <a:graphic>
          <a:graphicData uri="http://schemas.openxmlformats.org/drawingml/2006/table">
            <a:tbl>
              <a:tblPr>
                <a:tableStyleId>{5C22544A-7EE6-4342-B048-85BDC9FD1C3A}</a:tableStyleId>
              </a:tblPr>
              <a:tblGrid>
                <a:gridCol w="159354">
                  <a:extLst>
                    <a:ext uri="{9D8B030D-6E8A-4147-A177-3AD203B41FA5}">
                      <a16:colId xmlns:a16="http://schemas.microsoft.com/office/drawing/2014/main" val="3985764934"/>
                    </a:ext>
                  </a:extLst>
                </a:gridCol>
                <a:gridCol w="1330740">
                  <a:extLst>
                    <a:ext uri="{9D8B030D-6E8A-4147-A177-3AD203B41FA5}">
                      <a16:colId xmlns:a16="http://schemas.microsoft.com/office/drawing/2014/main" val="1953048635"/>
                    </a:ext>
                  </a:extLst>
                </a:gridCol>
                <a:gridCol w="662575">
                  <a:extLst>
                    <a:ext uri="{9D8B030D-6E8A-4147-A177-3AD203B41FA5}">
                      <a16:colId xmlns:a16="http://schemas.microsoft.com/office/drawing/2014/main" val="4024666307"/>
                    </a:ext>
                  </a:extLst>
                </a:gridCol>
                <a:gridCol w="327092">
                  <a:extLst>
                    <a:ext uri="{9D8B030D-6E8A-4147-A177-3AD203B41FA5}">
                      <a16:colId xmlns:a16="http://schemas.microsoft.com/office/drawing/2014/main" val="2884198055"/>
                    </a:ext>
                  </a:extLst>
                </a:gridCol>
                <a:gridCol w="1766864">
                  <a:extLst>
                    <a:ext uri="{9D8B030D-6E8A-4147-A177-3AD203B41FA5}">
                      <a16:colId xmlns:a16="http://schemas.microsoft.com/office/drawing/2014/main" val="13671726"/>
                    </a:ext>
                  </a:extLst>
                </a:gridCol>
              </a:tblGrid>
              <a:tr h="134101">
                <a:tc>
                  <a:txBody>
                    <a:bodyPr/>
                    <a:lstStyle/>
                    <a:p>
                      <a:pPr algn="l" fontAlgn="b"/>
                      <a:r>
                        <a:rPr lang="en-US" sz="600" u="none" strike="noStrike">
                          <a:effectLst/>
                        </a:rPr>
                        <a:t>#</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dirty="0">
                          <a:effectLst/>
                        </a:rPr>
                        <a:t>Column</a:t>
                      </a:r>
                      <a:endParaRPr lang="en-US" sz="600" b="0" i="0" u="none" strike="noStrike" dirty="0">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Non-Null Count</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Dtype</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600" u="none" strike="noStrike" dirty="0">
                          <a:effectLst/>
                        </a:rPr>
                        <a:t>Final Feature</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3773111"/>
                  </a:ext>
                </a:extLst>
              </a:tr>
              <a:tr h="134101">
                <a:tc>
                  <a:txBody>
                    <a:bodyPr/>
                    <a:lstStyle/>
                    <a:p>
                      <a:pPr algn="l" rtl="0" fontAlgn="ctr"/>
                      <a:r>
                        <a:rPr lang="en-US" sz="600" u="none" strike="noStrike">
                          <a:effectLst/>
                        </a:rPr>
                        <a:t>0</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index</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int64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category_index</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0939195"/>
                  </a:ext>
                </a:extLst>
              </a:tr>
              <a:tr h="134101">
                <a:tc>
                  <a:txBody>
                    <a:bodyPr/>
                    <a:lstStyle/>
                    <a:p>
                      <a:pPr algn="l" rtl="0" fontAlgn="ctr"/>
                      <a:r>
                        <a:rPr lang="en-US" sz="600" u="none" strike="noStrike">
                          <a:effectLst/>
                        </a:rPr>
                        <a:t>1</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dirty="0">
                          <a:effectLst/>
                        </a:rPr>
                        <a:t>year</a:t>
                      </a:r>
                      <a:endParaRPr lang="en-US" sz="600" b="0" i="0" u="none" strike="noStrike" dirty="0">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int64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category_year</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551369"/>
                  </a:ext>
                </a:extLst>
              </a:tr>
              <a:tr h="134101">
                <a:tc>
                  <a:txBody>
                    <a:bodyPr/>
                    <a:lstStyle/>
                    <a:p>
                      <a:pPr algn="l" rtl="0" fontAlgn="ctr"/>
                      <a:r>
                        <a:rPr lang="en-US" sz="600" u="none" strike="noStrike">
                          <a:effectLst/>
                        </a:rPr>
                        <a:t>2</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region_id</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int64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category_region_id</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8988450"/>
                  </a:ext>
                </a:extLst>
              </a:tr>
              <a:tr h="134101">
                <a:tc>
                  <a:txBody>
                    <a:bodyPr/>
                    <a:lstStyle/>
                    <a:p>
                      <a:pPr algn="l" rtl="0" fontAlgn="ctr"/>
                      <a:r>
                        <a:rPr lang="en-US" sz="600" u="none" strike="noStrike">
                          <a:effectLst/>
                        </a:rPr>
                        <a:t>3</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region</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object</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category_region</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118982"/>
                  </a:ext>
                </a:extLst>
              </a:tr>
              <a:tr h="134101">
                <a:tc>
                  <a:txBody>
                    <a:bodyPr/>
                    <a:lstStyle/>
                    <a:p>
                      <a:pPr algn="l" rtl="0" fontAlgn="ctr"/>
                      <a:r>
                        <a:rPr lang="en-US" sz="600" u="none" strike="noStrike">
                          <a:effectLst/>
                        </a:rPr>
                        <a:t>4</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gender_id</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int64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category_gender_id</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141543"/>
                  </a:ext>
                </a:extLst>
              </a:tr>
              <a:tr h="134101">
                <a:tc>
                  <a:txBody>
                    <a:bodyPr/>
                    <a:lstStyle/>
                    <a:p>
                      <a:pPr algn="l" rtl="0" fontAlgn="ctr"/>
                      <a:r>
                        <a:rPr lang="en-US" sz="600" u="none" strike="noStrike">
                          <a:effectLst/>
                        </a:rPr>
                        <a:t>5</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dirty="0">
                          <a:effectLst/>
                        </a:rPr>
                        <a:t>gender</a:t>
                      </a:r>
                      <a:endParaRPr lang="en-US" sz="600" b="0" i="0" u="none" strike="noStrike" dirty="0">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object</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category_gender</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5919079"/>
                  </a:ext>
                </a:extLst>
              </a:tr>
              <a:tr h="134101">
                <a:tc>
                  <a:txBody>
                    <a:bodyPr/>
                    <a:lstStyle/>
                    <a:p>
                      <a:pPr algn="l" rtl="0" fontAlgn="ctr"/>
                      <a:r>
                        <a:rPr lang="en-US" sz="600" u="none" strike="noStrike">
                          <a:effectLst/>
                        </a:rPr>
                        <a:t>6</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producers_thousands</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producers_numerical</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0851811"/>
                  </a:ext>
                </a:extLst>
              </a:tr>
              <a:tr h="134101">
                <a:tc>
                  <a:txBody>
                    <a:bodyPr/>
                    <a:lstStyle/>
                    <a:p>
                      <a:pPr algn="l" rtl="0" fontAlgn="ctr"/>
                      <a:r>
                        <a:rPr lang="en-US" sz="600" u="none" strike="noStrike">
                          <a:effectLst/>
                        </a:rPr>
                        <a:t>7</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600" u="none" strike="noStrike" dirty="0" err="1">
                          <a:effectLst/>
                        </a:rPr>
                        <a:t>granted_loans_percent</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granted_loans_percent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3114610"/>
                  </a:ext>
                </a:extLst>
              </a:tr>
              <a:tr h="134101">
                <a:tc>
                  <a:txBody>
                    <a:bodyPr/>
                    <a:lstStyle/>
                    <a:p>
                      <a:pPr algn="l" rtl="0" fontAlgn="ctr"/>
                      <a:r>
                        <a:rPr lang="en-US" sz="600" u="none" strike="noStrike">
                          <a:effectLst/>
                        </a:rPr>
                        <a:t>8</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illiteracy_percent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illiteracy_percent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4767508"/>
                  </a:ext>
                </a:extLst>
              </a:tr>
              <a:tr h="134101">
                <a:tc>
                  <a:txBody>
                    <a:bodyPr/>
                    <a:lstStyle/>
                    <a:p>
                      <a:pPr algn="l" rtl="0" fontAlgn="ctr"/>
                      <a:r>
                        <a:rPr lang="en-US" sz="600" u="none" strike="noStrike">
                          <a:effectLst/>
                        </a:rPr>
                        <a:t>9</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postgraduate_percent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dirty="0" err="1">
                          <a:effectLst/>
                        </a:rPr>
                        <a:t>education_postgraduate_completed_percent</a:t>
                      </a:r>
                      <a:endParaRPr lang="en-US" sz="600" b="0" i="0" u="none" strike="noStrike" dirty="0">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790025"/>
                  </a:ext>
                </a:extLst>
              </a:tr>
              <a:tr h="134101">
                <a:tc>
                  <a:txBody>
                    <a:bodyPr/>
                    <a:lstStyle/>
                    <a:p>
                      <a:pPr algn="l" rtl="0" fontAlgn="ctr"/>
                      <a:r>
                        <a:rPr lang="en-US" sz="600" u="none" strike="noStrike">
                          <a:effectLst/>
                        </a:rPr>
                        <a:t>10</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primary_percent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float64</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education_primary_completed_percent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9986270"/>
                  </a:ext>
                </a:extLst>
              </a:tr>
              <a:tr h="134101">
                <a:tc>
                  <a:txBody>
                    <a:bodyPr/>
                    <a:lstStyle/>
                    <a:p>
                      <a:pPr algn="l" rtl="0" fontAlgn="ctr"/>
                      <a:r>
                        <a:rPr lang="en-US" sz="600" u="none" strike="noStrike">
                          <a:effectLst/>
                        </a:rPr>
                        <a:t>11</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secondary_percent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dirty="0" err="1">
                          <a:effectLst/>
                        </a:rPr>
                        <a:t>education_secondary_completed_percent</a:t>
                      </a:r>
                      <a:endParaRPr lang="en-US" sz="600" b="0" i="0" u="none" strike="noStrike" dirty="0">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960502"/>
                  </a:ext>
                </a:extLst>
              </a:tr>
              <a:tr h="134101">
                <a:tc>
                  <a:txBody>
                    <a:bodyPr/>
                    <a:lstStyle/>
                    <a:p>
                      <a:pPr algn="l" rtl="0" fontAlgn="ctr"/>
                      <a:r>
                        <a:rPr lang="en-US" sz="600" u="none" strike="noStrike">
                          <a:effectLst/>
                        </a:rPr>
                        <a:t>12</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dont_need_loans_percent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don’t_need_loans_percent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6822165"/>
                  </a:ext>
                </a:extLst>
              </a:tr>
              <a:tr h="134101">
                <a:tc>
                  <a:txBody>
                    <a:bodyPr/>
                    <a:lstStyle/>
                    <a:p>
                      <a:pPr algn="l" rtl="0" fontAlgn="ctr"/>
                      <a:r>
                        <a:rPr lang="en-US" sz="600" u="none" strike="noStrike">
                          <a:effectLst/>
                        </a:rPr>
                        <a:t>13</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high_interest_percent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high_interests_percent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2155567"/>
                  </a:ext>
                </a:extLst>
              </a:tr>
              <a:tr h="134101">
                <a:tc>
                  <a:txBody>
                    <a:bodyPr/>
                    <a:lstStyle/>
                    <a:p>
                      <a:pPr algn="l" rtl="0" fontAlgn="ctr"/>
                      <a:r>
                        <a:rPr lang="en-US" sz="600" u="none" strike="noStrike">
                          <a:effectLst/>
                        </a:rPr>
                        <a:t>14</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other_reasons_percent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float64</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other_reasons_percent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5411135"/>
                  </a:ext>
                </a:extLst>
              </a:tr>
              <a:tr h="134101">
                <a:tc>
                  <a:txBody>
                    <a:bodyPr/>
                    <a:lstStyle/>
                    <a:p>
                      <a:pPr algn="l" rtl="0" fontAlgn="ctr"/>
                      <a:r>
                        <a:rPr lang="en-US" sz="600" u="none" strike="noStrike">
                          <a:effectLst/>
                        </a:rPr>
                        <a:t>15</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no_collateral_percent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no_collateral_percent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2938175"/>
                  </a:ext>
                </a:extLst>
              </a:tr>
              <a:tr h="134101">
                <a:tc>
                  <a:txBody>
                    <a:bodyPr/>
                    <a:lstStyle/>
                    <a:p>
                      <a:pPr algn="l" rtl="0" fontAlgn="ctr"/>
                      <a:r>
                        <a:rPr lang="en-US" sz="600" u="none" strike="noStrike">
                          <a:effectLst/>
                        </a:rPr>
                        <a:t>16</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red_tape_percent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red_tape_percent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456480"/>
                  </a:ext>
                </a:extLst>
              </a:tr>
              <a:tr h="134101">
                <a:tc>
                  <a:txBody>
                    <a:bodyPr/>
                    <a:lstStyle/>
                    <a:p>
                      <a:pPr algn="l" rtl="0" fontAlgn="ctr"/>
                      <a:r>
                        <a:rPr lang="en-US" sz="600" u="none" strike="noStrike">
                          <a:effectLst/>
                        </a:rPr>
                        <a:t>17</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will_not_get_it_percent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float64</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will_not_get_it_percent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7798440"/>
                  </a:ext>
                </a:extLst>
              </a:tr>
              <a:tr h="134101">
                <a:tc>
                  <a:txBody>
                    <a:bodyPr/>
                    <a:lstStyle/>
                    <a:p>
                      <a:pPr algn="l" rtl="0" fontAlgn="ctr"/>
                      <a:r>
                        <a:rPr lang="en-US" sz="600" u="none" strike="noStrike">
                          <a:effectLst/>
                        </a:rPr>
                        <a:t>18</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affiliation_percent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belongs_producers_association_percent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1269838"/>
                  </a:ext>
                </a:extLst>
              </a:tr>
              <a:tr h="134101">
                <a:tc>
                  <a:txBody>
                    <a:bodyPr/>
                    <a:lstStyle/>
                    <a:p>
                      <a:pPr algn="l" rtl="0" fontAlgn="ctr"/>
                      <a:r>
                        <a:rPr lang="en-US" sz="600" u="none" strike="noStrike">
                          <a:effectLst/>
                        </a:rPr>
                        <a:t>19</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dirty="0">
                          <a:effectLst/>
                        </a:rPr>
                        <a:t>Spanish</a:t>
                      </a:r>
                      <a:endParaRPr lang="en-US" sz="600" b="0" i="0" u="none" strike="noStrike" dirty="0">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language_spanish_percent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6140778"/>
                  </a:ext>
                </a:extLst>
              </a:tr>
              <a:tr h="134101">
                <a:tc>
                  <a:txBody>
                    <a:bodyPr/>
                    <a:lstStyle/>
                    <a:p>
                      <a:pPr algn="l" rtl="0" fontAlgn="ctr"/>
                      <a:r>
                        <a:rPr lang="en-US" sz="600" u="none" strike="noStrike">
                          <a:effectLst/>
                        </a:rPr>
                        <a:t>20</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Quechua</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language_quechua_percent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3100284"/>
                  </a:ext>
                </a:extLst>
              </a:tr>
              <a:tr h="134101">
                <a:tc>
                  <a:txBody>
                    <a:bodyPr/>
                    <a:lstStyle/>
                    <a:p>
                      <a:pPr algn="l" rtl="0" fontAlgn="ctr"/>
                      <a:r>
                        <a:rPr lang="en-US" sz="600" u="none" strike="noStrike">
                          <a:effectLst/>
                        </a:rPr>
                        <a:t>21</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Aymara</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language_aymara_percent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8815564"/>
                  </a:ext>
                </a:extLst>
              </a:tr>
              <a:tr h="134101">
                <a:tc>
                  <a:txBody>
                    <a:bodyPr/>
                    <a:lstStyle/>
                    <a:p>
                      <a:pPr algn="l" rtl="0" fontAlgn="ctr"/>
                      <a:r>
                        <a:rPr lang="en-US" sz="600" u="none" strike="noStrike">
                          <a:effectLst/>
                        </a:rPr>
                        <a:t>22</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Amazonia</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language_amazonia_percent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4874777"/>
                  </a:ext>
                </a:extLst>
              </a:tr>
              <a:tr h="134101">
                <a:tc>
                  <a:txBody>
                    <a:bodyPr/>
                    <a:lstStyle/>
                    <a:p>
                      <a:pPr algn="l" rtl="0" fontAlgn="ctr"/>
                      <a:r>
                        <a:rPr lang="en-US" sz="600" u="none" strike="noStrike">
                          <a:effectLst/>
                        </a:rPr>
                        <a:t>23</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requested_loans_thousands</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requested_loans_percent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8025304"/>
                  </a:ext>
                </a:extLst>
              </a:tr>
              <a:tr h="134101">
                <a:tc>
                  <a:txBody>
                    <a:bodyPr/>
                    <a:lstStyle/>
                    <a:p>
                      <a:pPr algn="l" rtl="0" fontAlgn="ctr"/>
                      <a:r>
                        <a:rPr lang="en-US" sz="600" u="none" strike="noStrike">
                          <a:effectLst/>
                        </a:rPr>
                        <a:t>24</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trained_thousands</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float64</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trained_percent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6857080"/>
                  </a:ext>
                </a:extLst>
              </a:tr>
              <a:tr h="134101">
                <a:tc>
                  <a:txBody>
                    <a:bodyPr/>
                    <a:lstStyle/>
                    <a:p>
                      <a:pPr algn="l" rtl="0" fontAlgn="ctr"/>
                      <a:r>
                        <a:rPr lang="en-US" sz="600" u="none" strike="noStrike">
                          <a:effectLst/>
                        </a:rPr>
                        <a:t>25</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purpose_sales</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        52 non-null</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float64</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purpose_sales_percent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1617604"/>
                  </a:ext>
                </a:extLst>
              </a:tr>
              <a:tr h="134101">
                <a:tc>
                  <a:txBody>
                    <a:bodyPr/>
                    <a:lstStyle/>
                    <a:p>
                      <a:pPr algn="l" rtl="0" fontAlgn="ctr"/>
                      <a:r>
                        <a:rPr lang="en-US" sz="600" u="none" strike="noStrike">
                          <a:effectLst/>
                        </a:rPr>
                        <a:t>26</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purpose_self_consumption</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purpose_self_consumption_percent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7135763"/>
                  </a:ext>
                </a:extLst>
              </a:tr>
              <a:tr h="134101">
                <a:tc>
                  <a:txBody>
                    <a:bodyPr/>
                    <a:lstStyle/>
                    <a:p>
                      <a:pPr algn="l" rtl="0" fontAlgn="ctr"/>
                      <a:r>
                        <a:rPr lang="en-US" sz="600" u="none" strike="noStrike">
                          <a:effectLst/>
                        </a:rPr>
                        <a:t>27</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purpose_self_provision</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float64</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purpose_self_provision_percent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394436"/>
                  </a:ext>
                </a:extLst>
              </a:tr>
              <a:tr h="134101">
                <a:tc>
                  <a:txBody>
                    <a:bodyPr/>
                    <a:lstStyle/>
                    <a:p>
                      <a:pPr algn="l" rtl="0" fontAlgn="ctr"/>
                      <a:r>
                        <a:rPr lang="en-US" sz="600" u="none" strike="noStrike">
                          <a:effectLst/>
                        </a:rPr>
                        <a:t>28</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ctr"/>
                      <a:r>
                        <a:rPr lang="en-US" sz="600" u="none" strike="noStrike">
                          <a:effectLst/>
                        </a:rPr>
                        <a:t>purpose_animal_food</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        52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a:effectLst/>
                        </a:rPr>
                        <a:t>float64</a:t>
                      </a:r>
                      <a:endParaRPr lang="en-US" sz="600" b="0" i="0" u="none" strike="noStrike">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600" u="none" strike="noStrike">
                          <a:effectLst/>
                        </a:rPr>
                        <a:t>purpose_animal_food_percent</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1390289"/>
                  </a:ext>
                </a:extLst>
              </a:tr>
              <a:tr h="134101">
                <a:tc>
                  <a:txBody>
                    <a:bodyPr/>
                    <a:lstStyle/>
                    <a:p>
                      <a:pPr algn="l" rtl="0" fontAlgn="ctr"/>
                      <a:r>
                        <a:rPr lang="en-US" sz="600" u="none" strike="noStrike">
                          <a:effectLst/>
                        </a:rPr>
                        <a:t>29</a:t>
                      </a:r>
                      <a:endParaRPr lang="en-US" sz="600" b="0" i="0" u="none" strike="noStrike">
                        <a:solidFill>
                          <a:srgbClr val="000000"/>
                        </a:solidFill>
                        <a:effectLst/>
                        <a:latin typeface="Aptos Display" panose="020B0004020202020204" pitchFamily="34" charset="0"/>
                      </a:endParaRPr>
                    </a:p>
                  </a:txBody>
                  <a:tcPr marL="7018" marR="7018" marT="7018"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600" u="none" strike="noStrike" dirty="0" err="1">
                          <a:effectLst/>
                        </a:rPr>
                        <a:t>employment_agriculture_percent</a:t>
                      </a:r>
                      <a:r>
                        <a:rPr lang="en-US" sz="600" u="none" strike="noStrike" dirty="0">
                          <a:effectLst/>
                        </a:rPr>
                        <a:t> </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7140 non-null</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n-US" sz="600" u="none" strike="noStrike" dirty="0">
                          <a:effectLst/>
                        </a:rPr>
                        <a:t>float64</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600" u="none" strike="noStrike" dirty="0" err="1">
                          <a:effectLst/>
                        </a:rPr>
                        <a:t>employment_agriculture_percent</a:t>
                      </a:r>
                      <a:r>
                        <a:rPr lang="en-US" sz="600" u="none" strike="noStrike" dirty="0">
                          <a:effectLst/>
                        </a:rPr>
                        <a:t> </a:t>
                      </a:r>
                      <a:endParaRPr lang="en-US" sz="600" b="0" i="0" u="none" strike="noStrike" dirty="0">
                        <a:solidFill>
                          <a:srgbClr val="000000"/>
                        </a:solidFill>
                        <a:effectLst/>
                        <a:latin typeface="Aptos Display" panose="020B0004020202020204" pitchFamily="34" charset="0"/>
                      </a:endParaRPr>
                    </a:p>
                  </a:txBody>
                  <a:tcPr marL="7018" marR="7018" marT="7018"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1191145"/>
                  </a:ext>
                </a:extLst>
              </a:tr>
            </a:tbl>
          </a:graphicData>
        </a:graphic>
      </p:graphicFrame>
      <p:graphicFrame>
        <p:nvGraphicFramePr>
          <p:cNvPr id="22" name="Table 21">
            <a:extLst>
              <a:ext uri="{FF2B5EF4-FFF2-40B4-BE49-F238E27FC236}">
                <a16:creationId xmlns:a16="http://schemas.microsoft.com/office/drawing/2014/main" id="{4524439D-BA2B-AC36-6E52-1D6A699E5234}"/>
              </a:ext>
            </a:extLst>
          </p:cNvPr>
          <p:cNvGraphicFramePr>
            <a:graphicFrameLocks noGrp="1"/>
          </p:cNvGraphicFramePr>
          <p:nvPr>
            <p:extLst>
              <p:ext uri="{D42A27DB-BD31-4B8C-83A1-F6EECF244321}">
                <p14:modId xmlns:p14="http://schemas.microsoft.com/office/powerpoint/2010/main" val="2051394013"/>
              </p:ext>
            </p:extLst>
          </p:nvPr>
        </p:nvGraphicFramePr>
        <p:xfrm>
          <a:off x="525574" y="3528486"/>
          <a:ext cx="3829050" cy="1986915"/>
        </p:xfrm>
        <a:graphic>
          <a:graphicData uri="http://schemas.openxmlformats.org/drawingml/2006/table">
            <a:tbl>
              <a:tblPr bandRow="1">
                <a:tableStyleId>{5C22544A-7EE6-4342-B048-85BDC9FD1C3A}</a:tableStyleId>
              </a:tblPr>
              <a:tblGrid>
                <a:gridCol w="3829050">
                  <a:extLst>
                    <a:ext uri="{9D8B030D-6E8A-4147-A177-3AD203B41FA5}">
                      <a16:colId xmlns:a16="http://schemas.microsoft.com/office/drawing/2014/main" val="1729242632"/>
                    </a:ext>
                  </a:extLst>
                </a:gridCol>
              </a:tblGrid>
              <a:tr h="342900">
                <a:tc>
                  <a:txBody>
                    <a:bodyPr/>
                    <a:lstStyle/>
                    <a:p>
                      <a:pPr algn="l" fontAlgn="base"/>
                      <a:r>
                        <a:rPr lang="en-US" sz="700" b="0" i="0" u="none" strike="noStrike" dirty="0">
                          <a:solidFill>
                            <a:srgbClr val="FFFFFF"/>
                          </a:solidFill>
                          <a:effectLst/>
                          <a:highlight>
                            <a:srgbClr val="808080"/>
                          </a:highlight>
                          <a:latin typeface="Calibri" panose="020F0502020204030204" pitchFamily="34" charset="0"/>
                        </a:rPr>
                        <a:t>The main objective of the Random Forest model is to improve prediction accuracy by reducing overfitting of the model and handling large data with higher dimensionality. It does this by creating multiple decision trees and merging them together.</a:t>
                      </a:r>
                      <a:endParaRPr lang="en-US" b="0" i="0" dirty="0">
                        <a:solidFill>
                          <a:srgbClr val="000000"/>
                        </a:solidFill>
                        <a:effectLst/>
                      </a:endParaRPr>
                    </a:p>
                  </a:txBody>
                  <a:tcPr marL="9525" marR="9525" marT="9525">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808080"/>
                    </a:solidFill>
                  </a:tcPr>
                </a:tc>
                <a:extLst>
                  <a:ext uri="{0D108BD9-81ED-4DB2-BD59-A6C34878D82A}">
                    <a16:rowId xmlns:a16="http://schemas.microsoft.com/office/drawing/2014/main" val="46015408"/>
                  </a:ext>
                </a:extLst>
              </a:tr>
              <a:tr h="114300">
                <a:tc>
                  <a:txBody>
                    <a:bodyPr/>
                    <a:lstStyle/>
                    <a:p>
                      <a:pPr algn="l" fontAlgn="base"/>
                      <a:r>
                        <a:rPr lang="en-US" sz="700" b="1" i="0" u="none" strike="noStrike" dirty="0">
                          <a:solidFill>
                            <a:srgbClr val="000000"/>
                          </a:solidFill>
                          <a:effectLst/>
                          <a:highlight>
                            <a:srgbClr val="FFFFFF"/>
                          </a:highlight>
                          <a:latin typeface="Calibri" panose="020F0502020204030204" pitchFamily="34" charset="0"/>
                        </a:rPr>
                        <a:t>Formula</a:t>
                      </a:r>
                      <a:endParaRPr lang="en-US" b="0" i="0" dirty="0">
                        <a:solidFill>
                          <a:srgbClr val="000000"/>
                        </a:solidFill>
                        <a:effectLst/>
                      </a:endParaRPr>
                    </a:p>
                  </a:txBody>
                  <a:tcPr marL="9525" marR="9525" marT="9525">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023345013"/>
                  </a:ext>
                </a:extLst>
              </a:tr>
              <a:tr h="457200">
                <a:tc>
                  <a:txBody>
                    <a:bodyPr/>
                    <a:lstStyle/>
                    <a:p>
                      <a:pPr algn="l" fontAlgn="base"/>
                      <a:r>
                        <a:rPr lang="en-US" sz="700" b="0" i="0" u="none" strike="noStrike" dirty="0">
                          <a:solidFill>
                            <a:srgbClr val="FFFFFF"/>
                          </a:solidFill>
                          <a:effectLst/>
                          <a:highlight>
                            <a:srgbClr val="808080"/>
                          </a:highlight>
                          <a:latin typeface="Calibri" panose="020F0502020204030204" pitchFamily="34" charset="0"/>
                        </a:rPr>
                        <a:t>There isn’t a specific formula for Random Forest like there is for some other models. Instead, it’s a collection of decision trees, each created from a different subset of your data. The final prediction is made by averaging the predictions of each tree if it’s a regression problem, or by majority voting if it’s a classification problem</a:t>
                      </a:r>
                      <a:r>
                        <a:rPr lang="en-US" sz="700" b="0" i="0" u="none" strike="noStrike" dirty="0">
                          <a:solidFill>
                            <a:srgbClr val="000000"/>
                          </a:solidFill>
                          <a:effectLst/>
                          <a:highlight>
                            <a:srgbClr val="808080"/>
                          </a:highlight>
                          <a:latin typeface="Calibri" panose="020F0502020204030204" pitchFamily="34" charset="0"/>
                        </a:rPr>
                        <a:t>.</a:t>
                      </a:r>
                      <a:endParaRPr lang="en-US" b="0" i="0" dirty="0">
                        <a:solidFill>
                          <a:srgbClr val="000000"/>
                        </a:solidFill>
                        <a:effectLst/>
                      </a:endParaRPr>
                    </a:p>
                  </a:txBody>
                  <a:tcPr marL="9525" marR="9525" marT="9525">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808080"/>
                    </a:solidFill>
                  </a:tcPr>
                </a:tc>
                <a:extLst>
                  <a:ext uri="{0D108BD9-81ED-4DB2-BD59-A6C34878D82A}">
                    <a16:rowId xmlns:a16="http://schemas.microsoft.com/office/drawing/2014/main" val="2906250497"/>
                  </a:ext>
                </a:extLst>
              </a:tr>
              <a:tr h="114300">
                <a:tc>
                  <a:txBody>
                    <a:bodyPr/>
                    <a:lstStyle/>
                    <a:p>
                      <a:pPr algn="l" fontAlgn="base"/>
                      <a:r>
                        <a:rPr lang="en-US" sz="700" b="1" i="0" u="none" strike="noStrike" dirty="0">
                          <a:solidFill>
                            <a:srgbClr val="000000"/>
                          </a:solidFill>
                          <a:effectLst/>
                          <a:highlight>
                            <a:srgbClr val="FFFFFF"/>
                          </a:highlight>
                          <a:latin typeface="Calibri" panose="020F0502020204030204" pitchFamily="34" charset="0"/>
                        </a:rPr>
                        <a:t>Steps</a:t>
                      </a:r>
                      <a:endParaRPr lang="en-US" b="0" i="0" dirty="0">
                        <a:solidFill>
                          <a:srgbClr val="000000"/>
                        </a:solidFill>
                        <a:effectLst/>
                      </a:endParaRPr>
                    </a:p>
                  </a:txBody>
                  <a:tcPr marL="9525" marR="9525" marT="9525">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048404739"/>
                  </a:ext>
                </a:extLst>
              </a:tr>
              <a:tr h="228600">
                <a:tc>
                  <a:txBody>
                    <a:bodyPr/>
                    <a:lstStyle/>
                    <a:p>
                      <a:pPr algn="l" fontAlgn="base"/>
                      <a:r>
                        <a:rPr lang="en-US" sz="700" b="1" i="0" u="none" strike="noStrike" dirty="0">
                          <a:solidFill>
                            <a:srgbClr val="FFFFFF"/>
                          </a:solidFill>
                          <a:effectLst/>
                          <a:highlight>
                            <a:srgbClr val="808080"/>
                          </a:highlight>
                          <a:latin typeface="Calibri" panose="020F0502020204030204" pitchFamily="34" charset="0"/>
                        </a:rPr>
                        <a:t>Bootstrap the data</a:t>
                      </a:r>
                      <a:r>
                        <a:rPr lang="en-US" sz="700" b="0" i="0" u="none" strike="noStrike" dirty="0">
                          <a:solidFill>
                            <a:srgbClr val="FFFFFF"/>
                          </a:solidFill>
                          <a:effectLst/>
                          <a:highlight>
                            <a:srgbClr val="808080"/>
                          </a:highlight>
                          <a:latin typeface="Calibri" panose="020F0502020204030204" pitchFamily="34" charset="0"/>
                        </a:rPr>
                        <a:t>: Create multiple subsets of the original dataset, selecting observations with replacement.</a:t>
                      </a:r>
                      <a:endParaRPr lang="en-US" b="0" i="0" dirty="0">
                        <a:solidFill>
                          <a:srgbClr val="000000"/>
                        </a:solidFill>
                        <a:effectLst/>
                      </a:endParaRPr>
                    </a:p>
                  </a:txBody>
                  <a:tcPr marL="9525" marR="9525" marT="9525">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808080"/>
                    </a:solidFill>
                  </a:tcPr>
                </a:tc>
                <a:extLst>
                  <a:ext uri="{0D108BD9-81ED-4DB2-BD59-A6C34878D82A}">
                    <a16:rowId xmlns:a16="http://schemas.microsoft.com/office/drawing/2014/main" val="3286289236"/>
                  </a:ext>
                </a:extLst>
              </a:tr>
              <a:tr h="228600">
                <a:tc>
                  <a:txBody>
                    <a:bodyPr/>
                    <a:lstStyle/>
                    <a:p>
                      <a:pPr algn="l" fontAlgn="base"/>
                      <a:r>
                        <a:rPr lang="en-US" sz="700" b="1" i="0" u="none" strike="noStrike" dirty="0">
                          <a:solidFill>
                            <a:srgbClr val="FFFFFF"/>
                          </a:solidFill>
                          <a:effectLst/>
                          <a:highlight>
                            <a:srgbClr val="808080"/>
                          </a:highlight>
                          <a:latin typeface="Calibri" panose="020F0502020204030204" pitchFamily="34" charset="0"/>
                        </a:rPr>
                        <a:t>Create the Random Forest</a:t>
                      </a:r>
                      <a:r>
                        <a:rPr lang="en-US" sz="700" b="0" i="0" u="none" strike="noStrike" dirty="0">
                          <a:solidFill>
                            <a:srgbClr val="FFFFFF"/>
                          </a:solidFill>
                          <a:effectLst/>
                          <a:highlight>
                            <a:srgbClr val="808080"/>
                          </a:highlight>
                          <a:latin typeface="Calibri" panose="020F0502020204030204" pitchFamily="34" charset="0"/>
                        </a:rPr>
                        <a:t>: For each new data subset, create a decision tree. The optimal split at each node is found from a random subset of features.</a:t>
                      </a:r>
                      <a:endParaRPr lang="en-US" b="0" i="0" dirty="0">
                        <a:solidFill>
                          <a:srgbClr val="000000"/>
                        </a:solidFill>
                        <a:effectLst/>
                      </a:endParaRPr>
                    </a:p>
                  </a:txBody>
                  <a:tcPr marL="9525" marR="9525" marT="9525">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808080"/>
                    </a:solidFill>
                  </a:tcPr>
                </a:tc>
                <a:extLst>
                  <a:ext uri="{0D108BD9-81ED-4DB2-BD59-A6C34878D82A}">
                    <a16:rowId xmlns:a16="http://schemas.microsoft.com/office/drawing/2014/main" val="281165901"/>
                  </a:ext>
                </a:extLst>
              </a:tr>
              <a:tr h="228600">
                <a:tc>
                  <a:txBody>
                    <a:bodyPr/>
                    <a:lstStyle/>
                    <a:p>
                      <a:pPr algn="l" fontAlgn="base"/>
                      <a:r>
                        <a:rPr lang="en-US" sz="700" b="1" i="0" u="none" strike="noStrike" dirty="0">
                          <a:solidFill>
                            <a:srgbClr val="FFFFFF"/>
                          </a:solidFill>
                          <a:effectLst/>
                          <a:highlight>
                            <a:srgbClr val="808080"/>
                          </a:highlight>
                          <a:latin typeface="Calibri" panose="020F0502020204030204" pitchFamily="34" charset="0"/>
                        </a:rPr>
                        <a:t>Make a prediction</a:t>
                      </a:r>
                      <a:r>
                        <a:rPr lang="en-US" sz="700" b="0" i="0" u="none" strike="noStrike" dirty="0">
                          <a:solidFill>
                            <a:srgbClr val="FFFFFF"/>
                          </a:solidFill>
                          <a:effectLst/>
                          <a:highlight>
                            <a:srgbClr val="808080"/>
                          </a:highlight>
                          <a:latin typeface="Calibri" panose="020F0502020204030204" pitchFamily="34" charset="0"/>
                        </a:rPr>
                        <a:t>: Each individual tree in the Random Forest spits out a class prediction and the class with the most votes becomes the model’s prediction.</a:t>
                      </a:r>
                      <a:endParaRPr lang="en-US" b="0" i="0" dirty="0">
                        <a:solidFill>
                          <a:srgbClr val="000000"/>
                        </a:solidFill>
                        <a:effectLst/>
                      </a:endParaRPr>
                    </a:p>
                  </a:txBody>
                  <a:tcPr marL="9525" marR="9525" marT="9525">
                    <a:lnL w="11430" cap="flat" cmpd="sng" algn="ctr">
                      <a:solidFill>
                        <a:srgbClr val="FFFFFF"/>
                      </a:solidFill>
                      <a:prstDash val="solid"/>
                      <a:round/>
                      <a:headEnd type="none" w="med" len="med"/>
                      <a:tailEnd type="none" w="med" len="med"/>
                    </a:lnL>
                    <a:lnR w="11430" cap="flat" cmpd="sng" algn="ctr">
                      <a:solidFill>
                        <a:srgbClr val="FFFFFF"/>
                      </a:solidFill>
                      <a:prstDash val="solid"/>
                      <a:round/>
                      <a:headEnd type="none" w="med" len="med"/>
                      <a:tailEnd type="none" w="med" len="med"/>
                    </a:lnR>
                    <a:lnT w="11430" cap="flat" cmpd="sng" algn="ctr">
                      <a:solidFill>
                        <a:srgbClr val="FFFFFF"/>
                      </a:solidFill>
                      <a:prstDash val="solid"/>
                      <a:round/>
                      <a:headEnd type="none" w="med" len="med"/>
                      <a:tailEnd type="none" w="med" len="med"/>
                    </a:lnT>
                    <a:lnB w="11430" cap="flat" cmpd="sng" algn="ctr">
                      <a:solidFill>
                        <a:srgbClr val="FFFFFF"/>
                      </a:solidFill>
                      <a:prstDash val="solid"/>
                      <a:round/>
                      <a:headEnd type="none" w="med" len="med"/>
                      <a:tailEnd type="none" w="med" len="med"/>
                    </a:lnB>
                    <a:solidFill>
                      <a:srgbClr val="808080"/>
                    </a:solidFill>
                  </a:tcPr>
                </a:tc>
                <a:extLst>
                  <a:ext uri="{0D108BD9-81ED-4DB2-BD59-A6C34878D82A}">
                    <a16:rowId xmlns:a16="http://schemas.microsoft.com/office/drawing/2014/main" val="2691061483"/>
                  </a:ext>
                </a:extLst>
              </a:tr>
            </a:tbl>
          </a:graphicData>
        </a:graphic>
      </p:graphicFrame>
      <p:sp>
        <p:nvSpPr>
          <p:cNvPr id="24" name="TextBox 22">
            <a:extLst>
              <a:ext uri="{FF2B5EF4-FFF2-40B4-BE49-F238E27FC236}">
                <a16:creationId xmlns:a16="http://schemas.microsoft.com/office/drawing/2014/main" id="{DBFFA1F8-2226-5A7D-11EA-A3F31D807E51}"/>
              </a:ext>
            </a:extLst>
          </p:cNvPr>
          <p:cNvSpPr txBox="1"/>
          <p:nvPr/>
        </p:nvSpPr>
        <p:spPr>
          <a:xfrm>
            <a:off x="4680473" y="1167196"/>
            <a:ext cx="1067921" cy="2154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latin typeface="Calibri" panose="020F0502020204030204" pitchFamily="34" charset="0"/>
                <a:ea typeface="Calibri" panose="020F0502020204030204" pitchFamily="34" charset="0"/>
                <a:cs typeface="Calibri" panose="020F0502020204030204" pitchFamily="34" charset="0"/>
              </a:rPr>
              <a:t>Category vs Features</a:t>
            </a:r>
          </a:p>
        </p:txBody>
      </p:sp>
      <p:sp>
        <p:nvSpPr>
          <p:cNvPr id="26" name="Rectangle: Rounded Corners 25">
            <a:extLst>
              <a:ext uri="{FF2B5EF4-FFF2-40B4-BE49-F238E27FC236}">
                <a16:creationId xmlns:a16="http://schemas.microsoft.com/office/drawing/2014/main" id="{6A9216D3-8C86-809C-1185-BAAFD910712C}"/>
              </a:ext>
            </a:extLst>
          </p:cNvPr>
          <p:cNvSpPr/>
          <p:nvPr/>
        </p:nvSpPr>
        <p:spPr>
          <a:xfrm>
            <a:off x="9427391" y="1359770"/>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dirty="0" err="1"/>
              <a:t>category_region_id</a:t>
            </a:r>
            <a:endParaRPr lang="en-US" sz="800" dirty="0"/>
          </a:p>
        </p:txBody>
      </p:sp>
      <p:sp>
        <p:nvSpPr>
          <p:cNvPr id="27" name="Rectangle: Rounded Corners 26">
            <a:extLst>
              <a:ext uri="{FF2B5EF4-FFF2-40B4-BE49-F238E27FC236}">
                <a16:creationId xmlns:a16="http://schemas.microsoft.com/office/drawing/2014/main" id="{67472E6E-71DA-90EC-7964-8F6F90168BC9}"/>
              </a:ext>
            </a:extLst>
          </p:cNvPr>
          <p:cNvSpPr/>
          <p:nvPr/>
        </p:nvSpPr>
        <p:spPr>
          <a:xfrm>
            <a:off x="9427389" y="1718807"/>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producers_numerical</a:t>
            </a:r>
            <a:endParaRPr lang="en-US" sz="800" dirty="0"/>
          </a:p>
        </p:txBody>
      </p:sp>
      <p:sp>
        <p:nvSpPr>
          <p:cNvPr id="28" name="Rectangle: Rounded Corners 27">
            <a:extLst>
              <a:ext uri="{FF2B5EF4-FFF2-40B4-BE49-F238E27FC236}">
                <a16:creationId xmlns:a16="http://schemas.microsoft.com/office/drawing/2014/main" id="{10E53218-2B21-B294-3A18-67CDE1C6053B}"/>
              </a:ext>
            </a:extLst>
          </p:cNvPr>
          <p:cNvSpPr/>
          <p:nvPr/>
        </p:nvSpPr>
        <p:spPr>
          <a:xfrm>
            <a:off x="9427389" y="2077844"/>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granted_loans_percent</a:t>
            </a:r>
            <a:endParaRPr lang="en-US" sz="800" dirty="0"/>
          </a:p>
        </p:txBody>
      </p:sp>
      <p:sp>
        <p:nvSpPr>
          <p:cNvPr id="29" name="Rectangle: Rounded Corners 28">
            <a:extLst>
              <a:ext uri="{FF2B5EF4-FFF2-40B4-BE49-F238E27FC236}">
                <a16:creationId xmlns:a16="http://schemas.microsoft.com/office/drawing/2014/main" id="{3A2DF853-195B-1180-A7F0-A0A817AD592D}"/>
              </a:ext>
            </a:extLst>
          </p:cNvPr>
          <p:cNvSpPr/>
          <p:nvPr/>
        </p:nvSpPr>
        <p:spPr>
          <a:xfrm>
            <a:off x="9427389" y="2431412"/>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requested_loans_percent</a:t>
            </a:r>
            <a:endParaRPr lang="en-US" sz="800" dirty="0"/>
          </a:p>
        </p:txBody>
      </p:sp>
      <p:sp>
        <p:nvSpPr>
          <p:cNvPr id="30" name="Rectangle: Rounded Corners 29">
            <a:extLst>
              <a:ext uri="{FF2B5EF4-FFF2-40B4-BE49-F238E27FC236}">
                <a16:creationId xmlns:a16="http://schemas.microsoft.com/office/drawing/2014/main" id="{4A12DA29-85F4-2BF9-1977-2F85A5B0DF83}"/>
              </a:ext>
            </a:extLst>
          </p:cNvPr>
          <p:cNvSpPr/>
          <p:nvPr/>
        </p:nvSpPr>
        <p:spPr>
          <a:xfrm>
            <a:off x="9427389" y="2784980"/>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ctr">
              <a:defRPr/>
            </a:pPr>
            <a:r>
              <a:rPr lang="en-US" sz="800" u="none" strike="noStrike" dirty="0" err="1">
                <a:effectLst/>
              </a:rPr>
              <a:t>trained_percent</a:t>
            </a:r>
            <a:endParaRPr lang="en-US" sz="800" b="0" i="0" u="none" strike="noStrike" dirty="0">
              <a:solidFill>
                <a:srgbClr val="000000"/>
              </a:solidFill>
              <a:effectLst/>
              <a:latin typeface="Aptos Display" panose="020B0004020202020204" pitchFamily="34" charset="0"/>
            </a:endParaRPr>
          </a:p>
        </p:txBody>
      </p:sp>
      <p:sp>
        <p:nvSpPr>
          <p:cNvPr id="31" name="Rectangle: Rounded Corners 30">
            <a:extLst>
              <a:ext uri="{FF2B5EF4-FFF2-40B4-BE49-F238E27FC236}">
                <a16:creationId xmlns:a16="http://schemas.microsoft.com/office/drawing/2014/main" id="{B4666190-DF39-B435-115B-1CD5254BB0A4}"/>
              </a:ext>
            </a:extLst>
          </p:cNvPr>
          <p:cNvSpPr/>
          <p:nvPr/>
        </p:nvSpPr>
        <p:spPr>
          <a:xfrm>
            <a:off x="9427389" y="3138548"/>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belongs_producers_association_percent</a:t>
            </a:r>
            <a:endParaRPr lang="en-US" sz="800" dirty="0"/>
          </a:p>
        </p:txBody>
      </p:sp>
      <p:sp>
        <p:nvSpPr>
          <p:cNvPr id="32" name="Rectangle: Rounded Corners 31">
            <a:extLst>
              <a:ext uri="{FF2B5EF4-FFF2-40B4-BE49-F238E27FC236}">
                <a16:creationId xmlns:a16="http://schemas.microsoft.com/office/drawing/2014/main" id="{883ABE31-E393-3D00-CAD8-4A28D6D776E6}"/>
              </a:ext>
            </a:extLst>
          </p:cNvPr>
          <p:cNvSpPr/>
          <p:nvPr/>
        </p:nvSpPr>
        <p:spPr>
          <a:xfrm>
            <a:off x="9427389" y="3490409"/>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u="none" strike="noStrike" dirty="0" err="1">
                <a:effectLst/>
              </a:rPr>
              <a:t>illiteracy_percent</a:t>
            </a:r>
            <a:endParaRPr lang="en-US" sz="800" b="0" i="0" u="none" strike="noStrike" dirty="0">
              <a:solidFill>
                <a:srgbClr val="000000"/>
              </a:solidFill>
              <a:effectLst/>
              <a:latin typeface="Aptos Display" panose="020B0004020202020204" pitchFamily="34" charset="0"/>
            </a:endParaRPr>
          </a:p>
        </p:txBody>
      </p:sp>
      <p:sp>
        <p:nvSpPr>
          <p:cNvPr id="33" name="Rectangle: Rounded Corners 32">
            <a:extLst>
              <a:ext uri="{FF2B5EF4-FFF2-40B4-BE49-F238E27FC236}">
                <a16:creationId xmlns:a16="http://schemas.microsoft.com/office/drawing/2014/main" id="{12B2D3ED-1D27-559F-208E-4CC0E006A7CE}"/>
              </a:ext>
            </a:extLst>
          </p:cNvPr>
          <p:cNvSpPr/>
          <p:nvPr/>
        </p:nvSpPr>
        <p:spPr>
          <a:xfrm>
            <a:off x="9427389" y="3858590"/>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education_primary_completed_percent</a:t>
            </a:r>
            <a:endParaRPr lang="en-US" sz="800" dirty="0"/>
          </a:p>
        </p:txBody>
      </p:sp>
      <p:sp>
        <p:nvSpPr>
          <p:cNvPr id="34" name="Rectangle: Rounded Corners 33">
            <a:extLst>
              <a:ext uri="{FF2B5EF4-FFF2-40B4-BE49-F238E27FC236}">
                <a16:creationId xmlns:a16="http://schemas.microsoft.com/office/drawing/2014/main" id="{0115E2DC-8893-EEF1-2870-ACA151C2BB82}"/>
              </a:ext>
            </a:extLst>
          </p:cNvPr>
          <p:cNvSpPr/>
          <p:nvPr/>
        </p:nvSpPr>
        <p:spPr>
          <a:xfrm>
            <a:off x="9427389" y="4212158"/>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ctr"/>
            <a:r>
              <a:rPr lang="en-US" sz="800" u="none" strike="noStrike" dirty="0" err="1">
                <a:effectLst/>
              </a:rPr>
              <a:t>education_secondary_completed_percent</a:t>
            </a:r>
            <a:endParaRPr lang="en-US" sz="800" b="0" i="0" u="none" strike="noStrike" dirty="0">
              <a:solidFill>
                <a:srgbClr val="000000"/>
              </a:solidFill>
              <a:effectLst/>
              <a:latin typeface="Aptos Display" panose="020B0004020202020204" pitchFamily="34" charset="0"/>
            </a:endParaRPr>
          </a:p>
        </p:txBody>
      </p:sp>
      <p:sp>
        <p:nvSpPr>
          <p:cNvPr id="35" name="Rectangle: Rounded Corners 34">
            <a:extLst>
              <a:ext uri="{FF2B5EF4-FFF2-40B4-BE49-F238E27FC236}">
                <a16:creationId xmlns:a16="http://schemas.microsoft.com/office/drawing/2014/main" id="{A16E0567-2B22-46D1-036F-F390077FE011}"/>
              </a:ext>
            </a:extLst>
          </p:cNvPr>
          <p:cNvSpPr/>
          <p:nvPr/>
        </p:nvSpPr>
        <p:spPr>
          <a:xfrm>
            <a:off x="9427388" y="4565726"/>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u="none" strike="noStrike" dirty="0" err="1">
                <a:effectLst/>
              </a:rPr>
              <a:t>employment_agriculture_percent</a:t>
            </a:r>
            <a:endParaRPr lang="en-US" sz="800" b="0" i="0" u="none" strike="noStrike" dirty="0">
              <a:solidFill>
                <a:srgbClr val="000000"/>
              </a:solidFill>
              <a:effectLst/>
              <a:latin typeface="Aptos Display" panose="020B0004020202020204" pitchFamily="34" charset="0"/>
            </a:endParaRPr>
          </a:p>
        </p:txBody>
      </p:sp>
      <p:sp>
        <p:nvSpPr>
          <p:cNvPr id="36" name="Rectangle: Rounded Corners 35">
            <a:extLst>
              <a:ext uri="{FF2B5EF4-FFF2-40B4-BE49-F238E27FC236}">
                <a16:creationId xmlns:a16="http://schemas.microsoft.com/office/drawing/2014/main" id="{11A7778D-F823-22ED-74CB-F7B956B29A33}"/>
              </a:ext>
            </a:extLst>
          </p:cNvPr>
          <p:cNvSpPr/>
          <p:nvPr/>
        </p:nvSpPr>
        <p:spPr>
          <a:xfrm>
            <a:off x="9427388" y="4912436"/>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language_spanish_percent</a:t>
            </a:r>
            <a:endParaRPr lang="en-US" sz="800" dirty="0"/>
          </a:p>
        </p:txBody>
      </p:sp>
      <p:sp>
        <p:nvSpPr>
          <p:cNvPr id="37" name="Rectangle: Rounded Corners 36">
            <a:extLst>
              <a:ext uri="{FF2B5EF4-FFF2-40B4-BE49-F238E27FC236}">
                <a16:creationId xmlns:a16="http://schemas.microsoft.com/office/drawing/2014/main" id="{A924CE57-FAEC-406B-A34B-0A5043751670}"/>
              </a:ext>
            </a:extLst>
          </p:cNvPr>
          <p:cNvSpPr/>
          <p:nvPr/>
        </p:nvSpPr>
        <p:spPr>
          <a:xfrm>
            <a:off x="9427387" y="5270012"/>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fontAlgn="ctr"/>
            <a:r>
              <a:rPr lang="en-US" sz="800" u="none" strike="noStrike" dirty="0" err="1">
                <a:effectLst/>
              </a:rPr>
              <a:t>language_quechua_percent</a:t>
            </a:r>
            <a:endParaRPr lang="en-US" sz="800" b="0" i="0" u="none" strike="noStrike" dirty="0">
              <a:solidFill>
                <a:srgbClr val="000000"/>
              </a:solidFill>
              <a:effectLst/>
              <a:latin typeface="Aptos Display" panose="020B0004020202020204" pitchFamily="34" charset="0"/>
            </a:endParaRPr>
          </a:p>
        </p:txBody>
      </p:sp>
      <p:sp>
        <p:nvSpPr>
          <p:cNvPr id="38" name="Rectangle: Rounded Corners 37">
            <a:extLst>
              <a:ext uri="{FF2B5EF4-FFF2-40B4-BE49-F238E27FC236}">
                <a16:creationId xmlns:a16="http://schemas.microsoft.com/office/drawing/2014/main" id="{880A7F8B-43A5-5C8E-E730-93B8DD7E809B}"/>
              </a:ext>
            </a:extLst>
          </p:cNvPr>
          <p:cNvSpPr/>
          <p:nvPr/>
        </p:nvSpPr>
        <p:spPr>
          <a:xfrm>
            <a:off x="9427387" y="5631446"/>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language_aymara_percent</a:t>
            </a:r>
            <a:endParaRPr lang="en-US" sz="800" dirty="0"/>
          </a:p>
        </p:txBody>
      </p:sp>
      <p:sp>
        <p:nvSpPr>
          <p:cNvPr id="39" name="Rectangle: Rounded Corners 38">
            <a:extLst>
              <a:ext uri="{FF2B5EF4-FFF2-40B4-BE49-F238E27FC236}">
                <a16:creationId xmlns:a16="http://schemas.microsoft.com/office/drawing/2014/main" id="{B49318A8-6F2B-130D-1735-815B4F95CA88}"/>
              </a:ext>
            </a:extLst>
          </p:cNvPr>
          <p:cNvSpPr/>
          <p:nvPr/>
        </p:nvSpPr>
        <p:spPr>
          <a:xfrm>
            <a:off x="9427387" y="5985467"/>
            <a:ext cx="2103120" cy="246888"/>
          </a:xfrm>
          <a:prstGeom prst="roundRect">
            <a:avLst/>
          </a:prstGeom>
          <a:ln>
            <a:solidFill>
              <a:srgbClr val="BA23F6"/>
            </a:solidFill>
          </a:ln>
        </p:spPr>
        <p:style>
          <a:lnRef idx="2">
            <a:schemeClr val="accent5"/>
          </a:lnRef>
          <a:fillRef idx="1">
            <a:schemeClr val="lt1"/>
          </a:fillRef>
          <a:effectRef idx="0">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800" u="none" strike="noStrike" dirty="0" err="1">
                <a:effectLst/>
              </a:rPr>
              <a:t>language_aymara_percent</a:t>
            </a:r>
            <a:endParaRPr lang="en-US" sz="800" dirty="0"/>
          </a:p>
        </p:txBody>
      </p:sp>
      <p:sp>
        <p:nvSpPr>
          <p:cNvPr id="40" name="TextBox 22">
            <a:extLst>
              <a:ext uri="{FF2B5EF4-FFF2-40B4-BE49-F238E27FC236}">
                <a16:creationId xmlns:a16="http://schemas.microsoft.com/office/drawing/2014/main" id="{7CD01FA9-518D-644C-6D47-E85F4021758F}"/>
              </a:ext>
            </a:extLst>
          </p:cNvPr>
          <p:cNvSpPr txBox="1"/>
          <p:nvPr/>
        </p:nvSpPr>
        <p:spPr>
          <a:xfrm>
            <a:off x="9350005" y="1157695"/>
            <a:ext cx="1555234" cy="21544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dirty="0">
                <a:latin typeface="Calibri" panose="020F0502020204030204" pitchFamily="34" charset="0"/>
                <a:ea typeface="Calibri" panose="020F0502020204030204" pitchFamily="34" charset="0"/>
                <a:cs typeface="Calibri" panose="020F0502020204030204" pitchFamily="34" charset="0"/>
              </a:rPr>
              <a:t>Feature Selection &amp; Importance </a:t>
            </a:r>
          </a:p>
        </p:txBody>
      </p:sp>
    </p:spTree>
    <p:extLst>
      <p:ext uri="{BB962C8B-B14F-4D97-AF65-F5344CB8AC3E}">
        <p14:creationId xmlns:p14="http://schemas.microsoft.com/office/powerpoint/2010/main" val="318468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ea typeface="+mn-lt"/>
                <a:cs typeface="+mn-lt"/>
              </a:rPr>
              <a:t>https://github.com/jcburga/python_final_research/blob/main/%232B_ml_producer_preparation.ipynb</a:t>
            </a: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06A153F7-7A92-EBD9-BA62-BF6804CB6856}"/>
              </a:ext>
            </a:extLst>
          </p:cNvPr>
          <p:cNvGraphicFramePr>
            <a:graphicFrameLocks noGrp="1"/>
          </p:cNvGraphicFramePr>
          <p:nvPr>
            <p:extLst>
              <p:ext uri="{D42A27DB-BD31-4B8C-83A1-F6EECF244321}">
                <p14:modId xmlns:p14="http://schemas.microsoft.com/office/powerpoint/2010/main" val="4241445837"/>
              </p:ext>
            </p:extLst>
          </p:nvPr>
        </p:nvGraphicFramePr>
        <p:xfrm>
          <a:off x="297371" y="2036933"/>
          <a:ext cx="11570211" cy="2240606"/>
        </p:xfrm>
        <a:graphic>
          <a:graphicData uri="http://schemas.openxmlformats.org/drawingml/2006/table">
            <a:tbl>
              <a:tblPr>
                <a:tableStyleId>{5C22544A-7EE6-4342-B048-85BDC9FD1C3A}</a:tableStyleId>
              </a:tblPr>
              <a:tblGrid>
                <a:gridCol w="279208">
                  <a:extLst>
                    <a:ext uri="{9D8B030D-6E8A-4147-A177-3AD203B41FA5}">
                      <a16:colId xmlns:a16="http://schemas.microsoft.com/office/drawing/2014/main" val="2322266532"/>
                    </a:ext>
                  </a:extLst>
                </a:gridCol>
                <a:gridCol w="2878666">
                  <a:extLst>
                    <a:ext uri="{9D8B030D-6E8A-4147-A177-3AD203B41FA5}">
                      <a16:colId xmlns:a16="http://schemas.microsoft.com/office/drawing/2014/main" val="6447945"/>
                    </a:ext>
                  </a:extLst>
                </a:gridCol>
                <a:gridCol w="8412337">
                  <a:extLst>
                    <a:ext uri="{9D8B030D-6E8A-4147-A177-3AD203B41FA5}">
                      <a16:colId xmlns:a16="http://schemas.microsoft.com/office/drawing/2014/main" val="3497082911"/>
                    </a:ext>
                  </a:extLst>
                </a:gridCol>
              </a:tblGrid>
              <a:tr h="152813">
                <a:tc>
                  <a:txBody>
                    <a:bodyPr/>
                    <a:lstStyle/>
                    <a:p>
                      <a:pPr lvl="0" algn="l">
                        <a:buNone/>
                      </a:pPr>
                      <a:endParaRPr lang="en-US" sz="1300" b="1" u="none" strike="noStrike">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u="none" strike="noStrike">
                          <a:effectLst/>
                          <a:latin typeface="Calibri"/>
                          <a:cs typeface="Calibri"/>
                        </a:rPr>
                        <a:t>Description</a:t>
                      </a:r>
                      <a:endParaRPr lang="en-US" sz="1300" b="1" i="0" u="none" strike="noStrike">
                        <a:solidFill>
                          <a:srgbClr val="000000"/>
                        </a:solidFill>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u="none" strike="noStrike" dirty="0">
                          <a:effectLst/>
                          <a:latin typeface="Calibri"/>
                          <a:cs typeface="Calibri"/>
                        </a:rPr>
                        <a:t>Code</a:t>
                      </a:r>
                      <a:endParaRPr lang="en-US" sz="1300" b="1" i="0" u="none" strike="noStrike" dirty="0">
                        <a:solidFill>
                          <a:srgbClr val="000000"/>
                        </a:solidFill>
                        <a:effectLst/>
                        <a:latin typeface="Calibri"/>
                        <a:cs typeface="Calibri"/>
                      </a:endParaRPr>
                    </a:p>
                  </a:txBody>
                  <a:tcPr marL="6446" marR="6446" marT="6446" marB="0">
                    <a:solidFill>
                      <a:schemeClr val="bg1">
                        <a:lumMod val="95000"/>
                      </a:schemeClr>
                    </a:solidFill>
                  </a:tcPr>
                </a:tc>
                <a:extLst>
                  <a:ext uri="{0D108BD9-81ED-4DB2-BD59-A6C34878D82A}">
                    <a16:rowId xmlns:a16="http://schemas.microsoft.com/office/drawing/2014/main" val="2733532873"/>
                  </a:ext>
                </a:extLst>
              </a:tr>
              <a:tr h="466930">
                <a:tc>
                  <a:txBody>
                    <a:bodyPr/>
                    <a:lstStyle/>
                    <a:p>
                      <a:pPr lvl="0" algn="l">
                        <a:buNone/>
                      </a:pPr>
                      <a:r>
                        <a:rPr lang="en-US" sz="1300" b="1" u="none" strike="noStrike">
                          <a:effectLst/>
                          <a:latin typeface="Calibri"/>
                          <a:cs typeface="Calibri"/>
                        </a:rPr>
                        <a:t>1</a:t>
                      </a:r>
                      <a:endParaRPr lang="en-US" sz="1300" b="1" i="0" u="none" strike="noStrike">
                        <a:solidFill>
                          <a:srgbClr val="000000"/>
                        </a:solidFill>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u="none" strike="noStrike">
                          <a:effectLst/>
                          <a:latin typeface="Calibri"/>
                          <a:cs typeface="Calibri"/>
                        </a:rPr>
                        <a:t>Data Collection </a:t>
                      </a:r>
                      <a:endParaRPr lang="en-US" sz="1300">
                        <a:latin typeface="Calibri"/>
                      </a:endParaRPr>
                    </a:p>
                    <a:p>
                      <a:pPr lvl="0" algn="l">
                        <a:buNone/>
                      </a:pPr>
                      <a:r>
                        <a:rPr lang="en-US" sz="1300" b="1" i="0" u="none" strike="noStrike" noProof="0">
                          <a:solidFill>
                            <a:srgbClr val="000000"/>
                          </a:solidFill>
                          <a:effectLst/>
                          <a:latin typeface="Calibri"/>
                        </a:rPr>
                        <a:t>Data Collection </a:t>
                      </a:r>
                    </a:p>
                    <a:p>
                      <a:pPr lvl="0" algn="l">
                        <a:buNone/>
                      </a:pPr>
                      <a:r>
                        <a:rPr lang="en-US" sz="1300" b="1" i="0" u="none" strike="noStrike" noProof="0">
                          <a:solidFill>
                            <a:srgbClr val="000000"/>
                          </a:solidFill>
                          <a:effectLst/>
                          <a:latin typeface="Calibri"/>
                        </a:rPr>
                        <a:t>Statistical Analysis</a:t>
                      </a:r>
                      <a:endParaRPr lang="en-US" sz="1300">
                        <a:latin typeface="Calibri"/>
                      </a:endParaRPr>
                    </a:p>
                  </a:txBody>
                  <a:tcPr marL="6446" marR="6446" marT="6446" marB="0">
                    <a:solidFill>
                      <a:schemeClr val="bg1">
                        <a:lumMod val="95000"/>
                      </a:schemeClr>
                    </a:solidFill>
                  </a:tcPr>
                </a:tc>
                <a:tc>
                  <a:txBody>
                    <a:bodyPr/>
                    <a:lstStyle/>
                    <a:p>
                      <a:pPr lvl="0" algn="l">
                        <a:buNone/>
                      </a:pPr>
                      <a:r>
                        <a:rPr lang="en-US" sz="1300" b="0" i="0" u="none" strike="noStrike" noProof="0" dirty="0">
                          <a:effectLst/>
                          <a:latin typeface="Calibri"/>
                          <a:hlinkClick r:id="rId2"/>
                        </a:rPr>
                        <a:t>https://github.com/jcburga/python_final_research/blob/main/concatenate_clean_agriculture_producer_employment.csv</a:t>
                      </a:r>
                      <a:endParaRPr lang="en-US" sz="1300" dirty="0">
                        <a:latin typeface="Calibri"/>
                      </a:endParaRPr>
                    </a:p>
                    <a:p>
                      <a:pPr lvl="0" algn="l">
                        <a:buNone/>
                      </a:pPr>
                      <a:r>
                        <a:rPr lang="en-US" sz="1300" b="0" i="0" u="none" strike="noStrike" noProof="0" dirty="0">
                          <a:effectLst/>
                          <a:hlinkClick r:id="rId3"/>
                        </a:rPr>
                        <a:t>https://github.com/jcburga/python_final_research/blob/main/ml_producer_profile_selected_features.csv</a:t>
                      </a:r>
                      <a:endParaRPr lang="en-US" dirty="0"/>
                    </a:p>
                    <a:p>
                      <a:pPr lvl="0" algn="l">
                        <a:buNone/>
                      </a:pPr>
                      <a:r>
                        <a:rPr lang="en-US" sz="1300" b="0" i="0" u="none" strike="noStrike" noProof="0" dirty="0">
                          <a:effectLst/>
                          <a:latin typeface="Calibri"/>
                          <a:hlinkClick r:id="rId4"/>
                        </a:rPr>
                        <a:t>https://github.com/jcburga/python_final_research/blob/main/%231_ml_producer__statistical.ipynb</a:t>
                      </a:r>
                      <a:endParaRPr lang="en-US" sz="1300" b="0" i="0" u="none" strike="noStrike" noProof="0" dirty="0">
                        <a:effectLst/>
                        <a:latin typeface="Calibri"/>
                      </a:endParaRPr>
                    </a:p>
                  </a:txBody>
                  <a:tcPr marL="6446" marR="6446" marT="6446" marB="0">
                    <a:solidFill>
                      <a:schemeClr val="bg1">
                        <a:lumMod val="95000"/>
                      </a:schemeClr>
                    </a:solidFill>
                  </a:tcPr>
                </a:tc>
                <a:extLst>
                  <a:ext uri="{0D108BD9-81ED-4DB2-BD59-A6C34878D82A}">
                    <a16:rowId xmlns:a16="http://schemas.microsoft.com/office/drawing/2014/main" val="3971840238"/>
                  </a:ext>
                </a:extLst>
              </a:tr>
              <a:tr h="314116">
                <a:tc>
                  <a:txBody>
                    <a:bodyPr/>
                    <a:lstStyle/>
                    <a:p>
                      <a:pPr lvl="0" algn="l">
                        <a:buNone/>
                      </a:pPr>
                      <a:r>
                        <a:rPr lang="en-US" sz="1300" b="1" u="none" strike="noStrike">
                          <a:effectLst/>
                          <a:latin typeface="Calibri"/>
                          <a:cs typeface="Calibri"/>
                        </a:rPr>
                        <a:t>2</a:t>
                      </a:r>
                      <a:endParaRPr lang="en-US" sz="1300" b="1" i="0" u="none" strike="noStrike">
                        <a:solidFill>
                          <a:srgbClr val="000000"/>
                        </a:solidFill>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u="none" strike="noStrike" dirty="0">
                          <a:effectLst/>
                          <a:latin typeface="Calibri"/>
                          <a:cs typeface="Calibri"/>
                        </a:rPr>
                        <a:t>Data Exploration:</a:t>
                      </a:r>
                    </a:p>
                    <a:p>
                      <a:pPr lvl="0" algn="l">
                        <a:buNone/>
                      </a:pPr>
                      <a:r>
                        <a:rPr lang="en-US" sz="1300" b="1" u="none" strike="noStrike" dirty="0">
                          <a:effectLst/>
                          <a:latin typeface="Calibri"/>
                          <a:cs typeface="Calibri"/>
                        </a:rPr>
                        <a:t>Data Preparation:</a:t>
                      </a:r>
                      <a:endParaRPr lang="en-US" sz="1300" dirty="0">
                        <a:latin typeface="Calibri"/>
                      </a:endParaRPr>
                    </a:p>
                  </a:txBody>
                  <a:tcPr marL="6446" marR="6446" marT="6446" marB="0">
                    <a:solidFill>
                      <a:schemeClr val="bg1">
                        <a:lumMod val="95000"/>
                      </a:schemeClr>
                    </a:solidFill>
                  </a:tcPr>
                </a:tc>
                <a:tc>
                  <a:txBody>
                    <a:bodyPr/>
                    <a:lstStyle/>
                    <a:p>
                      <a:pPr lvl="0" algn="l">
                        <a:buNone/>
                      </a:pPr>
                      <a:r>
                        <a:rPr lang="en-US" sz="1300" b="0" i="0" u="none" strike="noStrike" noProof="0">
                          <a:effectLst/>
                          <a:latin typeface="Calibri"/>
                          <a:hlinkClick r:id="rId5"/>
                        </a:rPr>
                        <a:t>https://github.com/jcburga/python_final_research/blob/main/%232A_ml_producer_exploration.ipynb</a:t>
                      </a:r>
                      <a:endParaRPr lang="en-US" sz="1300">
                        <a:latin typeface="Calibri"/>
                      </a:endParaRPr>
                    </a:p>
                    <a:p>
                      <a:pPr lvl="0" algn="l">
                        <a:buNone/>
                      </a:pPr>
                      <a:r>
                        <a:rPr lang="en-US" sz="1300" b="0" i="0" u="none" strike="noStrike" noProof="0">
                          <a:effectLst/>
                          <a:latin typeface="Calibri"/>
                          <a:hlinkClick r:id="rId6"/>
                        </a:rPr>
                        <a:t>https://github.com/jcburga/python_final_research/blob/main/%232B_ml_producer_preparation.ipynb</a:t>
                      </a:r>
                      <a:endParaRPr lang="en-US" sz="1300" b="0" i="0" u="none" strike="noStrike" noProof="0">
                        <a:effectLst/>
                        <a:latin typeface="Calibri"/>
                      </a:endParaRPr>
                    </a:p>
                  </a:txBody>
                  <a:tcPr marL="6446" marR="6446" marT="6446" marB="0">
                    <a:solidFill>
                      <a:schemeClr val="bg1">
                        <a:lumMod val="95000"/>
                      </a:schemeClr>
                    </a:solidFill>
                  </a:tcPr>
                </a:tc>
                <a:extLst>
                  <a:ext uri="{0D108BD9-81ED-4DB2-BD59-A6C34878D82A}">
                    <a16:rowId xmlns:a16="http://schemas.microsoft.com/office/drawing/2014/main" val="1994595710"/>
                  </a:ext>
                </a:extLst>
              </a:tr>
              <a:tr h="382033">
                <a:tc>
                  <a:txBody>
                    <a:bodyPr/>
                    <a:lstStyle/>
                    <a:p>
                      <a:pPr lvl="0" algn="l">
                        <a:buNone/>
                      </a:pPr>
                      <a:r>
                        <a:rPr lang="en-US" sz="1300" b="1" u="none" strike="noStrike">
                          <a:effectLst/>
                          <a:latin typeface="Calibri"/>
                          <a:cs typeface="Calibri"/>
                        </a:rPr>
                        <a:t>3</a:t>
                      </a:r>
                      <a:endParaRPr lang="en-US" sz="1300" b="1" i="0" u="none" strike="noStrike">
                        <a:solidFill>
                          <a:srgbClr val="000000"/>
                        </a:solidFill>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i="0" u="none" strike="noStrike" noProof="0" dirty="0">
                          <a:solidFill>
                            <a:srgbClr val="333333"/>
                          </a:solidFill>
                          <a:effectLst/>
                          <a:latin typeface="Calibri"/>
                        </a:rPr>
                        <a:t>Feature Selection &amp; Importance</a:t>
                      </a:r>
                      <a:endParaRPr lang="en-US" sz="1300" b="1" dirty="0">
                        <a:latin typeface="Calibri"/>
                      </a:endParaRPr>
                    </a:p>
                    <a:p>
                      <a:pPr lvl="0" algn="l">
                        <a:buNone/>
                      </a:pPr>
                      <a:r>
                        <a:rPr lang="en-US" sz="1300" b="1" i="0" u="none" strike="noStrike" noProof="0" dirty="0">
                          <a:solidFill>
                            <a:srgbClr val="333333"/>
                          </a:solidFill>
                          <a:effectLst/>
                          <a:latin typeface="Calibri"/>
                        </a:rPr>
                        <a:t>Data Pre-Processing: </a:t>
                      </a:r>
                      <a:endParaRPr lang="en-US" sz="1300" b="1" dirty="0">
                        <a:latin typeface="Calibri"/>
                      </a:endParaRPr>
                    </a:p>
                  </a:txBody>
                  <a:tcPr marL="6446" marR="6446" marT="6446" marB="0">
                    <a:solidFill>
                      <a:schemeClr val="bg1">
                        <a:lumMod val="95000"/>
                      </a:schemeClr>
                    </a:solidFill>
                  </a:tcPr>
                </a:tc>
                <a:tc>
                  <a:txBody>
                    <a:bodyPr/>
                    <a:lstStyle/>
                    <a:p>
                      <a:pPr lvl="0" algn="l">
                        <a:buNone/>
                      </a:pPr>
                      <a:r>
                        <a:rPr lang="en-US" sz="1300" b="0" i="0" u="none" strike="noStrike" noProof="0" dirty="0">
                          <a:solidFill>
                            <a:srgbClr val="000000"/>
                          </a:solidFill>
                          <a:effectLst/>
                          <a:latin typeface="Calibri"/>
                          <a:hlinkClick r:id="rId7"/>
                        </a:rPr>
                        <a:t>https://github.com/jcburga/python_final_research/blob/main/%233B_ml_producer_feature_selection_importance.ipynb</a:t>
                      </a:r>
                      <a:endParaRPr lang="en-US" sz="1300" dirty="0">
                        <a:latin typeface="Calibri"/>
                      </a:endParaRPr>
                    </a:p>
                    <a:p>
                      <a:pPr lvl="0" algn="l">
                        <a:buNone/>
                      </a:pPr>
                      <a:r>
                        <a:rPr lang="en-US" sz="1300" b="0" i="0" u="none" strike="noStrike" noProof="0" dirty="0">
                          <a:effectLst/>
                          <a:latin typeface="Calibri"/>
                          <a:hlinkClick r:id="rId8"/>
                        </a:rPr>
                        <a:t>https://github.com/jcburga/python_final_research/blob/main/%234_ml_producer_pre_processing.ipynb</a:t>
                      </a:r>
                      <a:endParaRPr lang="en-US" sz="1300" b="0" i="0" u="none" strike="noStrike" noProof="0" dirty="0">
                        <a:effectLst/>
                        <a:latin typeface="Calibri"/>
                      </a:endParaRPr>
                    </a:p>
                  </a:txBody>
                  <a:tcPr marL="6446" marR="6446" marT="6446" marB="0">
                    <a:solidFill>
                      <a:schemeClr val="bg1">
                        <a:lumMod val="95000"/>
                      </a:schemeClr>
                    </a:solidFill>
                  </a:tcPr>
                </a:tc>
                <a:extLst>
                  <a:ext uri="{0D108BD9-81ED-4DB2-BD59-A6C34878D82A}">
                    <a16:rowId xmlns:a16="http://schemas.microsoft.com/office/drawing/2014/main" val="1026864577"/>
                  </a:ext>
                </a:extLst>
              </a:tr>
              <a:tr h="178282">
                <a:tc>
                  <a:txBody>
                    <a:bodyPr/>
                    <a:lstStyle/>
                    <a:p>
                      <a:pPr lvl="0" algn="l">
                        <a:buNone/>
                      </a:pPr>
                      <a:r>
                        <a:rPr lang="en-US" sz="1300" b="1" u="none" strike="noStrike">
                          <a:effectLst/>
                          <a:latin typeface="Calibri"/>
                          <a:cs typeface="Calibri"/>
                        </a:rPr>
                        <a:t>4</a:t>
                      </a:r>
                      <a:endParaRPr lang="en-US" sz="1300" b="1" i="0" u="none" strike="noStrike">
                        <a:solidFill>
                          <a:srgbClr val="000000"/>
                        </a:solidFill>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u="none" strike="noStrike" dirty="0">
                          <a:effectLst/>
                          <a:latin typeface="Calibri"/>
                          <a:cs typeface="Calibri"/>
                        </a:rPr>
                        <a:t>Model Training: Split,</a:t>
                      </a:r>
                    </a:p>
                  </a:txBody>
                  <a:tcPr marL="6446" marR="6446" marT="6446" marB="0">
                    <a:solidFill>
                      <a:schemeClr val="bg1">
                        <a:lumMod val="95000"/>
                      </a:schemeClr>
                    </a:solidFill>
                  </a:tcPr>
                </a:tc>
                <a:tc rowSpan="3">
                  <a:txBody>
                    <a:bodyPr/>
                    <a:lstStyle/>
                    <a:p>
                      <a:pPr lvl="0" algn="l">
                        <a:buNone/>
                      </a:pPr>
                      <a:r>
                        <a:rPr lang="en-US" sz="1300" b="0" i="0" u="none" strike="noStrike" noProof="0" dirty="0">
                          <a:effectLst/>
                          <a:latin typeface="Calibri"/>
                          <a:hlinkClick r:id="rId9"/>
                        </a:rPr>
                        <a:t>https://github.com/jcburga/python_final_research/blob/main/%234_5_6_ml_producer_train_predict_evaluate.ipynb</a:t>
                      </a:r>
                      <a:endParaRPr lang="en-US" sz="1300" b="0" i="0" u="none" strike="noStrike" noProof="0" dirty="0">
                        <a:effectLst/>
                        <a:latin typeface="Calibri"/>
                      </a:endParaRPr>
                    </a:p>
                  </a:txBody>
                  <a:tcPr marL="6446" marR="6446" marT="6446" marB="0">
                    <a:solidFill>
                      <a:schemeClr val="bg1">
                        <a:lumMod val="95000"/>
                      </a:schemeClr>
                    </a:solidFill>
                  </a:tcPr>
                </a:tc>
                <a:extLst>
                  <a:ext uri="{0D108BD9-81ED-4DB2-BD59-A6C34878D82A}">
                    <a16:rowId xmlns:a16="http://schemas.microsoft.com/office/drawing/2014/main" val="2379943464"/>
                  </a:ext>
                </a:extLst>
              </a:tr>
              <a:tr h="220730">
                <a:tc>
                  <a:txBody>
                    <a:bodyPr/>
                    <a:lstStyle/>
                    <a:p>
                      <a:pPr lvl="0" algn="l">
                        <a:buNone/>
                      </a:pPr>
                      <a:r>
                        <a:rPr lang="en-US" sz="1300" b="1" u="none" strike="noStrike">
                          <a:effectLst/>
                          <a:latin typeface="Calibri"/>
                          <a:cs typeface="Calibri"/>
                        </a:rPr>
                        <a:t>5</a:t>
                      </a:r>
                      <a:endParaRPr lang="en-US" sz="1300" b="1" i="0" u="none" strike="noStrike">
                        <a:solidFill>
                          <a:srgbClr val="000000"/>
                        </a:solidFill>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i="0" u="none" strike="noStrike" noProof="0" dirty="0">
                          <a:solidFill>
                            <a:srgbClr val="000000"/>
                          </a:solidFill>
                          <a:effectLst/>
                          <a:latin typeface="Calibri"/>
                        </a:rPr>
                        <a:t>Prediction:</a:t>
                      </a:r>
                    </a:p>
                  </a:txBody>
                  <a:tcPr marL="6446" marR="6446" marT="6446" marB="0">
                    <a:solidFill>
                      <a:schemeClr val="bg1">
                        <a:lumMod val="95000"/>
                      </a:schemeClr>
                    </a:solidFill>
                  </a:tcPr>
                </a:tc>
                <a:tc vMerge="1">
                  <a:txBody>
                    <a:bodyPr/>
                    <a:lstStyle/>
                    <a:p>
                      <a:endParaRPr lang="en-US"/>
                    </a:p>
                  </a:txBody>
                  <a:tcPr marL="6446" marR="6446" marT="6446" marB="0">
                    <a:solidFill>
                      <a:schemeClr val="bg1">
                        <a:lumMod val="95000"/>
                      </a:schemeClr>
                    </a:solidFill>
                  </a:tcPr>
                </a:tc>
                <a:extLst>
                  <a:ext uri="{0D108BD9-81ED-4DB2-BD59-A6C34878D82A}">
                    <a16:rowId xmlns:a16="http://schemas.microsoft.com/office/drawing/2014/main" val="3050526426"/>
                  </a:ext>
                </a:extLst>
              </a:tr>
              <a:tr h="152813">
                <a:tc>
                  <a:txBody>
                    <a:bodyPr/>
                    <a:lstStyle/>
                    <a:p>
                      <a:pPr lvl="0" algn="l">
                        <a:buNone/>
                      </a:pPr>
                      <a:r>
                        <a:rPr lang="en-US" sz="1300" b="1" u="none" strike="noStrike">
                          <a:effectLst/>
                          <a:latin typeface="Calibri"/>
                          <a:cs typeface="Calibri"/>
                        </a:rPr>
                        <a:t>6</a:t>
                      </a:r>
                      <a:endParaRPr lang="en-US" sz="1300" b="1" i="0" u="none" strike="noStrike">
                        <a:solidFill>
                          <a:srgbClr val="000000"/>
                        </a:solidFill>
                        <a:effectLst/>
                        <a:latin typeface="Calibri"/>
                        <a:cs typeface="Calibri"/>
                      </a:endParaRPr>
                    </a:p>
                  </a:txBody>
                  <a:tcPr marL="6446" marR="6446" marT="6446" marB="0">
                    <a:solidFill>
                      <a:schemeClr val="bg1">
                        <a:lumMod val="95000"/>
                      </a:schemeClr>
                    </a:solidFill>
                  </a:tcPr>
                </a:tc>
                <a:tc>
                  <a:txBody>
                    <a:bodyPr/>
                    <a:lstStyle/>
                    <a:p>
                      <a:pPr lvl="0" algn="l">
                        <a:buNone/>
                      </a:pPr>
                      <a:r>
                        <a:rPr lang="en-US" sz="1300" b="1" i="0" u="none" strike="noStrike" noProof="0" dirty="0">
                          <a:solidFill>
                            <a:srgbClr val="000000"/>
                          </a:solidFill>
                          <a:effectLst/>
                          <a:latin typeface="Calibri"/>
                        </a:rPr>
                        <a:t>Model Evaluation:</a:t>
                      </a:r>
                      <a:endParaRPr lang="en-US" sz="1300" b="1" dirty="0">
                        <a:latin typeface="Calibri"/>
                      </a:endParaRPr>
                    </a:p>
                  </a:txBody>
                  <a:tcPr marL="6446" marR="6446" marT="6446" marB="0">
                    <a:solidFill>
                      <a:schemeClr val="bg1">
                        <a:lumMod val="95000"/>
                      </a:schemeClr>
                    </a:solidFill>
                  </a:tcPr>
                </a:tc>
                <a:tc vMerge="1">
                  <a:txBody>
                    <a:bodyPr/>
                    <a:lstStyle/>
                    <a:p>
                      <a:endParaRPr lang="en-US"/>
                    </a:p>
                  </a:txBody>
                  <a:tcPr marL="6446" marR="6446" marT="6446" marB="0">
                    <a:solidFill>
                      <a:schemeClr val="bg1">
                        <a:lumMod val="95000"/>
                      </a:schemeClr>
                    </a:solidFill>
                  </a:tcPr>
                </a:tc>
                <a:extLst>
                  <a:ext uri="{0D108BD9-81ED-4DB2-BD59-A6C34878D82A}">
                    <a16:rowId xmlns:a16="http://schemas.microsoft.com/office/drawing/2014/main" val="1680122249"/>
                  </a:ext>
                </a:extLst>
              </a:tr>
            </a:tbl>
          </a:graphicData>
        </a:graphic>
      </p:graphicFrame>
      <p:graphicFrame>
        <p:nvGraphicFramePr>
          <p:cNvPr id="2" name="Table 1">
            <a:extLst>
              <a:ext uri="{FF2B5EF4-FFF2-40B4-BE49-F238E27FC236}">
                <a16:creationId xmlns:a16="http://schemas.microsoft.com/office/drawing/2014/main" id="{EB4D68F9-FF9C-CFED-B989-DEE2FE57CDAA}"/>
              </a:ext>
            </a:extLst>
          </p:cNvPr>
          <p:cNvGraphicFramePr>
            <a:graphicFrameLocks noGrp="1"/>
          </p:cNvGraphicFramePr>
          <p:nvPr>
            <p:extLst>
              <p:ext uri="{D42A27DB-BD31-4B8C-83A1-F6EECF244321}">
                <p14:modId xmlns:p14="http://schemas.microsoft.com/office/powerpoint/2010/main" val="571662135"/>
              </p:ext>
            </p:extLst>
          </p:nvPr>
        </p:nvGraphicFramePr>
        <p:xfrm>
          <a:off x="307531" y="5544127"/>
          <a:ext cx="9245600" cy="813435"/>
        </p:xfrm>
        <a:graphic>
          <a:graphicData uri="http://schemas.openxmlformats.org/drawingml/2006/table">
            <a:tbl>
              <a:tblPr>
                <a:tableStyleId>{5C22544A-7EE6-4342-B048-85BDC9FD1C3A}</a:tableStyleId>
              </a:tblPr>
              <a:tblGrid>
                <a:gridCol w="114300">
                  <a:extLst>
                    <a:ext uri="{9D8B030D-6E8A-4147-A177-3AD203B41FA5}">
                      <a16:colId xmlns:a16="http://schemas.microsoft.com/office/drawing/2014/main" val="2622541365"/>
                    </a:ext>
                  </a:extLst>
                </a:gridCol>
                <a:gridCol w="889000">
                  <a:extLst>
                    <a:ext uri="{9D8B030D-6E8A-4147-A177-3AD203B41FA5}">
                      <a16:colId xmlns:a16="http://schemas.microsoft.com/office/drawing/2014/main" val="2183162948"/>
                    </a:ext>
                  </a:extLst>
                </a:gridCol>
                <a:gridCol w="8242300">
                  <a:extLst>
                    <a:ext uri="{9D8B030D-6E8A-4147-A177-3AD203B41FA5}">
                      <a16:colId xmlns:a16="http://schemas.microsoft.com/office/drawing/2014/main" val="1614787700"/>
                    </a:ext>
                  </a:extLst>
                </a:gridCol>
              </a:tblGrid>
              <a:tr h="114300">
                <a:tc>
                  <a:txBody>
                    <a:bodyPr/>
                    <a:lstStyle/>
                    <a:p>
                      <a:pPr algn="l" fontAlgn="b"/>
                      <a:endParaRPr lang="en-US" sz="700" b="0" i="0" u="none" strike="noStrike">
                        <a:solidFill>
                          <a:schemeClr val="bg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700" u="none" strike="noStrike">
                          <a:solidFill>
                            <a:schemeClr val="bg1"/>
                          </a:solidFill>
                          <a:effectLst/>
                        </a:rPr>
                        <a:t>References</a:t>
                      </a:r>
                      <a:endParaRPr lang="en-US" sz="700" b="0" i="0" u="none" strike="noStrike">
                        <a:solidFill>
                          <a:schemeClr val="bg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700" b="0" i="0" u="none" strike="noStrike">
                        <a:solidFill>
                          <a:schemeClr val="bg1"/>
                        </a:solidFill>
                        <a:effectLst/>
                        <a:latin typeface="Calibri" panose="020F050202020403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707180"/>
                  </a:ext>
                </a:extLst>
              </a:tr>
              <a:tr h="114300">
                <a:tc>
                  <a:txBody>
                    <a:bodyPr/>
                    <a:lstStyle/>
                    <a:p>
                      <a:pPr algn="l" rtl="0" fontAlgn="t"/>
                      <a:r>
                        <a:rPr lang="en-US" sz="700" u="none" strike="noStrike">
                          <a:solidFill>
                            <a:schemeClr val="bg1"/>
                          </a:solidFill>
                          <a:effectLst/>
                        </a:rPr>
                        <a:t>1</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Data Collection:</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Kelleher, J. D., Mac Namee, B., &amp; D’Arcy, A. (2015). Fundamentals of Machine Learning for Predictive Data Analytics: Algorithms, Worked Examples, and Case Studies. MIT Press.</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0628098"/>
                  </a:ext>
                </a:extLst>
              </a:tr>
              <a:tr h="114300">
                <a:tc>
                  <a:txBody>
                    <a:bodyPr/>
                    <a:lstStyle/>
                    <a:p>
                      <a:pPr algn="l" rtl="0" fontAlgn="t"/>
                      <a:r>
                        <a:rPr lang="en-US" sz="700" u="none" strike="noStrike">
                          <a:solidFill>
                            <a:schemeClr val="bg1"/>
                          </a:solidFill>
                          <a:effectLst/>
                        </a:rPr>
                        <a:t>2</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Data Preprocessing:</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Garcia, S., Luengo, J., &amp; Herrera, F. (2015). Data Preprocessing in Data Mining. Springer.</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309145"/>
                  </a:ext>
                </a:extLst>
              </a:tr>
              <a:tr h="114300">
                <a:tc>
                  <a:txBody>
                    <a:bodyPr/>
                    <a:lstStyle/>
                    <a:p>
                      <a:pPr algn="l" rtl="0" fontAlgn="t"/>
                      <a:r>
                        <a:rPr lang="en-US" sz="700" u="none" strike="noStrike">
                          <a:solidFill>
                            <a:schemeClr val="bg1"/>
                          </a:solidFill>
                          <a:effectLst/>
                        </a:rPr>
                        <a:t>3</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Feature Selection:</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Guyon, I., &amp; Elisseeff, A. (2003). An Introduction to Variable and Feature Selection. Journal of Machine Learning Research, 3, 1157-1182.</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5727836"/>
                  </a:ext>
                </a:extLst>
              </a:tr>
              <a:tr h="114300">
                <a:tc>
                  <a:txBody>
                    <a:bodyPr/>
                    <a:lstStyle/>
                    <a:p>
                      <a:pPr algn="l" rtl="0" fontAlgn="t"/>
                      <a:r>
                        <a:rPr lang="en-US" sz="700" u="none" strike="noStrike">
                          <a:solidFill>
                            <a:schemeClr val="bg1"/>
                          </a:solidFill>
                          <a:effectLst/>
                        </a:rPr>
                        <a:t>4</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Model Training:</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Bishop, C. M. (2006). Pattern Recognition and Machine Learning. Springer.</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22163788"/>
                  </a:ext>
                </a:extLst>
              </a:tr>
              <a:tr h="114300">
                <a:tc>
                  <a:txBody>
                    <a:bodyPr/>
                    <a:lstStyle/>
                    <a:p>
                      <a:pPr algn="l" rtl="0" fontAlgn="t"/>
                      <a:r>
                        <a:rPr lang="en-US" sz="700" u="none" strike="noStrike">
                          <a:solidFill>
                            <a:schemeClr val="bg1"/>
                          </a:solidFill>
                          <a:effectLst/>
                        </a:rPr>
                        <a:t>5</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Model Evaluation:</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Sokolova, M., &amp; Lapalme, G. (2009). A Systematic Analysis of Performance Measures for Classification Tasks. Information Processing &amp; Management, 45(4), 427-437.</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8972458"/>
                  </a:ext>
                </a:extLst>
              </a:tr>
              <a:tr h="114300">
                <a:tc>
                  <a:txBody>
                    <a:bodyPr/>
                    <a:lstStyle/>
                    <a:p>
                      <a:pPr algn="l" rtl="0" fontAlgn="t"/>
                      <a:r>
                        <a:rPr lang="en-US" sz="700" u="none" strike="noStrike">
                          <a:solidFill>
                            <a:schemeClr val="bg1"/>
                          </a:solidFill>
                          <a:effectLst/>
                        </a:rPr>
                        <a:t>6</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Prediction:</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700" u="none" strike="noStrike">
                          <a:solidFill>
                            <a:schemeClr val="bg1"/>
                          </a:solidFill>
                          <a:effectLst/>
                        </a:rPr>
                        <a:t>Hastie, T., </a:t>
                      </a:r>
                      <a:r>
                        <a:rPr lang="en-US" sz="700" u="none" strike="noStrike" err="1">
                          <a:solidFill>
                            <a:schemeClr val="bg1"/>
                          </a:solidFill>
                          <a:effectLst/>
                        </a:rPr>
                        <a:t>Tibshirani</a:t>
                      </a:r>
                      <a:r>
                        <a:rPr lang="en-US" sz="700" u="none" strike="noStrike">
                          <a:solidFill>
                            <a:schemeClr val="bg1"/>
                          </a:solidFill>
                          <a:effectLst/>
                        </a:rPr>
                        <a:t>, R., &amp; Friedman, J. (2009). The Elements of Statistical Learning: Data Mining, Inference, and Prediction. Springer. </a:t>
                      </a:r>
                      <a:endParaRPr lang="en-US" sz="700" b="0" i="0" u="none" strike="noStrike">
                        <a:solidFill>
                          <a:schemeClr val="bg1"/>
                        </a:solidFill>
                        <a:effectLst/>
                        <a:latin typeface="Calibri" panose="020F0502020204030204" pitchFamily="34" charset="0"/>
                      </a:endParaRPr>
                    </a:p>
                  </a:txBody>
                  <a:tcPr marL="9525" marR="9525" marT="9525"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5130559"/>
                  </a:ext>
                </a:extLst>
              </a:tr>
            </a:tbl>
          </a:graphicData>
        </a:graphic>
      </p:graphicFrame>
      <p:sp>
        <p:nvSpPr>
          <p:cNvPr id="3" name="TextBox 2">
            <a:extLst>
              <a:ext uri="{FF2B5EF4-FFF2-40B4-BE49-F238E27FC236}">
                <a16:creationId xmlns:a16="http://schemas.microsoft.com/office/drawing/2014/main" id="{EA741F4A-BE56-5C88-714B-D5642262D97F}"/>
              </a:ext>
            </a:extLst>
          </p:cNvPr>
          <p:cNvSpPr txBox="1"/>
          <p:nvPr/>
        </p:nvSpPr>
        <p:spPr>
          <a:xfrm>
            <a:off x="3283001" y="1351280"/>
            <a:ext cx="5601149" cy="369332"/>
          </a:xfrm>
          <a:prstGeom prst="rect">
            <a:avLst/>
          </a:prstGeom>
          <a:noFill/>
        </p:spPr>
        <p:txBody>
          <a:bodyPr wrap="none" lIns="91440" tIns="45720" rIns="91440" bIns="45720" rtlCol="0" anchor="t">
            <a:spAutoFit/>
          </a:bodyPr>
          <a:lstStyle/>
          <a:p>
            <a:r>
              <a:rPr lang="en-US">
                <a:ea typeface="+mn-lt"/>
                <a:cs typeface="+mn-lt"/>
              </a:rPr>
              <a:t>Supervised </a:t>
            </a:r>
            <a:r>
              <a:rPr lang="en-US"/>
              <a:t>Learning (Random Forest) Predictive Model</a:t>
            </a:r>
          </a:p>
        </p:txBody>
      </p:sp>
    </p:spTree>
    <p:extLst>
      <p:ext uri="{BB962C8B-B14F-4D97-AF65-F5344CB8AC3E}">
        <p14:creationId xmlns:p14="http://schemas.microsoft.com/office/powerpoint/2010/main" val="726710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 name="Picture 20" descr="Financial graphs on a dark display">
            <a:extLst>
              <a:ext uri="{FF2B5EF4-FFF2-40B4-BE49-F238E27FC236}">
                <a16:creationId xmlns:a16="http://schemas.microsoft.com/office/drawing/2014/main" id="{029A5E96-4A5C-521B-B10F-02D9CD196D03}"/>
              </a:ext>
            </a:extLst>
          </p:cNvPr>
          <p:cNvPicPr>
            <a:picLocks noChangeAspect="1"/>
          </p:cNvPicPr>
          <p:nvPr/>
        </p:nvPicPr>
        <p:blipFill rotWithShape="1">
          <a:blip r:embed="rId2">
            <a:alphaModFix amt="60000"/>
          </a:blip>
          <a:srcRect t="5000" b="5000"/>
          <a:stretch/>
        </p:blipFill>
        <p:spPr>
          <a:xfrm>
            <a:off x="-1" y="10"/>
            <a:ext cx="12192001" cy="6857990"/>
          </a:xfrm>
          <a:prstGeom prst="rect">
            <a:avLst/>
          </a:prstGeom>
        </p:spPr>
      </p:pic>
      <p:sp>
        <p:nvSpPr>
          <p:cNvPr id="2" name="Title 1">
            <a:extLst>
              <a:ext uri="{FF2B5EF4-FFF2-40B4-BE49-F238E27FC236}">
                <a16:creationId xmlns:a16="http://schemas.microsoft.com/office/drawing/2014/main" id="{765CAAAB-FF58-85F8-3182-175A913E0A51}"/>
              </a:ext>
            </a:extLst>
          </p:cNvPr>
          <p:cNvSpPr>
            <a:spLocks noGrp="1"/>
          </p:cNvSpPr>
          <p:nvPr>
            <p:ph type="title"/>
          </p:nvPr>
        </p:nvSpPr>
        <p:spPr>
          <a:xfrm>
            <a:off x="1198181" y="1122363"/>
            <a:ext cx="9795637" cy="2220775"/>
          </a:xfrm>
        </p:spPr>
        <p:txBody>
          <a:bodyPr vert="horz" lIns="91440" tIns="45720" rIns="91440" bIns="45720" rtlCol="0" anchor="b">
            <a:normAutofit/>
          </a:bodyPr>
          <a:lstStyle/>
          <a:p>
            <a:pPr algn="ctr"/>
            <a:r>
              <a:rPr lang="en-US" sz="5200" b="1">
                <a:solidFill>
                  <a:srgbClr val="FFFFFF"/>
                </a:solidFill>
              </a:rPr>
              <a:t>Research</a:t>
            </a:r>
          </a:p>
        </p:txBody>
      </p:sp>
    </p:spTree>
    <p:extLst>
      <p:ext uri="{BB962C8B-B14F-4D97-AF65-F5344CB8AC3E}">
        <p14:creationId xmlns:p14="http://schemas.microsoft.com/office/powerpoint/2010/main" val="113484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5349</Words>
  <Application>Microsoft Office PowerPoint</Application>
  <PresentationFormat>Widescreen</PresentationFormat>
  <Paragraphs>598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Aptos Narrow</vt:lpstr>
      <vt:lpstr>Arial</vt:lpstr>
      <vt:lpstr>Calibri</vt:lpstr>
      <vt:lpstr>Segoe UI</vt:lpstr>
      <vt:lpstr>Office Theme</vt:lpstr>
      <vt:lpstr>Financing and Training to Address the  Gender Gap in Agriculture in Peru </vt:lpstr>
      <vt:lpstr>PowerPoint Presentation</vt:lpstr>
      <vt:lpstr>PowerPoint Presentation</vt:lpstr>
      <vt:lpstr>PowerPoint Presentation</vt:lpstr>
      <vt:lpstr>Supervised Learning Model</vt:lpstr>
      <vt:lpstr>PowerPoint Presentation</vt:lpstr>
      <vt:lpstr>PowerPoint Presentation</vt:lpstr>
      <vt:lpstr>PowerPoint Presentation</vt:lpstr>
      <vt:lpstr>Research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Carlo Burga</dc:creator>
  <cp:lastModifiedBy>Jose Carlo Burga</cp:lastModifiedBy>
  <cp:revision>1</cp:revision>
  <dcterms:created xsi:type="dcterms:W3CDTF">2024-07-08T15:13:58Z</dcterms:created>
  <dcterms:modified xsi:type="dcterms:W3CDTF">2024-07-15T03:48:26Z</dcterms:modified>
</cp:coreProperties>
</file>