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56" r:id="rId2"/>
    <p:sldId id="284" r:id="rId3"/>
    <p:sldId id="286" r:id="rId4"/>
    <p:sldId id="287" r:id="rId5"/>
    <p:sldId id="289" r:id="rId6"/>
    <p:sldId id="288" r:id="rId7"/>
    <p:sldId id="290"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80" r:id="rId26"/>
    <p:sldId id="282" r:id="rId27"/>
    <p:sldId id="283" r:id="rId28"/>
  </p:sldIdLst>
  <p:sldSz cx="9144000" cy="5143500" type="screen16x9"/>
  <p:notesSz cx="6858000" cy="9144000"/>
  <p:embeddedFontLst>
    <p:embeddedFont>
      <p:font typeface="Lora" panose="020B0604020202020204" charset="0"/>
      <p:regular r:id="rId30"/>
      <p:bold r:id="rId31"/>
      <p:italic r:id="rId32"/>
      <p:boldItalic r:id="rId33"/>
    </p:embeddedFont>
    <p:embeddedFont>
      <p:font typeface="Quattrocento Sans"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6FC9"/>
    <a:srgbClr val="4F8E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C473F8-ADA3-4B3E-B20B-3F0076718F15}">
  <a:tblStyle styleId="{70C473F8-ADA3-4B3E-B20B-3F0076718F1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0634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327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131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139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067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664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2999" cy="519599"/>
          </a:xfrm>
          <a:prstGeom prst="rect">
            <a:avLst/>
          </a:prstGeom>
        </p:spPr>
        <p:txBody>
          <a:bodyPr lIns="91425" tIns="91425" rIns="91425" bIns="91425" anchor="b" anchorCtr="0"/>
          <a:lstStyle>
            <a:lvl1pPr lvl="0" algn="ctr">
              <a:spcBef>
                <a:spcPts val="360"/>
              </a:spcBef>
              <a:buSzPct val="1000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8"/>
            <a:ext cx="9161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199" cy="229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lidemodel.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www.google.com/fonts#UsePlace:use/Collection:Lora:400,700,400italic,700italic|Quattrocento+Sans:400,400italic,700,700italic"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699" cy="1159799"/>
          </a:xfrm>
          <a:prstGeom prst="rect">
            <a:avLst/>
          </a:prstGeom>
        </p:spPr>
        <p:txBody>
          <a:bodyPr lIns="91425" tIns="91425" rIns="91425" bIns="91425" anchor="b" anchorCtr="0">
            <a:noAutofit/>
          </a:bodyPr>
          <a:lstStyle/>
          <a:p>
            <a:pPr lvl="0">
              <a:spcBef>
                <a:spcPts val="0"/>
              </a:spcBef>
              <a:buNone/>
            </a:pPr>
            <a:r>
              <a:rPr lang="en" dirty="0"/>
              <a:t>Project Benson</a:t>
            </a: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rotWithShape="1">
          <a:blip r:embed="rId3"/>
          <a:srcRect l="19192" r="16808"/>
          <a:stretch/>
        </p:blipFill>
        <p:spPr>
          <a:xfrm>
            <a:off x="834379" y="3203303"/>
            <a:ext cx="1059554" cy="1001039"/>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This is a </a:t>
            </a:r>
            <a:r>
              <a:rPr lang="en">
                <a:highlight>
                  <a:srgbClr val="FFCD00"/>
                </a:highlight>
              </a:rPr>
              <a:t>slide title</a:t>
            </a:r>
          </a:p>
        </p:txBody>
      </p:sp>
      <p:sp>
        <p:nvSpPr>
          <p:cNvPr id="112" name="Shape 112"/>
          <p:cNvSpPr txBox="1">
            <a:spLocks noGrp="1"/>
          </p:cNvSpPr>
          <p:nvPr>
            <p:ph type="body" idx="1"/>
          </p:nvPr>
        </p:nvSpPr>
        <p:spPr>
          <a:xfrm>
            <a:off x="1381250" y="1616470"/>
            <a:ext cx="6809700" cy="3112200"/>
          </a:xfrm>
          <a:prstGeom prst="rect">
            <a:avLst/>
          </a:prstGeom>
        </p:spPr>
        <p:txBody>
          <a:bodyPr lIns="91425" tIns="91425" rIns="91425" bIns="91425" anchor="t" anchorCtr="0">
            <a:noAutofit/>
          </a:bodyPr>
          <a:lstStyle/>
          <a:p>
            <a:pPr marL="457200" lvl="0" indent="-228600" rtl="0">
              <a:spcBef>
                <a:spcPts val="0"/>
              </a:spcBef>
            </a:pPr>
            <a:r>
              <a:rPr lang="en"/>
              <a:t>Here you have a list of items</a:t>
            </a:r>
          </a:p>
          <a:p>
            <a:pPr marL="457200" lvl="0" indent="-228600" rtl="0">
              <a:spcBef>
                <a:spcPts val="0"/>
              </a:spcBef>
            </a:pPr>
            <a:r>
              <a:rPr lang="en"/>
              <a:t>And some text</a:t>
            </a:r>
          </a:p>
          <a:p>
            <a:pPr marL="457200" lvl="0" indent="-228600" rtl="0">
              <a:spcBef>
                <a:spcPts val="0"/>
              </a:spcBef>
            </a:pPr>
            <a:r>
              <a:rPr lang="en"/>
              <a:t>But remember not to overload your slides with content</a:t>
            </a:r>
          </a:p>
          <a:p>
            <a:pPr lvl="0" rtl="0">
              <a:spcBef>
                <a:spcPts val="0"/>
              </a:spcBef>
              <a:buClr>
                <a:schemeClr val="dk1"/>
              </a:buClr>
              <a:buSzPct val="45833"/>
              <a:buFont typeface="Arial"/>
              <a:buNone/>
            </a:pPr>
            <a:endParaRPr/>
          </a:p>
          <a:p>
            <a:pPr lvl="0" rtl="0">
              <a:spcBef>
                <a:spcPts val="0"/>
              </a:spcBef>
              <a:buClr>
                <a:schemeClr val="dk1"/>
              </a:buClr>
              <a:buSzPct val="45833"/>
              <a:buFont typeface="Arial"/>
              <a:buNone/>
            </a:pPr>
            <a:r>
              <a:rPr lang="en"/>
              <a:t>You audience will listen to you or read the content, but won’t do both. </a:t>
            </a:r>
          </a:p>
          <a:p>
            <a:pPr lvl="0">
              <a:spcBef>
                <a:spcPts val="0"/>
              </a:spcBef>
              <a:buNone/>
            </a:pPr>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1951575" y="2878750"/>
            <a:ext cx="5240999" cy="1159799"/>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Big concept</a:t>
            </a:r>
          </a:p>
        </p:txBody>
      </p:sp>
      <p:sp>
        <p:nvSpPr>
          <p:cNvPr id="123" name="Shape 123"/>
          <p:cNvSpPr txBox="1">
            <a:spLocks noGrp="1"/>
          </p:cNvSpPr>
          <p:nvPr>
            <p:ph type="subTitle" idx="4294967295"/>
          </p:nvPr>
        </p:nvSpPr>
        <p:spPr>
          <a:xfrm>
            <a:off x="1951575" y="3792554"/>
            <a:ext cx="5240999" cy="784799"/>
          </a:xfrm>
          <a:prstGeom prst="rect">
            <a:avLst/>
          </a:prstGeom>
        </p:spPr>
        <p:txBody>
          <a:bodyPr lIns="91425" tIns="91425" rIns="91425" bIns="91425" anchor="t" anchorCtr="0">
            <a:noAutofit/>
          </a:bodyPr>
          <a:lstStyle/>
          <a:p>
            <a:pPr lvl="0" algn="ctr" rtl="0">
              <a:spcBef>
                <a:spcPts val="0"/>
              </a:spcBef>
              <a:buNone/>
            </a:pPr>
            <a:r>
              <a:rPr lang="en" sz="1800"/>
              <a:t>Bring the attention of your audience over a key concept using icons or illustrations</a:t>
            </a:r>
          </a:p>
        </p:txBody>
      </p:sp>
      <p:cxnSp>
        <p:nvCxnSpPr>
          <p:cNvPr id="124" name="Shape 124"/>
          <p:cNvCxnSpPr/>
          <p:nvPr/>
        </p:nvCxnSpPr>
        <p:spPr>
          <a:xfrm>
            <a:off x="-6025" y="1668728"/>
            <a:ext cx="9161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3470200" y="566931"/>
            <a:ext cx="2203499" cy="2203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26" name="Shape 126"/>
          <p:cNvGrpSpPr/>
          <p:nvPr/>
        </p:nvGrpSpPr>
        <p:grpSpPr>
          <a:xfrm>
            <a:off x="4184367" y="854983"/>
            <a:ext cx="1035173" cy="1035155"/>
            <a:chOff x="6643075" y="3664250"/>
            <a:chExt cx="407950" cy="407975"/>
          </a:xfrm>
        </p:grpSpPr>
        <p:sp>
          <p:nvSpPr>
            <p:cNvPr id="127" name="Shape 12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29" name="Shape 129"/>
          <p:cNvGrpSpPr/>
          <p:nvPr/>
        </p:nvGrpSpPr>
        <p:grpSpPr>
          <a:xfrm rot="-587406">
            <a:off x="4123593" y="2025001"/>
            <a:ext cx="425594" cy="425570"/>
            <a:chOff x="576250" y="4319400"/>
            <a:chExt cx="442075" cy="442050"/>
          </a:xfrm>
        </p:grpSpPr>
        <p:sp>
          <p:nvSpPr>
            <p:cNvPr id="130" name="Shape 13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4" name="Shape 134"/>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a:highlight>
                  <a:srgbClr val="FFCD00"/>
                </a:highlight>
              </a:rPr>
              <a:t>White</a:t>
            </a:r>
          </a:p>
          <a:p>
            <a:pPr lvl="0">
              <a:spcBef>
                <a:spcPts val="0"/>
              </a:spcBef>
              <a:buNone/>
            </a:pPr>
            <a:r>
              <a:rPr lang="en"/>
              <a:t>Is the color of milk and fresh snow, the color produced by the combination of all the colors of the visible spectrum.</a:t>
            </a:r>
          </a:p>
        </p:txBody>
      </p:sp>
      <p:sp>
        <p:nvSpPr>
          <p:cNvPr id="143" name="Shape 143"/>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You can also split your content</a:t>
            </a:r>
          </a:p>
        </p:txBody>
      </p:sp>
      <p:sp>
        <p:nvSpPr>
          <p:cNvPr id="144" name="Shape 144"/>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a:highlight>
                  <a:srgbClr val="FFCD00"/>
                </a:highlight>
              </a:rPr>
              <a:t>Black</a:t>
            </a:r>
          </a:p>
          <a:p>
            <a:pPr lvl="0">
              <a:spcBef>
                <a:spcPts val="0"/>
              </a:spcBef>
              <a:buNone/>
            </a:pPr>
            <a:r>
              <a:rPr lang="en"/>
              <a:t>Is the color of coal, ebony, and of outer space. It is the darkest color, the result of the absence of or complete absorption of light.</a:t>
            </a:r>
          </a:p>
        </p:txBody>
      </p:sp>
      <p:grpSp>
        <p:nvGrpSpPr>
          <p:cNvPr id="145" name="Shape 145"/>
          <p:cNvGrpSpPr/>
          <p:nvPr/>
        </p:nvGrpSpPr>
        <p:grpSpPr>
          <a:xfrm>
            <a:off x="916458" y="1019750"/>
            <a:ext cx="214624" cy="214624"/>
            <a:chOff x="2594050" y="1631825"/>
            <a:chExt cx="439625" cy="439625"/>
          </a:xfrm>
        </p:grpSpPr>
        <p:sp>
          <p:nvSpPr>
            <p:cNvPr id="146" name="Shape 14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In two or three columns</a:t>
            </a:r>
          </a:p>
        </p:txBody>
      </p:sp>
      <p:sp>
        <p:nvSpPr>
          <p:cNvPr id="155" name="Shape 155"/>
          <p:cNvSpPr txBox="1">
            <a:spLocks noGrp="1"/>
          </p:cNvSpPr>
          <p:nvPr>
            <p:ph type="body" idx="1"/>
          </p:nvPr>
        </p:nvSpPr>
        <p:spPr>
          <a:xfrm>
            <a:off x="1381250" y="1651075"/>
            <a:ext cx="2333999" cy="3122399"/>
          </a:xfrm>
          <a:prstGeom prst="rect">
            <a:avLst/>
          </a:prstGeom>
        </p:spPr>
        <p:txBody>
          <a:bodyPr lIns="91425" tIns="91425" rIns="91425" bIns="91425" anchor="t" anchorCtr="0">
            <a:noAutofit/>
          </a:bodyPr>
          <a:lstStyle/>
          <a:p>
            <a:pPr lvl="0" rtl="0">
              <a:spcBef>
                <a:spcPts val="0"/>
              </a:spcBef>
              <a:buNone/>
            </a:pPr>
            <a:r>
              <a:rPr lang="en" b="1">
                <a:highlight>
                  <a:srgbClr val="FFCD00"/>
                </a:highlight>
              </a:rPr>
              <a:t>Yellow</a:t>
            </a:r>
          </a:p>
          <a:p>
            <a:pPr lvl="0">
              <a:spcBef>
                <a:spcPts val="0"/>
              </a:spcBef>
              <a:buNone/>
            </a:pPr>
            <a:r>
              <a:rPr lang="en"/>
              <a:t>Is the color of gold, butter and ripe lemons. In the spectrum of visible light, yellow is found between green and orange.</a:t>
            </a:r>
          </a:p>
        </p:txBody>
      </p:sp>
      <p:sp>
        <p:nvSpPr>
          <p:cNvPr id="156" name="Shape 156"/>
          <p:cNvSpPr txBox="1">
            <a:spLocks noGrp="1"/>
          </p:cNvSpPr>
          <p:nvPr>
            <p:ph type="body" idx="2"/>
          </p:nvPr>
        </p:nvSpPr>
        <p:spPr>
          <a:xfrm>
            <a:off x="3834911" y="1651075"/>
            <a:ext cx="2333999" cy="3122399"/>
          </a:xfrm>
          <a:prstGeom prst="rect">
            <a:avLst/>
          </a:prstGeom>
        </p:spPr>
        <p:txBody>
          <a:bodyPr lIns="91425" tIns="91425" rIns="91425" bIns="91425" anchor="t" anchorCtr="0">
            <a:noAutofit/>
          </a:bodyPr>
          <a:lstStyle/>
          <a:p>
            <a:pPr lvl="0" rtl="0">
              <a:spcBef>
                <a:spcPts val="0"/>
              </a:spcBef>
              <a:buNone/>
            </a:pPr>
            <a:r>
              <a:rPr lang="en" b="1">
                <a:highlight>
                  <a:srgbClr val="FFCD00"/>
                </a:highlight>
              </a:rPr>
              <a:t>Blue</a:t>
            </a:r>
          </a:p>
          <a:p>
            <a:pPr lvl="0">
              <a:spcBef>
                <a:spcPts val="0"/>
              </a:spcBef>
              <a:buNone/>
            </a:pPr>
            <a:r>
              <a:rPr lang="en"/>
              <a:t>Is the colour of the clear sky and the deep sea. It is located between violet and green on the optical spectrum.</a:t>
            </a:r>
          </a:p>
        </p:txBody>
      </p:sp>
      <p:sp>
        <p:nvSpPr>
          <p:cNvPr id="157" name="Shape 157"/>
          <p:cNvSpPr txBox="1">
            <a:spLocks noGrp="1"/>
          </p:cNvSpPr>
          <p:nvPr>
            <p:ph type="body" idx="3"/>
          </p:nvPr>
        </p:nvSpPr>
        <p:spPr>
          <a:xfrm>
            <a:off x="6288573" y="1651075"/>
            <a:ext cx="2333999" cy="3122399"/>
          </a:xfrm>
          <a:prstGeom prst="rect">
            <a:avLst/>
          </a:prstGeom>
        </p:spPr>
        <p:txBody>
          <a:bodyPr lIns="91425" tIns="91425" rIns="91425" bIns="91425" anchor="t" anchorCtr="0">
            <a:noAutofit/>
          </a:bodyPr>
          <a:lstStyle/>
          <a:p>
            <a:pPr lvl="0" rtl="0">
              <a:spcBef>
                <a:spcPts val="0"/>
              </a:spcBef>
              <a:buNone/>
            </a:pPr>
            <a:r>
              <a:rPr lang="en" b="1">
                <a:highlight>
                  <a:srgbClr val="FFCD00"/>
                </a:highlight>
              </a:rPr>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grpSp>
        <p:nvGrpSpPr>
          <p:cNvPr id="158" name="Shape 158"/>
          <p:cNvGrpSpPr/>
          <p:nvPr/>
        </p:nvGrpSpPr>
        <p:grpSpPr>
          <a:xfrm>
            <a:off x="916458" y="1019750"/>
            <a:ext cx="214624" cy="214624"/>
            <a:chOff x="2594050" y="1631825"/>
            <a:chExt cx="439625" cy="439625"/>
          </a:xfrm>
        </p:grpSpPr>
        <p:sp>
          <p:nvSpPr>
            <p:cNvPr id="159" name="Shape 15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body" idx="4294967295"/>
          </p:nvPr>
        </p:nvSpPr>
        <p:spPr>
          <a:xfrm>
            <a:off x="4361975" y="878850"/>
            <a:ext cx="4173000" cy="3654299"/>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r>
              <a:rPr lang="en" sz="2000" b="1">
                <a:solidFill>
                  <a:schemeClr val="dk1"/>
                </a:solidFill>
                <a:latin typeface="Lora"/>
                <a:ea typeface="Lora"/>
                <a:cs typeface="Lora"/>
                <a:sym typeface="Lora"/>
              </a:rPr>
              <a:t>A picture is worth </a:t>
            </a:r>
            <a:r>
              <a:rPr lang="en" sz="2000" b="1">
                <a:solidFill>
                  <a:schemeClr val="dk1"/>
                </a:solidFill>
                <a:highlight>
                  <a:srgbClr val="FFCD00"/>
                </a:highlight>
                <a:latin typeface="Lora"/>
                <a:ea typeface="Lora"/>
                <a:cs typeface="Lora"/>
                <a:sym typeface="Lora"/>
              </a:rPr>
              <a:t>a thousand words</a:t>
            </a:r>
          </a:p>
          <a:p>
            <a:pPr lvl="0" rtl="0">
              <a:spcBef>
                <a:spcPts val="0"/>
              </a:spcBef>
              <a:buNone/>
            </a:pPr>
            <a:r>
              <a:rPr lang="en" sz="2000"/>
              <a:t>A complex idea can be conveyed with just a single still image, namely making it possible to absorb large amounts of data quickly.</a:t>
            </a:r>
          </a:p>
        </p:txBody>
      </p:sp>
      <p:cxnSp>
        <p:nvCxnSpPr>
          <p:cNvPr id="168" name="Shape 168"/>
          <p:cNvCxnSpPr/>
          <p:nvPr/>
        </p:nvCxnSpPr>
        <p:spPr>
          <a:xfrm>
            <a:off x="-6450" y="1131725"/>
            <a:ext cx="9150599" cy="0"/>
          </a:xfrm>
          <a:prstGeom prst="straightConnector1">
            <a:avLst/>
          </a:prstGeom>
          <a:noFill/>
          <a:ln w="9525" cap="flat" cmpd="sng">
            <a:solidFill>
              <a:srgbClr val="CCCCCC"/>
            </a:solidFill>
            <a:prstDash val="solid"/>
            <a:round/>
            <a:headEnd type="none" w="lg" len="lg"/>
            <a:tailEnd type="none" w="lg" len="lg"/>
          </a:ln>
        </p:spPr>
      </p:cxnSp>
      <p:pic>
        <p:nvPicPr>
          <p:cNvPr id="169" name="Shape 169"/>
          <p:cNvPicPr preferRelativeResize="0"/>
          <p:nvPr/>
        </p:nvPicPr>
        <p:blipFill>
          <a:blip r:embed="rId3">
            <a:alphaModFix/>
          </a:blip>
          <a:stretch>
            <a:fillRect/>
          </a:stretch>
        </p:blipFill>
        <p:spPr>
          <a:xfrm>
            <a:off x="384700" y="878850"/>
            <a:ext cx="3654299" cy="3654299"/>
          </a:xfrm>
          <a:prstGeom prst="ellipse">
            <a:avLst/>
          </a:prstGeom>
          <a:noFill/>
          <a:ln>
            <a:noFill/>
          </a:ln>
        </p:spPr>
      </p:pic>
      <p:sp>
        <p:nvSpPr>
          <p:cNvPr id="170" name="Shape 170"/>
          <p:cNvSpPr/>
          <p:nvPr/>
        </p:nvSpPr>
        <p:spPr>
          <a:xfrm>
            <a:off x="625400" y="736699"/>
            <a:ext cx="790199" cy="790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71" name="Shape 171"/>
          <p:cNvGrpSpPr/>
          <p:nvPr/>
        </p:nvGrpSpPr>
        <p:grpSpPr>
          <a:xfrm>
            <a:off x="842317" y="975119"/>
            <a:ext cx="356203" cy="313212"/>
            <a:chOff x="1929775" y="320925"/>
            <a:chExt cx="423800" cy="372650"/>
          </a:xfrm>
        </p:grpSpPr>
        <p:sp>
          <p:nvSpPr>
            <p:cNvPr id="172" name="Shape 172"/>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4" name="Shape 174"/>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idx="4294967295"/>
          </p:nvPr>
        </p:nvSpPr>
        <p:spPr>
          <a:xfrm>
            <a:off x="3399200" y="3715750"/>
            <a:ext cx="2345699" cy="503999"/>
          </a:xfrm>
          <a:prstGeom prst="rect">
            <a:avLst/>
          </a:prstGeom>
        </p:spPr>
        <p:txBody>
          <a:bodyPr lIns="91425" tIns="91425" rIns="91425" bIns="91425" anchor="b" anchorCtr="0">
            <a:noAutofit/>
          </a:bodyPr>
          <a:lstStyle/>
          <a:p>
            <a:pPr lvl="0" algn="ctr" rtl="0">
              <a:spcBef>
                <a:spcPts val="0"/>
              </a:spcBef>
              <a:buNone/>
            </a:pPr>
            <a:r>
              <a:rPr lang="en" sz="1800">
                <a:highlight>
                  <a:srgbClr val="FFCD00"/>
                </a:highlight>
              </a:rPr>
              <a:t>Want big impact? </a:t>
            </a:r>
            <a:r>
              <a:rPr lang="en" sz="1800" i="1">
                <a:highlight>
                  <a:srgbClr val="FFCD00"/>
                </a:highlight>
              </a:rPr>
              <a:t>Use big image.</a:t>
            </a:r>
          </a:p>
        </p:txBody>
      </p:sp>
      <p:sp>
        <p:nvSpPr>
          <p:cNvPr id="182" name="Shape 182"/>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381250" y="937125"/>
            <a:ext cx="3878399" cy="435599"/>
          </a:xfrm>
          <a:prstGeom prst="rect">
            <a:avLst/>
          </a:prstGeom>
        </p:spPr>
        <p:txBody>
          <a:bodyPr lIns="91425" tIns="91425" rIns="91425" bIns="91425" anchor="ctr" anchorCtr="0">
            <a:noAutofit/>
          </a:bodyPr>
          <a:lstStyle/>
          <a:p>
            <a:pPr lvl="0">
              <a:spcBef>
                <a:spcPts val="0"/>
              </a:spcBef>
              <a:buNone/>
            </a:pPr>
            <a:r>
              <a:rPr lang="en"/>
              <a:t>Use charts to explain your ideas</a:t>
            </a:r>
          </a:p>
        </p:txBody>
      </p:sp>
      <p:sp>
        <p:nvSpPr>
          <p:cNvPr id="188" name="Shape 188"/>
          <p:cNvSpPr/>
          <p:nvPr/>
        </p:nvSpPr>
        <p:spPr>
          <a:xfrm>
            <a:off x="3595323" y="1808525"/>
            <a:ext cx="2399100" cy="2399100"/>
          </a:xfrm>
          <a:prstGeom prst="ellipse">
            <a:avLst/>
          </a:prstGeom>
          <a:solidFill>
            <a:srgbClr val="FFCD00"/>
          </a:solidFill>
          <a:ln>
            <a:noFill/>
          </a:ln>
        </p:spPr>
        <p:txBody>
          <a:bodyPr lIns="91425" tIns="91425" rIns="91425" bIns="91425" anchor="ctr" anchorCtr="0">
            <a:noAutofit/>
          </a:bodyPr>
          <a:lstStyle/>
          <a:p>
            <a:pPr lvl="0" algn="ctr">
              <a:spcBef>
                <a:spcPts val="0"/>
              </a:spcBef>
              <a:buNone/>
            </a:pPr>
            <a:r>
              <a:rPr lang="en" sz="1800">
                <a:latin typeface="Quattrocento Sans"/>
                <a:ea typeface="Quattrocento Sans"/>
                <a:cs typeface="Quattrocento Sans"/>
                <a:sym typeface="Quattrocento Sans"/>
              </a:rPr>
              <a:t>Gray</a:t>
            </a:r>
          </a:p>
        </p:txBody>
      </p:sp>
      <p:sp>
        <p:nvSpPr>
          <p:cNvPr id="189" name="Shape 189"/>
          <p:cNvSpPr/>
          <p:nvPr/>
        </p:nvSpPr>
        <p:spPr>
          <a:xfrm>
            <a:off x="1545800"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a:latin typeface="Quattrocento Sans"/>
                <a:ea typeface="Quattrocento Sans"/>
                <a:cs typeface="Quattrocento Sans"/>
                <a:sym typeface="Quattrocento Sans"/>
              </a:rPr>
              <a:t>White</a:t>
            </a:r>
          </a:p>
        </p:txBody>
      </p:sp>
      <p:sp>
        <p:nvSpPr>
          <p:cNvPr id="190" name="Shape 190"/>
          <p:cNvSpPr/>
          <p:nvPr/>
        </p:nvSpPr>
        <p:spPr>
          <a:xfrm>
            <a:off x="5644847"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a:latin typeface="Quattrocento Sans"/>
                <a:ea typeface="Quattrocento Sans"/>
                <a:cs typeface="Quattrocento Sans"/>
                <a:sym typeface="Quattrocento Sans"/>
              </a:rPr>
              <a:t>Black</a:t>
            </a:r>
          </a:p>
        </p:txBody>
      </p:sp>
      <p:grpSp>
        <p:nvGrpSpPr>
          <p:cNvPr id="191" name="Shape 191"/>
          <p:cNvGrpSpPr/>
          <p:nvPr/>
        </p:nvGrpSpPr>
        <p:grpSpPr>
          <a:xfrm>
            <a:off x="916458" y="1019750"/>
            <a:ext cx="214624" cy="214624"/>
            <a:chOff x="2594050" y="1631825"/>
            <a:chExt cx="439625" cy="439625"/>
          </a:xfrm>
        </p:grpSpPr>
        <p:sp>
          <p:nvSpPr>
            <p:cNvPr id="192" name="Shape 192"/>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363850" y="919725"/>
            <a:ext cx="3889499" cy="435599"/>
          </a:xfrm>
          <a:prstGeom prst="rect">
            <a:avLst/>
          </a:prstGeom>
        </p:spPr>
        <p:txBody>
          <a:bodyPr lIns="91425" tIns="91425" rIns="91425" bIns="91425" anchor="ctr" anchorCtr="0">
            <a:noAutofit/>
          </a:bodyPr>
          <a:lstStyle/>
          <a:p>
            <a:pPr lvl="0" rtl="0">
              <a:spcBef>
                <a:spcPts val="0"/>
              </a:spcBef>
              <a:buNone/>
            </a:pPr>
            <a:r>
              <a:rPr lang="en"/>
              <a:t>Or use </a:t>
            </a:r>
            <a:r>
              <a:rPr lang="en">
                <a:highlight>
                  <a:srgbClr val="FFCD00"/>
                </a:highlight>
              </a:rPr>
              <a:t>diagrams</a:t>
            </a:r>
            <a:r>
              <a:rPr lang="en"/>
              <a:t> to explain complex ideas</a:t>
            </a:r>
          </a:p>
        </p:txBody>
      </p:sp>
      <p:grpSp>
        <p:nvGrpSpPr>
          <p:cNvPr id="201" name="Shape 201"/>
          <p:cNvGrpSpPr/>
          <p:nvPr/>
        </p:nvGrpSpPr>
        <p:grpSpPr>
          <a:xfrm>
            <a:off x="916458" y="1019750"/>
            <a:ext cx="214624" cy="214624"/>
            <a:chOff x="2594050" y="1631825"/>
            <a:chExt cx="439625" cy="439625"/>
          </a:xfrm>
        </p:grpSpPr>
        <p:sp>
          <p:nvSpPr>
            <p:cNvPr id="202" name="Shape 202"/>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06" name="Shape 206"/>
          <p:cNvGrpSpPr/>
          <p:nvPr/>
        </p:nvGrpSpPr>
        <p:grpSpPr>
          <a:xfrm>
            <a:off x="1434479" y="1543020"/>
            <a:ext cx="5817845" cy="3375715"/>
            <a:chOff x="1641825" y="1470659"/>
            <a:chExt cx="6329937" cy="3672849"/>
          </a:xfrm>
        </p:grpSpPr>
        <p:sp>
          <p:nvSpPr>
            <p:cNvPr id="207" name="Shape 207"/>
            <p:cNvSpPr/>
            <p:nvPr/>
          </p:nvSpPr>
          <p:spPr>
            <a:xfrm>
              <a:off x="5666560" y="1572689"/>
              <a:ext cx="2261100" cy="2487300"/>
            </a:xfrm>
            <a:custGeom>
              <a:avLst/>
              <a:gdLst/>
              <a:ahLst/>
              <a:cxnLst/>
              <a:rect l="0" t="0" r="0" b="0"/>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000000"/>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8" name="Shape 208"/>
            <p:cNvSpPr/>
            <p:nvPr/>
          </p:nvSpPr>
          <p:spPr>
            <a:xfrm>
              <a:off x="4204628" y="3921008"/>
              <a:ext cx="2028899" cy="1222499"/>
            </a:xfrm>
            <a:custGeom>
              <a:avLst/>
              <a:gdLst/>
              <a:ahLst/>
              <a:cxnLst/>
              <a:rect l="0" t="0" r="0" b="0"/>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5E5E5E">
                <a:alpha val="13920"/>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09" name="Shape 209"/>
            <p:cNvSpPr/>
            <p:nvPr/>
          </p:nvSpPr>
          <p:spPr>
            <a:xfrm>
              <a:off x="5637462" y="1572693"/>
              <a:ext cx="2334300" cy="2568000"/>
            </a:xfrm>
            <a:custGeom>
              <a:avLst/>
              <a:gdLst/>
              <a:ahLst/>
              <a:cxnLst/>
              <a:rect l="0" t="0" r="0" b="0"/>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5E5E5E">
                <a:alpha val="13920"/>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10" name="Shape 210"/>
            <p:cNvSpPr/>
            <p:nvPr/>
          </p:nvSpPr>
          <p:spPr>
            <a:xfrm>
              <a:off x="3074969" y="1841673"/>
              <a:ext cx="2785199" cy="2684999"/>
            </a:xfrm>
            <a:custGeom>
              <a:avLst/>
              <a:gdLst/>
              <a:ahLst/>
              <a:cxnLst/>
              <a:rect l="0" t="0" r="0" b="0"/>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5E5E5E">
                <a:alpha val="13920"/>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11" name="Shape 211"/>
            <p:cNvSpPr/>
            <p:nvPr/>
          </p:nvSpPr>
          <p:spPr>
            <a:xfrm>
              <a:off x="1641825" y="1470659"/>
              <a:ext cx="1894500" cy="2117399"/>
            </a:xfrm>
            <a:custGeom>
              <a:avLst/>
              <a:gdLst/>
              <a:ahLst/>
              <a:cxnLst/>
              <a:rect l="0" t="0" r="0" b="0"/>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5E5E5E">
                <a:alpha val="13920"/>
              </a:srgbClr>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2" name="Shape 212"/>
            <p:cNvSpPr/>
            <p:nvPr/>
          </p:nvSpPr>
          <p:spPr>
            <a:xfrm>
              <a:off x="3147410" y="1881133"/>
              <a:ext cx="2670600" cy="2574299"/>
            </a:xfrm>
            <a:custGeom>
              <a:avLst/>
              <a:gdLst/>
              <a:ahLst/>
              <a:cxnLst/>
              <a:rect l="0" t="0" r="0" b="0"/>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FFCD00"/>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3" name="Shape 213"/>
            <p:cNvSpPr/>
            <p:nvPr/>
          </p:nvSpPr>
          <p:spPr>
            <a:xfrm>
              <a:off x="1715780" y="1502667"/>
              <a:ext cx="1785900" cy="2005500"/>
            </a:xfrm>
            <a:custGeom>
              <a:avLst/>
              <a:gdLst/>
              <a:ahLst/>
              <a:cxnLst/>
              <a:rect l="0" t="0" r="0" b="0"/>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F6921D"/>
            </a:solidFill>
            <a:ln w="9525" cap="flat" cmpd="sng">
              <a:solidFill>
                <a:srgbClr val="000000">
                  <a:alpha val="0"/>
                </a:srgbClr>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4" name="Shape 214"/>
            <p:cNvSpPr/>
            <p:nvPr/>
          </p:nvSpPr>
          <p:spPr>
            <a:xfrm>
              <a:off x="4259214" y="3939375"/>
              <a:ext cx="1919700" cy="1156500"/>
            </a:xfrm>
            <a:custGeom>
              <a:avLst/>
              <a:gdLst/>
              <a:ahLst/>
              <a:cxnLst/>
              <a:rect l="0" t="0" r="0" b="0"/>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999999"/>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5" name="Shape 215"/>
            <p:cNvSpPr txBox="1"/>
            <p:nvPr/>
          </p:nvSpPr>
          <p:spPr>
            <a:xfrm>
              <a:off x="1889008" y="1753768"/>
              <a:ext cx="894299" cy="4365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 sz="1200" b="1" i="0" u="none" strike="noStrike" cap="none">
                  <a:solidFill>
                    <a:srgbClr val="FFFFFF"/>
                  </a:solidFill>
                  <a:latin typeface="Quattrocento Sans"/>
                  <a:ea typeface="Quattrocento Sans"/>
                  <a:cs typeface="Quattrocento Sans"/>
                  <a:sym typeface="Quattrocento Sans"/>
                </a:rPr>
                <a:t>SAMPLE </a:t>
              </a:r>
            </a:p>
            <a:p>
              <a:pPr marL="0" marR="0" lvl="0" indent="0" algn="l" rtl="0">
                <a:lnSpc>
                  <a:spcPct val="90000"/>
                </a:lnSpc>
                <a:spcBef>
                  <a:spcPts val="0"/>
                </a:spcBef>
                <a:buSzPct val="25000"/>
                <a:buNone/>
              </a:pPr>
              <a:r>
                <a:rPr lang="en" sz="1200" b="1" i="0" u="none" strike="noStrike" cap="none">
                  <a:solidFill>
                    <a:srgbClr val="FFFFFF"/>
                  </a:solidFill>
                  <a:latin typeface="Quattrocento Sans"/>
                  <a:ea typeface="Quattrocento Sans"/>
                  <a:cs typeface="Quattrocento Sans"/>
                  <a:sym typeface="Quattrocento Sans"/>
                </a:rPr>
                <a:t>TEXT</a:t>
              </a:r>
            </a:p>
          </p:txBody>
        </p:sp>
        <p:sp>
          <p:nvSpPr>
            <p:cNvPr id="216" name="Shape 216"/>
            <p:cNvSpPr txBox="1"/>
            <p:nvPr/>
          </p:nvSpPr>
          <p:spPr>
            <a:xfrm flipH="1">
              <a:off x="1889154" y="2136566"/>
              <a:ext cx="921900" cy="363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rgbClr val="FFFFFF"/>
                  </a:solidFill>
                  <a:latin typeface="Quattrocento Sans"/>
                  <a:ea typeface="Quattrocento Sans"/>
                  <a:cs typeface="Quattrocento Sans"/>
                  <a:sym typeface="Quattrocento Sans"/>
                </a:rPr>
                <a:t>This is a sample text</a:t>
              </a:r>
            </a:p>
          </p:txBody>
        </p:sp>
        <p:sp>
          <p:nvSpPr>
            <p:cNvPr id="217" name="Shape 217"/>
            <p:cNvSpPr txBox="1"/>
            <p:nvPr/>
          </p:nvSpPr>
          <p:spPr>
            <a:xfrm>
              <a:off x="6889076" y="1765026"/>
              <a:ext cx="894299" cy="4365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 sz="1200" b="1" i="0" u="none" strike="noStrike" cap="none">
                  <a:solidFill>
                    <a:srgbClr val="FFFFFF"/>
                  </a:solidFill>
                  <a:latin typeface="Quattrocento Sans"/>
                  <a:ea typeface="Quattrocento Sans"/>
                  <a:cs typeface="Quattrocento Sans"/>
                  <a:sym typeface="Quattrocento Sans"/>
                </a:rPr>
                <a:t>SAMPLE </a:t>
              </a:r>
            </a:p>
            <a:p>
              <a:pPr marL="0" marR="0" lvl="0" indent="0" algn="l" rtl="0">
                <a:lnSpc>
                  <a:spcPct val="90000"/>
                </a:lnSpc>
                <a:spcBef>
                  <a:spcPts val="0"/>
                </a:spcBef>
                <a:buSzPct val="25000"/>
                <a:buNone/>
              </a:pPr>
              <a:r>
                <a:rPr lang="en" sz="1200" b="1" i="0" u="none" strike="noStrike" cap="none">
                  <a:solidFill>
                    <a:srgbClr val="FFFFFF"/>
                  </a:solidFill>
                  <a:latin typeface="Quattrocento Sans"/>
                  <a:ea typeface="Quattrocento Sans"/>
                  <a:cs typeface="Quattrocento Sans"/>
                  <a:sym typeface="Quattrocento Sans"/>
                </a:rPr>
                <a:t>TEXT</a:t>
              </a:r>
            </a:p>
          </p:txBody>
        </p:sp>
        <p:sp>
          <p:nvSpPr>
            <p:cNvPr id="218" name="Shape 218"/>
            <p:cNvSpPr txBox="1"/>
            <p:nvPr/>
          </p:nvSpPr>
          <p:spPr>
            <a:xfrm flipH="1">
              <a:off x="6889076" y="2160002"/>
              <a:ext cx="921900" cy="363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rgbClr val="FFFFFF"/>
                  </a:solidFill>
                  <a:latin typeface="Quattrocento Sans"/>
                  <a:ea typeface="Quattrocento Sans"/>
                  <a:cs typeface="Quattrocento Sans"/>
                  <a:sym typeface="Quattrocento Sans"/>
                </a:rPr>
                <a:t>This is a sample text</a:t>
              </a:r>
            </a:p>
          </p:txBody>
        </p:sp>
        <p:sp>
          <p:nvSpPr>
            <p:cNvPr id="219" name="Shape 219"/>
            <p:cNvSpPr txBox="1"/>
            <p:nvPr/>
          </p:nvSpPr>
          <p:spPr>
            <a:xfrm>
              <a:off x="4457422" y="4196925"/>
              <a:ext cx="587100" cy="231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 sz="1200" b="1" i="0" u="none" strike="noStrike" cap="none">
                  <a:solidFill>
                    <a:srgbClr val="FFFFFF"/>
                  </a:solidFill>
                  <a:latin typeface="Quattrocento Sans"/>
                  <a:ea typeface="Quattrocento Sans"/>
                  <a:cs typeface="Quattrocento Sans"/>
                  <a:sym typeface="Quattrocento Sans"/>
                </a:rPr>
                <a:t>TEXT</a:t>
              </a:r>
            </a:p>
          </p:txBody>
        </p:sp>
        <p:sp>
          <p:nvSpPr>
            <p:cNvPr id="220" name="Shape 220"/>
            <p:cNvSpPr txBox="1"/>
            <p:nvPr/>
          </p:nvSpPr>
          <p:spPr>
            <a:xfrm flipH="1">
              <a:off x="4457422" y="4399578"/>
              <a:ext cx="707099" cy="511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rgbClr val="FFFFFF"/>
                  </a:solidFill>
                  <a:latin typeface="Quattrocento Sans"/>
                  <a:ea typeface="Quattrocento Sans"/>
                  <a:cs typeface="Quattrocento Sans"/>
                  <a:sym typeface="Quattrocento Sans"/>
                </a:rPr>
                <a:t>This is a sample text</a:t>
              </a:r>
            </a:p>
          </p:txBody>
        </p:sp>
        <p:pic>
          <p:nvPicPr>
            <p:cNvPr id="221" name="Shape 221"/>
            <p:cNvPicPr preferRelativeResize="0"/>
            <p:nvPr/>
          </p:nvPicPr>
          <p:blipFill>
            <a:blip r:embed="rId3">
              <a:alphaModFix/>
            </a:blip>
            <a:stretch>
              <a:fillRect/>
            </a:stretch>
          </p:blipFill>
          <p:spPr>
            <a:xfrm>
              <a:off x="2707615" y="2719920"/>
              <a:ext cx="844555" cy="844555"/>
            </a:xfrm>
            <a:prstGeom prst="rect">
              <a:avLst/>
            </a:prstGeom>
            <a:noFill/>
            <a:ln>
              <a:noFill/>
            </a:ln>
          </p:spPr>
        </p:pic>
        <p:pic>
          <p:nvPicPr>
            <p:cNvPr id="222" name="Shape 222"/>
            <p:cNvPicPr preferRelativeResize="0"/>
            <p:nvPr/>
          </p:nvPicPr>
          <p:blipFill>
            <a:blip r:embed="rId4">
              <a:alphaModFix/>
            </a:blip>
            <a:stretch>
              <a:fillRect/>
            </a:stretch>
          </p:blipFill>
          <p:spPr>
            <a:xfrm>
              <a:off x="2971501" y="3208963"/>
              <a:ext cx="1421419" cy="1421419"/>
            </a:xfrm>
            <a:prstGeom prst="rect">
              <a:avLst/>
            </a:prstGeom>
            <a:noFill/>
            <a:ln>
              <a:noFill/>
            </a:ln>
          </p:spPr>
        </p:pic>
        <p:sp>
          <p:nvSpPr>
            <p:cNvPr id="223" name="Shape 223"/>
            <p:cNvSpPr/>
            <p:nvPr/>
          </p:nvSpPr>
          <p:spPr>
            <a:xfrm>
              <a:off x="2832395" y="2843275"/>
              <a:ext cx="1359299" cy="1538699"/>
            </a:xfrm>
            <a:custGeom>
              <a:avLst/>
              <a:gdLst/>
              <a:ahLst/>
              <a:cxnLst/>
              <a:rect l="0" t="0" r="0" b="0"/>
              <a:pathLst>
                <a:path w="120000" h="120000" extrusionOk="0">
                  <a:moveTo>
                    <a:pt x="28162" y="0"/>
                  </a:moveTo>
                  <a:lnTo>
                    <a:pt x="32821" y="548"/>
                  </a:lnTo>
                  <a:lnTo>
                    <a:pt x="37480" y="1920"/>
                  </a:lnTo>
                  <a:lnTo>
                    <a:pt x="41311" y="3658"/>
                  </a:lnTo>
                  <a:lnTo>
                    <a:pt x="44624" y="5853"/>
                  </a:lnTo>
                  <a:lnTo>
                    <a:pt x="47627" y="8506"/>
                  </a:lnTo>
                  <a:lnTo>
                    <a:pt x="50008" y="11341"/>
                  </a:lnTo>
                  <a:lnTo>
                    <a:pt x="51872" y="14542"/>
                  </a:lnTo>
                  <a:lnTo>
                    <a:pt x="53114" y="18109"/>
                  </a:lnTo>
                  <a:lnTo>
                    <a:pt x="53839" y="21676"/>
                  </a:lnTo>
                  <a:lnTo>
                    <a:pt x="53839" y="25335"/>
                  </a:lnTo>
                  <a:lnTo>
                    <a:pt x="54150" y="29176"/>
                  </a:lnTo>
                  <a:lnTo>
                    <a:pt x="55185" y="32560"/>
                  </a:lnTo>
                  <a:lnTo>
                    <a:pt x="56945" y="35762"/>
                  </a:lnTo>
                  <a:lnTo>
                    <a:pt x="59637" y="38597"/>
                  </a:lnTo>
                  <a:lnTo>
                    <a:pt x="62640" y="40792"/>
                  </a:lnTo>
                  <a:lnTo>
                    <a:pt x="66367" y="42530"/>
                  </a:lnTo>
                  <a:lnTo>
                    <a:pt x="70198" y="43445"/>
                  </a:lnTo>
                  <a:lnTo>
                    <a:pt x="74547" y="43719"/>
                  </a:lnTo>
                  <a:lnTo>
                    <a:pt x="79309" y="43719"/>
                  </a:lnTo>
                  <a:lnTo>
                    <a:pt x="84176" y="44176"/>
                  </a:lnTo>
                  <a:lnTo>
                    <a:pt x="89042" y="45182"/>
                  </a:lnTo>
                  <a:lnTo>
                    <a:pt x="93805" y="46737"/>
                  </a:lnTo>
                  <a:lnTo>
                    <a:pt x="98981" y="49024"/>
                  </a:lnTo>
                  <a:lnTo>
                    <a:pt x="103641" y="51859"/>
                  </a:lnTo>
                  <a:lnTo>
                    <a:pt x="107886" y="55243"/>
                  </a:lnTo>
                  <a:lnTo>
                    <a:pt x="111509" y="59085"/>
                  </a:lnTo>
                  <a:lnTo>
                    <a:pt x="114512" y="63201"/>
                  </a:lnTo>
                  <a:lnTo>
                    <a:pt x="116893" y="67500"/>
                  </a:lnTo>
                  <a:lnTo>
                    <a:pt x="118654" y="72164"/>
                  </a:lnTo>
                  <a:lnTo>
                    <a:pt x="119689" y="76920"/>
                  </a:lnTo>
                  <a:lnTo>
                    <a:pt x="120000" y="81951"/>
                  </a:lnTo>
                  <a:lnTo>
                    <a:pt x="119689" y="86798"/>
                  </a:lnTo>
                  <a:lnTo>
                    <a:pt x="118550" y="91829"/>
                  </a:lnTo>
                  <a:lnTo>
                    <a:pt x="116686" y="96676"/>
                  </a:lnTo>
                  <a:lnTo>
                    <a:pt x="113994" y="101250"/>
                  </a:lnTo>
                  <a:lnTo>
                    <a:pt x="110888" y="105548"/>
                  </a:lnTo>
                  <a:lnTo>
                    <a:pt x="107057" y="109207"/>
                  </a:lnTo>
                  <a:lnTo>
                    <a:pt x="102709" y="112317"/>
                  </a:lnTo>
                  <a:lnTo>
                    <a:pt x="98050" y="114969"/>
                  </a:lnTo>
                  <a:lnTo>
                    <a:pt x="93183" y="117164"/>
                  </a:lnTo>
                  <a:lnTo>
                    <a:pt x="87799" y="118628"/>
                  </a:lnTo>
                  <a:lnTo>
                    <a:pt x="82519" y="119542"/>
                  </a:lnTo>
                  <a:lnTo>
                    <a:pt x="76824" y="120000"/>
                  </a:lnTo>
                  <a:lnTo>
                    <a:pt x="71337" y="119542"/>
                  </a:lnTo>
                  <a:lnTo>
                    <a:pt x="65642" y="118628"/>
                  </a:lnTo>
                  <a:lnTo>
                    <a:pt x="60155" y="116890"/>
                  </a:lnTo>
                  <a:lnTo>
                    <a:pt x="54874" y="114329"/>
                  </a:lnTo>
                  <a:lnTo>
                    <a:pt x="49801" y="111402"/>
                  </a:lnTo>
                  <a:lnTo>
                    <a:pt x="45660" y="107835"/>
                  </a:lnTo>
                  <a:lnTo>
                    <a:pt x="42036" y="104085"/>
                  </a:lnTo>
                  <a:lnTo>
                    <a:pt x="38826" y="99786"/>
                  </a:lnTo>
                  <a:lnTo>
                    <a:pt x="36445" y="95030"/>
                  </a:lnTo>
                  <a:lnTo>
                    <a:pt x="34788" y="90365"/>
                  </a:lnTo>
                  <a:lnTo>
                    <a:pt x="33960" y="85335"/>
                  </a:lnTo>
                  <a:lnTo>
                    <a:pt x="33856" y="80121"/>
                  </a:lnTo>
                  <a:lnTo>
                    <a:pt x="34477" y="75000"/>
                  </a:lnTo>
                  <a:lnTo>
                    <a:pt x="36031" y="69878"/>
                  </a:lnTo>
                  <a:lnTo>
                    <a:pt x="36859" y="66128"/>
                  </a:lnTo>
                  <a:lnTo>
                    <a:pt x="36859" y="62469"/>
                  </a:lnTo>
                  <a:lnTo>
                    <a:pt x="36031" y="58902"/>
                  </a:lnTo>
                  <a:lnTo>
                    <a:pt x="34270" y="55701"/>
                  </a:lnTo>
                  <a:lnTo>
                    <a:pt x="31993" y="52774"/>
                  </a:lnTo>
                  <a:lnTo>
                    <a:pt x="28990" y="50213"/>
                  </a:lnTo>
                  <a:lnTo>
                    <a:pt x="25263" y="48292"/>
                  </a:lnTo>
                  <a:lnTo>
                    <a:pt x="21328" y="47103"/>
                  </a:lnTo>
                  <a:lnTo>
                    <a:pt x="16358" y="45823"/>
                  </a:lnTo>
                  <a:lnTo>
                    <a:pt x="12010" y="43719"/>
                  </a:lnTo>
                  <a:lnTo>
                    <a:pt x="8283" y="41250"/>
                  </a:lnTo>
                  <a:lnTo>
                    <a:pt x="5280" y="38140"/>
                  </a:lnTo>
                  <a:lnTo>
                    <a:pt x="2795" y="34573"/>
                  </a:lnTo>
                  <a:lnTo>
                    <a:pt x="1138" y="30914"/>
                  </a:lnTo>
                  <a:lnTo>
                    <a:pt x="103" y="26981"/>
                  </a:lnTo>
                  <a:lnTo>
                    <a:pt x="0" y="22774"/>
                  </a:lnTo>
                  <a:lnTo>
                    <a:pt x="517" y="18658"/>
                  </a:lnTo>
                  <a:lnTo>
                    <a:pt x="1967" y="14542"/>
                  </a:lnTo>
                  <a:lnTo>
                    <a:pt x="4348" y="10701"/>
                  </a:lnTo>
                  <a:lnTo>
                    <a:pt x="7144" y="7500"/>
                  </a:lnTo>
                  <a:lnTo>
                    <a:pt x="10664" y="4664"/>
                  </a:lnTo>
                  <a:lnTo>
                    <a:pt x="14598" y="2469"/>
                  </a:lnTo>
                  <a:lnTo>
                    <a:pt x="18947" y="1006"/>
                  </a:lnTo>
                  <a:lnTo>
                    <a:pt x="23503" y="91"/>
                  </a:lnTo>
                  <a:lnTo>
                    <a:pt x="28162"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24" name="Shape 224"/>
            <p:cNvSpPr txBox="1"/>
            <p:nvPr/>
          </p:nvSpPr>
          <p:spPr>
            <a:xfrm flipH="1">
              <a:off x="2806265" y="2956028"/>
              <a:ext cx="669300" cy="363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000" b="0" i="0" u="none" strike="noStrike" cap="none">
                  <a:latin typeface="Quattrocento Sans"/>
                  <a:ea typeface="Quattrocento Sans"/>
                  <a:cs typeface="Quattrocento Sans"/>
                  <a:sym typeface="Quattrocento Sans"/>
                </a:rPr>
                <a:t>sample text</a:t>
              </a:r>
            </a:p>
          </p:txBody>
        </p:sp>
        <p:sp>
          <p:nvSpPr>
            <p:cNvPr id="225" name="Shape 225"/>
            <p:cNvSpPr txBox="1"/>
            <p:nvPr/>
          </p:nvSpPr>
          <p:spPr>
            <a:xfrm>
              <a:off x="3238253" y="3544050"/>
              <a:ext cx="707099" cy="2318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 sz="1200" b="1" i="0" u="none" strike="noStrike" cap="none">
                  <a:highlight>
                    <a:srgbClr val="FFCD00"/>
                  </a:highlight>
                  <a:latin typeface="Quattrocento Sans"/>
                  <a:ea typeface="Quattrocento Sans"/>
                  <a:cs typeface="Quattrocento Sans"/>
                  <a:sym typeface="Quattrocento Sans"/>
                </a:rPr>
                <a:t>TEXT</a:t>
              </a:r>
            </a:p>
          </p:txBody>
        </p:sp>
        <p:sp>
          <p:nvSpPr>
            <p:cNvPr id="226" name="Shape 226"/>
            <p:cNvSpPr txBox="1"/>
            <p:nvPr/>
          </p:nvSpPr>
          <p:spPr>
            <a:xfrm flipH="1">
              <a:off x="3238201" y="3724200"/>
              <a:ext cx="844500" cy="511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800" b="0" i="0" u="none" strike="noStrike" cap="none">
                  <a:latin typeface="Quattrocento Sans"/>
                  <a:ea typeface="Quattrocento Sans"/>
                  <a:cs typeface="Quattrocento Sans"/>
                  <a:sym typeface="Quattrocento Sans"/>
                </a:rPr>
                <a:t>This is a sample text</a:t>
              </a:r>
            </a:p>
          </p:txBody>
        </p:sp>
        <p:pic>
          <p:nvPicPr>
            <p:cNvPr id="227" name="Shape 227"/>
            <p:cNvPicPr preferRelativeResize="0"/>
            <p:nvPr/>
          </p:nvPicPr>
          <p:blipFill>
            <a:blip r:embed="rId5">
              <a:alphaModFix/>
            </a:blip>
            <a:stretch>
              <a:fillRect/>
            </a:stretch>
          </p:blipFill>
          <p:spPr>
            <a:xfrm>
              <a:off x="5564022" y="2851716"/>
              <a:ext cx="1352160" cy="1352159"/>
            </a:xfrm>
            <a:prstGeom prst="rect">
              <a:avLst/>
            </a:prstGeom>
            <a:noFill/>
            <a:ln>
              <a:noFill/>
            </a:ln>
          </p:spPr>
        </p:pic>
        <p:pic>
          <p:nvPicPr>
            <p:cNvPr id="228" name="Shape 228"/>
            <p:cNvPicPr preferRelativeResize="0"/>
            <p:nvPr/>
          </p:nvPicPr>
          <p:blipFill>
            <a:blip r:embed="rId6">
              <a:alphaModFix/>
            </a:blip>
            <a:stretch>
              <a:fillRect/>
            </a:stretch>
          </p:blipFill>
          <p:spPr>
            <a:xfrm>
              <a:off x="3877153" y="1679537"/>
              <a:ext cx="2167147" cy="2157190"/>
            </a:xfrm>
            <a:prstGeom prst="rect">
              <a:avLst/>
            </a:prstGeom>
            <a:noFill/>
            <a:ln>
              <a:noFill/>
            </a:ln>
          </p:spPr>
        </p:pic>
        <p:sp>
          <p:nvSpPr>
            <p:cNvPr id="229" name="Shape 229"/>
            <p:cNvSpPr/>
            <p:nvPr/>
          </p:nvSpPr>
          <p:spPr>
            <a:xfrm>
              <a:off x="4177304" y="1986754"/>
              <a:ext cx="2513400" cy="1993800"/>
            </a:xfrm>
            <a:custGeom>
              <a:avLst/>
              <a:gdLst/>
              <a:ahLst/>
              <a:cxnLst/>
              <a:rect l="0" t="0" r="0" b="0"/>
              <a:pathLst>
                <a:path w="120000" h="120000" extrusionOk="0">
                  <a:moveTo>
                    <a:pt x="37125" y="0"/>
                  </a:moveTo>
                  <a:lnTo>
                    <a:pt x="41437" y="423"/>
                  </a:lnTo>
                  <a:lnTo>
                    <a:pt x="45692" y="1482"/>
                  </a:lnTo>
                  <a:lnTo>
                    <a:pt x="49668" y="3035"/>
                  </a:lnTo>
                  <a:lnTo>
                    <a:pt x="53532" y="5223"/>
                  </a:lnTo>
                  <a:lnTo>
                    <a:pt x="57060" y="7835"/>
                  </a:lnTo>
                  <a:lnTo>
                    <a:pt x="60307" y="11011"/>
                  </a:lnTo>
                  <a:lnTo>
                    <a:pt x="63275" y="14541"/>
                  </a:lnTo>
                  <a:lnTo>
                    <a:pt x="65907" y="18494"/>
                  </a:lnTo>
                  <a:lnTo>
                    <a:pt x="68259" y="22870"/>
                  </a:lnTo>
                  <a:lnTo>
                    <a:pt x="70107" y="27529"/>
                  </a:lnTo>
                  <a:lnTo>
                    <a:pt x="71563" y="32400"/>
                  </a:lnTo>
                  <a:lnTo>
                    <a:pt x="72571" y="37623"/>
                  </a:lnTo>
                  <a:lnTo>
                    <a:pt x="73131" y="42988"/>
                  </a:lnTo>
                  <a:lnTo>
                    <a:pt x="73579" y="46658"/>
                  </a:lnTo>
                  <a:lnTo>
                    <a:pt x="74475" y="50047"/>
                  </a:lnTo>
                  <a:lnTo>
                    <a:pt x="75818" y="53223"/>
                  </a:lnTo>
                  <a:lnTo>
                    <a:pt x="77498" y="55976"/>
                  </a:lnTo>
                  <a:lnTo>
                    <a:pt x="79570" y="58376"/>
                  </a:lnTo>
                  <a:lnTo>
                    <a:pt x="81866" y="60282"/>
                  </a:lnTo>
                  <a:lnTo>
                    <a:pt x="84386" y="61623"/>
                  </a:lnTo>
                  <a:lnTo>
                    <a:pt x="87186" y="62541"/>
                  </a:lnTo>
                  <a:lnTo>
                    <a:pt x="89986" y="62894"/>
                  </a:lnTo>
                  <a:lnTo>
                    <a:pt x="92953" y="62541"/>
                  </a:lnTo>
                  <a:lnTo>
                    <a:pt x="95081" y="62188"/>
                  </a:lnTo>
                  <a:lnTo>
                    <a:pt x="97377" y="62117"/>
                  </a:lnTo>
                  <a:lnTo>
                    <a:pt x="100681" y="62470"/>
                  </a:lnTo>
                  <a:lnTo>
                    <a:pt x="103929" y="63458"/>
                  </a:lnTo>
                  <a:lnTo>
                    <a:pt x="107008" y="64941"/>
                  </a:lnTo>
                  <a:lnTo>
                    <a:pt x="109808" y="66988"/>
                  </a:lnTo>
                  <a:lnTo>
                    <a:pt x="112328" y="69529"/>
                  </a:lnTo>
                  <a:lnTo>
                    <a:pt x="114568" y="72352"/>
                  </a:lnTo>
                  <a:lnTo>
                    <a:pt x="116472" y="75670"/>
                  </a:lnTo>
                  <a:lnTo>
                    <a:pt x="117984" y="79270"/>
                  </a:lnTo>
                  <a:lnTo>
                    <a:pt x="119104" y="83152"/>
                  </a:lnTo>
                  <a:lnTo>
                    <a:pt x="119832" y="87105"/>
                  </a:lnTo>
                  <a:lnTo>
                    <a:pt x="119999" y="91482"/>
                  </a:lnTo>
                  <a:lnTo>
                    <a:pt x="119720" y="95788"/>
                  </a:lnTo>
                  <a:lnTo>
                    <a:pt x="118936" y="99882"/>
                  </a:lnTo>
                  <a:lnTo>
                    <a:pt x="117760" y="103623"/>
                  </a:lnTo>
                  <a:lnTo>
                    <a:pt x="116136" y="107152"/>
                  </a:lnTo>
                  <a:lnTo>
                    <a:pt x="114120" y="110329"/>
                  </a:lnTo>
                  <a:lnTo>
                    <a:pt x="111880" y="113223"/>
                  </a:lnTo>
                  <a:lnTo>
                    <a:pt x="109248" y="115552"/>
                  </a:lnTo>
                  <a:lnTo>
                    <a:pt x="106392" y="117529"/>
                  </a:lnTo>
                  <a:lnTo>
                    <a:pt x="103313" y="118870"/>
                  </a:lnTo>
                  <a:lnTo>
                    <a:pt x="100177" y="119788"/>
                  </a:lnTo>
                  <a:lnTo>
                    <a:pt x="96705" y="120000"/>
                  </a:lnTo>
                  <a:lnTo>
                    <a:pt x="93457" y="119647"/>
                  </a:lnTo>
                  <a:lnTo>
                    <a:pt x="90321" y="118800"/>
                  </a:lnTo>
                  <a:lnTo>
                    <a:pt x="87466" y="117317"/>
                  </a:lnTo>
                  <a:lnTo>
                    <a:pt x="84666" y="115482"/>
                  </a:lnTo>
                  <a:lnTo>
                    <a:pt x="82202" y="113082"/>
                  </a:lnTo>
                  <a:lnTo>
                    <a:pt x="79962" y="110329"/>
                  </a:lnTo>
                  <a:lnTo>
                    <a:pt x="78058" y="107364"/>
                  </a:lnTo>
                  <a:lnTo>
                    <a:pt x="76434" y="103976"/>
                  </a:lnTo>
                  <a:lnTo>
                    <a:pt x="75258" y="100305"/>
                  </a:lnTo>
                  <a:lnTo>
                    <a:pt x="74195" y="97270"/>
                  </a:lnTo>
                  <a:lnTo>
                    <a:pt x="72739" y="94517"/>
                  </a:lnTo>
                  <a:lnTo>
                    <a:pt x="71115" y="92117"/>
                  </a:lnTo>
                  <a:lnTo>
                    <a:pt x="69211" y="90070"/>
                  </a:lnTo>
                  <a:lnTo>
                    <a:pt x="67083" y="88517"/>
                  </a:lnTo>
                  <a:lnTo>
                    <a:pt x="64787" y="87247"/>
                  </a:lnTo>
                  <a:lnTo>
                    <a:pt x="62379" y="86470"/>
                  </a:lnTo>
                  <a:lnTo>
                    <a:pt x="59860" y="86117"/>
                  </a:lnTo>
                  <a:lnTo>
                    <a:pt x="57340" y="86258"/>
                  </a:lnTo>
                  <a:lnTo>
                    <a:pt x="54820" y="86823"/>
                  </a:lnTo>
                  <a:lnTo>
                    <a:pt x="52300" y="87952"/>
                  </a:lnTo>
                  <a:lnTo>
                    <a:pt x="48492" y="89858"/>
                  </a:lnTo>
                  <a:lnTo>
                    <a:pt x="44517" y="91341"/>
                  </a:lnTo>
                  <a:lnTo>
                    <a:pt x="40373" y="92117"/>
                  </a:lnTo>
                  <a:lnTo>
                    <a:pt x="36117" y="92470"/>
                  </a:lnTo>
                  <a:lnTo>
                    <a:pt x="31917" y="92047"/>
                  </a:lnTo>
                  <a:lnTo>
                    <a:pt x="27774" y="91129"/>
                  </a:lnTo>
                  <a:lnTo>
                    <a:pt x="23798" y="89505"/>
                  </a:lnTo>
                  <a:lnTo>
                    <a:pt x="20102" y="87458"/>
                  </a:lnTo>
                  <a:lnTo>
                    <a:pt x="16574" y="84847"/>
                  </a:lnTo>
                  <a:lnTo>
                    <a:pt x="13327" y="81882"/>
                  </a:lnTo>
                  <a:lnTo>
                    <a:pt x="10359" y="78494"/>
                  </a:lnTo>
                  <a:lnTo>
                    <a:pt x="7727" y="74611"/>
                  </a:lnTo>
                  <a:lnTo>
                    <a:pt x="5375" y="70376"/>
                  </a:lnTo>
                  <a:lnTo>
                    <a:pt x="3471" y="66000"/>
                  </a:lnTo>
                  <a:lnTo>
                    <a:pt x="1959" y="61200"/>
                  </a:lnTo>
                  <a:lnTo>
                    <a:pt x="783" y="56188"/>
                  </a:lnTo>
                  <a:lnTo>
                    <a:pt x="167" y="50964"/>
                  </a:lnTo>
                  <a:lnTo>
                    <a:pt x="0" y="45600"/>
                  </a:lnTo>
                  <a:lnTo>
                    <a:pt x="223" y="40235"/>
                  </a:lnTo>
                  <a:lnTo>
                    <a:pt x="1063" y="35011"/>
                  </a:lnTo>
                  <a:lnTo>
                    <a:pt x="2295" y="30000"/>
                  </a:lnTo>
                  <a:lnTo>
                    <a:pt x="3919" y="25341"/>
                  </a:lnTo>
                  <a:lnTo>
                    <a:pt x="5935" y="20894"/>
                  </a:lnTo>
                  <a:lnTo>
                    <a:pt x="8343" y="16800"/>
                  </a:lnTo>
                  <a:lnTo>
                    <a:pt x="11087" y="13058"/>
                  </a:lnTo>
                  <a:lnTo>
                    <a:pt x="14111" y="9741"/>
                  </a:lnTo>
                  <a:lnTo>
                    <a:pt x="17358" y="6776"/>
                  </a:lnTo>
                  <a:lnTo>
                    <a:pt x="20998" y="4447"/>
                  </a:lnTo>
                  <a:lnTo>
                    <a:pt x="24750" y="2470"/>
                  </a:lnTo>
                  <a:lnTo>
                    <a:pt x="28726" y="988"/>
                  </a:lnTo>
                  <a:lnTo>
                    <a:pt x="32869" y="211"/>
                  </a:lnTo>
                  <a:lnTo>
                    <a:pt x="37125"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30" name="Shape 230"/>
            <p:cNvSpPr txBox="1"/>
            <p:nvPr/>
          </p:nvSpPr>
          <p:spPr>
            <a:xfrm>
              <a:off x="4364959" y="2260495"/>
              <a:ext cx="979499" cy="523200"/>
            </a:xfrm>
            <a:prstGeom prst="rect">
              <a:avLst/>
            </a:prstGeom>
            <a:noFill/>
            <a:ln>
              <a:noFill/>
            </a:ln>
          </p:spPr>
          <p:txBody>
            <a:bodyPr lIns="91425" tIns="45700" rIns="91425" bIns="45700" anchor="t" anchorCtr="0">
              <a:noAutofit/>
            </a:bodyPr>
            <a:lstStyle/>
            <a:p>
              <a:pPr marL="0" marR="0" lvl="0" indent="0" algn="l" rtl="0">
                <a:spcBef>
                  <a:spcPts val="0"/>
                </a:spcBef>
                <a:buNone/>
              </a:pPr>
              <a:r>
                <a:rPr lang="en" b="1" i="0" u="none" strike="noStrike" cap="none">
                  <a:highlight>
                    <a:srgbClr val="FFCD00"/>
                  </a:highlight>
                  <a:latin typeface="Quattrocento Sans"/>
                  <a:ea typeface="Quattrocento Sans"/>
                  <a:cs typeface="Quattrocento Sans"/>
                  <a:sym typeface="Quattrocento Sans"/>
                </a:rPr>
                <a:t>SAMPLE </a:t>
              </a:r>
            </a:p>
            <a:p>
              <a:pPr marL="0" marR="0" lvl="0" indent="0" algn="l" rtl="0">
                <a:spcBef>
                  <a:spcPts val="0"/>
                </a:spcBef>
                <a:buNone/>
              </a:pPr>
              <a:r>
                <a:rPr lang="en" b="1" i="0" u="none" strike="noStrike" cap="none">
                  <a:highlight>
                    <a:srgbClr val="FFCD00"/>
                  </a:highlight>
                  <a:latin typeface="Quattrocento Sans"/>
                  <a:ea typeface="Quattrocento Sans"/>
                  <a:cs typeface="Quattrocento Sans"/>
                  <a:sym typeface="Quattrocento Sans"/>
                </a:rPr>
                <a:t>TEXT</a:t>
              </a:r>
            </a:p>
          </p:txBody>
        </p:sp>
        <p:sp>
          <p:nvSpPr>
            <p:cNvPr id="231" name="Shape 231"/>
            <p:cNvSpPr txBox="1"/>
            <p:nvPr/>
          </p:nvSpPr>
          <p:spPr>
            <a:xfrm flipH="1">
              <a:off x="4364998" y="2733375"/>
              <a:ext cx="1352100" cy="511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latin typeface="Quattrocento Sans"/>
                  <a:ea typeface="Quattrocento Sans"/>
                  <a:cs typeface="Quattrocento Sans"/>
                  <a:sym typeface="Quattrocento Sans"/>
                </a:rPr>
                <a:t>This is a sample text. Insert your desired text here. </a:t>
              </a:r>
            </a:p>
          </p:txBody>
        </p:sp>
        <p:sp>
          <p:nvSpPr>
            <p:cNvPr id="232" name="Shape 232"/>
            <p:cNvSpPr/>
            <p:nvPr/>
          </p:nvSpPr>
          <p:spPr>
            <a:xfrm>
              <a:off x="5608175" y="3078672"/>
              <a:ext cx="1002599" cy="1421400"/>
            </a:xfrm>
            <a:custGeom>
              <a:avLst/>
              <a:gdLst/>
              <a:ahLst/>
              <a:cxnLst/>
              <a:rect l="0" t="0" r="0" b="0"/>
              <a:pathLst>
                <a:path w="120000" h="120000" extrusionOk="0">
                  <a:moveTo>
                    <a:pt x="72561" y="0"/>
                  </a:moveTo>
                  <a:lnTo>
                    <a:pt x="80421" y="792"/>
                  </a:lnTo>
                  <a:lnTo>
                    <a:pt x="88000" y="2475"/>
                  </a:lnTo>
                  <a:lnTo>
                    <a:pt x="95017" y="4851"/>
                  </a:lnTo>
                  <a:lnTo>
                    <a:pt x="101333" y="7821"/>
                  </a:lnTo>
                  <a:lnTo>
                    <a:pt x="106947" y="11485"/>
                  </a:lnTo>
                  <a:lnTo>
                    <a:pt x="111719" y="15841"/>
                  </a:lnTo>
                  <a:lnTo>
                    <a:pt x="115508" y="20594"/>
                  </a:lnTo>
                  <a:lnTo>
                    <a:pt x="118175" y="25940"/>
                  </a:lnTo>
                  <a:lnTo>
                    <a:pt x="119859" y="31683"/>
                  </a:lnTo>
                  <a:lnTo>
                    <a:pt x="120000" y="37029"/>
                  </a:lnTo>
                  <a:lnTo>
                    <a:pt x="119157" y="42475"/>
                  </a:lnTo>
                  <a:lnTo>
                    <a:pt x="117052" y="47425"/>
                  </a:lnTo>
                  <a:lnTo>
                    <a:pt x="114105" y="52178"/>
                  </a:lnTo>
                  <a:lnTo>
                    <a:pt x="110315" y="56732"/>
                  </a:lnTo>
                  <a:lnTo>
                    <a:pt x="105543" y="60495"/>
                  </a:lnTo>
                  <a:lnTo>
                    <a:pt x="99929" y="64059"/>
                  </a:lnTo>
                  <a:lnTo>
                    <a:pt x="93614" y="66732"/>
                  </a:lnTo>
                  <a:lnTo>
                    <a:pt x="86877" y="69009"/>
                  </a:lnTo>
                  <a:lnTo>
                    <a:pt x="79298" y="70396"/>
                  </a:lnTo>
                  <a:lnTo>
                    <a:pt x="74666" y="71485"/>
                  </a:lnTo>
                  <a:lnTo>
                    <a:pt x="70315" y="73168"/>
                  </a:lnTo>
                  <a:lnTo>
                    <a:pt x="66947" y="75346"/>
                  </a:lnTo>
                  <a:lnTo>
                    <a:pt x="64000" y="78118"/>
                  </a:lnTo>
                  <a:lnTo>
                    <a:pt x="61894" y="81089"/>
                  </a:lnTo>
                  <a:lnTo>
                    <a:pt x="60771" y="84257"/>
                  </a:lnTo>
                  <a:lnTo>
                    <a:pt x="60631" y="87821"/>
                  </a:lnTo>
                  <a:lnTo>
                    <a:pt x="61473" y="91287"/>
                  </a:lnTo>
                  <a:lnTo>
                    <a:pt x="62456" y="93366"/>
                  </a:lnTo>
                  <a:lnTo>
                    <a:pt x="62877" y="95445"/>
                  </a:lnTo>
                  <a:lnTo>
                    <a:pt x="62877" y="99900"/>
                  </a:lnTo>
                  <a:lnTo>
                    <a:pt x="61754" y="104257"/>
                  </a:lnTo>
                  <a:lnTo>
                    <a:pt x="59508" y="108217"/>
                  </a:lnTo>
                  <a:lnTo>
                    <a:pt x="56140" y="111881"/>
                  </a:lnTo>
                  <a:lnTo>
                    <a:pt x="51789" y="114950"/>
                  </a:lnTo>
                  <a:lnTo>
                    <a:pt x="46877" y="117326"/>
                  </a:lnTo>
                  <a:lnTo>
                    <a:pt x="41122" y="119108"/>
                  </a:lnTo>
                  <a:lnTo>
                    <a:pt x="35087" y="120000"/>
                  </a:lnTo>
                  <a:lnTo>
                    <a:pt x="28771" y="120000"/>
                  </a:lnTo>
                  <a:lnTo>
                    <a:pt x="22596" y="119207"/>
                  </a:lnTo>
                  <a:lnTo>
                    <a:pt x="16982" y="117623"/>
                  </a:lnTo>
                  <a:lnTo>
                    <a:pt x="11789" y="115247"/>
                  </a:lnTo>
                  <a:lnTo>
                    <a:pt x="7438" y="112277"/>
                  </a:lnTo>
                  <a:lnTo>
                    <a:pt x="4070" y="108712"/>
                  </a:lnTo>
                  <a:lnTo>
                    <a:pt x="1543" y="104752"/>
                  </a:lnTo>
                  <a:lnTo>
                    <a:pt x="280" y="100297"/>
                  </a:lnTo>
                  <a:lnTo>
                    <a:pt x="0" y="96237"/>
                  </a:lnTo>
                  <a:lnTo>
                    <a:pt x="982" y="92277"/>
                  </a:lnTo>
                  <a:lnTo>
                    <a:pt x="2807" y="88613"/>
                  </a:lnTo>
                  <a:lnTo>
                    <a:pt x="5473" y="85247"/>
                  </a:lnTo>
                  <a:lnTo>
                    <a:pt x="9122" y="82376"/>
                  </a:lnTo>
                  <a:lnTo>
                    <a:pt x="13192" y="79801"/>
                  </a:lnTo>
                  <a:lnTo>
                    <a:pt x="17824" y="77920"/>
                  </a:lnTo>
                  <a:lnTo>
                    <a:pt x="22175" y="76039"/>
                  </a:lnTo>
                  <a:lnTo>
                    <a:pt x="25543" y="73564"/>
                  </a:lnTo>
                  <a:lnTo>
                    <a:pt x="28070" y="70693"/>
                  </a:lnTo>
                  <a:lnTo>
                    <a:pt x="29894" y="67722"/>
                  </a:lnTo>
                  <a:lnTo>
                    <a:pt x="30736" y="64356"/>
                  </a:lnTo>
                  <a:lnTo>
                    <a:pt x="30596" y="61188"/>
                  </a:lnTo>
                  <a:lnTo>
                    <a:pt x="29473" y="57821"/>
                  </a:lnTo>
                  <a:lnTo>
                    <a:pt x="27368" y="54653"/>
                  </a:lnTo>
                  <a:lnTo>
                    <a:pt x="23719" y="50000"/>
                  </a:lnTo>
                  <a:lnTo>
                    <a:pt x="21333" y="44851"/>
                  </a:lnTo>
                  <a:lnTo>
                    <a:pt x="19929" y="39504"/>
                  </a:lnTo>
                  <a:lnTo>
                    <a:pt x="19649" y="33663"/>
                  </a:lnTo>
                  <a:lnTo>
                    <a:pt x="20631" y="28118"/>
                  </a:lnTo>
                  <a:lnTo>
                    <a:pt x="22877" y="22673"/>
                  </a:lnTo>
                  <a:lnTo>
                    <a:pt x="26245" y="17722"/>
                  </a:lnTo>
                  <a:lnTo>
                    <a:pt x="30736" y="13267"/>
                  </a:lnTo>
                  <a:lnTo>
                    <a:pt x="35929" y="9306"/>
                  </a:lnTo>
                  <a:lnTo>
                    <a:pt x="42105" y="5940"/>
                  </a:lnTo>
                  <a:lnTo>
                    <a:pt x="48842" y="3267"/>
                  </a:lnTo>
                  <a:lnTo>
                    <a:pt x="56280" y="1287"/>
                  </a:lnTo>
                  <a:lnTo>
                    <a:pt x="64421" y="198"/>
                  </a:lnTo>
                  <a:lnTo>
                    <a:pt x="72561"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33" name="Shape 233"/>
            <p:cNvSpPr txBox="1"/>
            <p:nvPr/>
          </p:nvSpPr>
          <p:spPr>
            <a:xfrm flipH="1">
              <a:off x="5887587" y="3330130"/>
              <a:ext cx="707099" cy="511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latin typeface="Quattrocento Sans"/>
                  <a:ea typeface="Quattrocento Sans"/>
                  <a:cs typeface="Quattrocento Sans"/>
                  <a:sym typeface="Quattrocento Sans"/>
                </a:rPr>
                <a:t>This is a sample text</a:t>
              </a:r>
            </a:p>
          </p:txBody>
        </p:sp>
        <p:sp>
          <p:nvSpPr>
            <p:cNvPr id="234" name="Shape 234"/>
            <p:cNvSpPr txBox="1"/>
            <p:nvPr/>
          </p:nvSpPr>
          <p:spPr>
            <a:xfrm flipH="1">
              <a:off x="5573435" y="4073250"/>
              <a:ext cx="593099" cy="363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800" b="0" i="0" u="none" strike="noStrike" cap="none">
                  <a:latin typeface="Quattrocento Sans"/>
                  <a:ea typeface="Quattrocento Sans"/>
                  <a:cs typeface="Quattrocento Sans"/>
                  <a:sym typeface="Quattrocento Sans"/>
                </a:rPr>
                <a:t>sample text</a:t>
              </a:r>
            </a:p>
          </p:txBody>
        </p:sp>
        <p:sp>
          <p:nvSpPr>
            <p:cNvPr id="235" name="Shape 235"/>
            <p:cNvSpPr txBox="1"/>
            <p:nvPr/>
          </p:nvSpPr>
          <p:spPr>
            <a:xfrm>
              <a:off x="5887700" y="3149975"/>
              <a:ext cx="593099" cy="2318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 sz="1200" b="1" i="0" u="none" strike="noStrike" cap="none">
                  <a:highlight>
                    <a:srgbClr val="FFCD00"/>
                  </a:highlight>
                  <a:latin typeface="Quattrocento Sans"/>
                  <a:ea typeface="Quattrocento Sans"/>
                  <a:cs typeface="Quattrocento Sans"/>
                  <a:sym typeface="Quattrocento Sans"/>
                </a:rPr>
                <a:t>TEXT</a:t>
              </a:r>
            </a:p>
          </p:txBody>
        </p:sp>
      </p:grpSp>
      <p:sp>
        <p:nvSpPr>
          <p:cNvPr id="236" name="Shape 236"/>
          <p:cNvSpPr txBox="1"/>
          <p:nvPr/>
        </p:nvSpPr>
        <p:spPr>
          <a:xfrm>
            <a:off x="5924575" y="4684500"/>
            <a:ext cx="3219299" cy="458999"/>
          </a:xfrm>
          <a:prstGeom prst="rect">
            <a:avLst/>
          </a:prstGeom>
          <a:noFill/>
          <a:ln>
            <a:noFill/>
          </a:ln>
        </p:spPr>
        <p:txBody>
          <a:bodyPr lIns="91425" tIns="91425" rIns="91425" bIns="91425" anchor="t" anchorCtr="0">
            <a:noAutofit/>
          </a:bodyPr>
          <a:lstStyle/>
          <a:p>
            <a:pPr lvl="0" algn="r" rtl="0">
              <a:spcBef>
                <a:spcPts val="600"/>
              </a:spcBef>
              <a:buNone/>
            </a:pPr>
            <a:r>
              <a:rPr lang="en" sz="1200" b="1">
                <a:solidFill>
                  <a:srgbClr val="1D1D1B"/>
                </a:solidFill>
                <a:latin typeface="Quattrocento Sans"/>
                <a:ea typeface="Quattrocento Sans"/>
                <a:cs typeface="Quattrocento Sans"/>
                <a:sym typeface="Quattrocento Sans"/>
              </a:rPr>
              <a:t>Diagram featured by </a:t>
            </a:r>
            <a:r>
              <a:rPr lang="en" sz="1200" b="1" u="sng">
                <a:solidFill>
                  <a:srgbClr val="1D1D1B"/>
                </a:solidFill>
                <a:highlight>
                  <a:srgbClr val="FFCD00"/>
                </a:highlight>
                <a:latin typeface="Quattrocento Sans"/>
                <a:ea typeface="Quattrocento Sans"/>
                <a:cs typeface="Quattrocento Sans"/>
                <a:sym typeface="Quattrocento Sans"/>
                <a:hlinkClick r:id="rId7"/>
              </a:rPr>
              <a:t>http://slidemodel.com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381250" y="937125"/>
            <a:ext cx="3878399" cy="435599"/>
          </a:xfrm>
          <a:prstGeom prst="rect">
            <a:avLst/>
          </a:prstGeom>
        </p:spPr>
        <p:txBody>
          <a:bodyPr lIns="91425" tIns="91425" rIns="91425" bIns="91425" anchor="ctr" anchorCtr="0">
            <a:noAutofit/>
          </a:bodyPr>
          <a:lstStyle/>
          <a:p>
            <a:pPr lvl="0" rtl="0">
              <a:spcBef>
                <a:spcPts val="0"/>
              </a:spcBef>
              <a:buNone/>
            </a:pPr>
            <a:r>
              <a:rPr lang="en"/>
              <a:t>And tables to </a:t>
            </a:r>
            <a:r>
              <a:rPr lang="en">
                <a:highlight>
                  <a:srgbClr val="FFCD00"/>
                </a:highlight>
              </a:rPr>
              <a:t>compare data</a:t>
            </a:r>
          </a:p>
        </p:txBody>
      </p:sp>
      <p:graphicFrame>
        <p:nvGraphicFramePr>
          <p:cNvPr id="242" name="Shape 242"/>
          <p:cNvGraphicFramePr/>
          <p:nvPr/>
        </p:nvGraphicFramePr>
        <p:xfrm>
          <a:off x="1453300" y="1852081"/>
          <a:ext cx="5933600" cy="2611500"/>
        </p:xfrm>
        <a:graphic>
          <a:graphicData uri="http://schemas.openxmlformats.org/drawingml/2006/table">
            <a:tbl>
              <a:tblPr>
                <a:noFill/>
                <a:tableStyleId>{70C473F8-ADA3-4B3E-B20B-3F0076718F15}</a:tableStyleId>
              </a:tblPr>
              <a:tblGrid>
                <a:gridCol w="1483400">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1483400">
                  <a:extLst>
                    <a:ext uri="{9D8B030D-6E8A-4147-A177-3AD203B41FA5}">
                      <a16:colId xmlns:a16="http://schemas.microsoft.com/office/drawing/2014/main" val="20002"/>
                    </a:ext>
                  </a:extLst>
                </a:gridCol>
                <a:gridCol w="1483400">
                  <a:extLst>
                    <a:ext uri="{9D8B030D-6E8A-4147-A177-3AD203B41FA5}">
                      <a16:colId xmlns:a16="http://schemas.microsoft.com/office/drawing/2014/main" val="20003"/>
                    </a:ext>
                  </a:extLst>
                </a:gridCol>
              </a:tblGrid>
              <a:tr h="652875">
                <a:tc>
                  <a:txBody>
                    <a:bodyPr/>
                    <a:lstStyle/>
                    <a:p>
                      <a:pPr lvl="0">
                        <a:spcBef>
                          <a:spcPts val="0"/>
                        </a:spcBef>
                        <a:buNone/>
                      </a:pP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a:spcBef>
                          <a:spcPts val="0"/>
                        </a:spcBef>
                        <a:buNone/>
                      </a:pPr>
                      <a:r>
                        <a:rPr lang="en" sz="1100" b="1">
                          <a:latin typeface="Lora"/>
                          <a:ea typeface="Lora"/>
                          <a:cs typeface="Lora"/>
                          <a:sym typeface="Lora"/>
                        </a:rPr>
                        <a:t>A</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a:spcBef>
                          <a:spcPts val="0"/>
                        </a:spcBef>
                        <a:buNone/>
                      </a:pPr>
                      <a:r>
                        <a:rPr lang="en" sz="1100" b="1">
                          <a:latin typeface="Lora"/>
                          <a:ea typeface="Lora"/>
                          <a:cs typeface="Lora"/>
                          <a:sym typeface="Lora"/>
                        </a:rPr>
                        <a:t>B</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a:spcBef>
                          <a:spcPts val="0"/>
                        </a:spcBef>
                        <a:buNone/>
                      </a:pPr>
                      <a:r>
                        <a:rPr lang="en" sz="1100" b="1">
                          <a:latin typeface="Lora"/>
                          <a:ea typeface="Lora"/>
                          <a:cs typeface="Lora"/>
                          <a:sym typeface="Lora"/>
                        </a:rPr>
                        <a:t>C</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2875">
                <a:tc>
                  <a:txBody>
                    <a:bodyPr/>
                    <a:lstStyle/>
                    <a:p>
                      <a:pPr lvl="0" algn="r">
                        <a:spcBef>
                          <a:spcPts val="0"/>
                        </a:spcBef>
                        <a:buNone/>
                      </a:pPr>
                      <a:r>
                        <a:rPr lang="en" sz="1100">
                          <a:latin typeface="Quattrocento Sans"/>
                          <a:ea typeface="Quattrocento Sans"/>
                          <a:cs typeface="Quattrocento Sans"/>
                          <a:sym typeface="Quattrocento Sans"/>
                        </a:rPr>
                        <a:t>Yellow</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10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20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7</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652875">
                <a:tc>
                  <a:txBody>
                    <a:bodyPr/>
                    <a:lstStyle/>
                    <a:p>
                      <a:pPr lvl="0" algn="r">
                        <a:spcBef>
                          <a:spcPts val="0"/>
                        </a:spcBef>
                        <a:buNone/>
                      </a:pPr>
                      <a:r>
                        <a:rPr lang="en" sz="1100">
                          <a:latin typeface="Quattrocento Sans"/>
                          <a:ea typeface="Quattrocento Sans"/>
                          <a:cs typeface="Quattrocento Sans"/>
                          <a:sym typeface="Quattrocento Sans"/>
                        </a:rPr>
                        <a:t>Blue</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30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15</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latin typeface="Quattrocento Sans"/>
                          <a:ea typeface="Quattrocento Sans"/>
                          <a:cs typeface="Quattrocento Sans"/>
                          <a:sym typeface="Quattrocento Sans"/>
                        </a:rPr>
                        <a:t>10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652875">
                <a:tc>
                  <a:txBody>
                    <a:bodyPr/>
                    <a:lstStyle/>
                    <a:p>
                      <a:pPr lvl="0" algn="r" rtl="0">
                        <a:spcBef>
                          <a:spcPts val="0"/>
                        </a:spcBef>
                        <a:buNone/>
                      </a:pPr>
                      <a:r>
                        <a:rPr lang="en" sz="1100">
                          <a:latin typeface="Quattrocento Sans"/>
                          <a:ea typeface="Quattrocento Sans"/>
                          <a:cs typeface="Quattrocento Sans"/>
                          <a:sym typeface="Quattrocento Sans"/>
                        </a:rPr>
                        <a:t>Orange</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a:latin typeface="Quattrocento Sans"/>
                          <a:ea typeface="Quattrocento Sans"/>
                          <a:cs typeface="Quattrocento Sans"/>
                          <a:sym typeface="Quattrocento Sans"/>
                        </a:rPr>
                        <a:t>5</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a:latin typeface="Quattrocento Sans"/>
                          <a:ea typeface="Quattrocento Sans"/>
                          <a:cs typeface="Quattrocento Sans"/>
                          <a:sym typeface="Quattrocento Sans"/>
                        </a:rPr>
                        <a:t>24</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a:latin typeface="Quattrocento Sans"/>
                          <a:ea typeface="Quattrocento Sans"/>
                          <a:cs typeface="Quattrocento Sans"/>
                          <a:sym typeface="Quattrocento Sans"/>
                        </a:rPr>
                        <a:t>16</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243" name="Shape 243"/>
          <p:cNvGrpSpPr/>
          <p:nvPr/>
        </p:nvGrpSpPr>
        <p:grpSpPr>
          <a:xfrm>
            <a:off x="916458" y="1019750"/>
            <a:ext cx="214624" cy="214624"/>
            <a:chOff x="2594050" y="1631825"/>
            <a:chExt cx="439625" cy="439625"/>
          </a:xfrm>
        </p:grpSpPr>
        <p:sp>
          <p:nvSpPr>
            <p:cNvPr id="244" name="Shape 24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 name="Shape 24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1"/>
        <p:cNvGrpSpPr/>
        <p:nvPr/>
      </p:nvGrpSpPr>
      <p:grpSpPr>
        <a:xfrm>
          <a:off x="0" y="0"/>
          <a:ext cx="0" cy="0"/>
          <a:chOff x="0" y="0"/>
          <a:chExt cx="0" cy="0"/>
        </a:xfrm>
      </p:grpSpPr>
      <p:sp>
        <p:nvSpPr>
          <p:cNvPr id="252" name="Shape 252"/>
          <p:cNvSpPr/>
          <p:nvPr/>
        </p:nvSpPr>
        <p:spPr>
          <a:xfrm>
            <a:off x="760452" y="382624"/>
            <a:ext cx="7623095" cy="3631474"/>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53" name="Shape 253"/>
          <p:cNvSpPr txBox="1">
            <a:spLocks noGrp="1"/>
          </p:cNvSpPr>
          <p:nvPr>
            <p:ph type="title" idx="4294967295"/>
          </p:nvPr>
        </p:nvSpPr>
        <p:spPr>
          <a:xfrm>
            <a:off x="2632800" y="3767550"/>
            <a:ext cx="3878399" cy="435599"/>
          </a:xfrm>
          <a:prstGeom prst="rect">
            <a:avLst/>
          </a:prstGeom>
        </p:spPr>
        <p:txBody>
          <a:bodyPr lIns="91425" tIns="91425" rIns="91425" bIns="91425" anchor="ctr" anchorCtr="0">
            <a:noAutofit/>
          </a:bodyPr>
          <a:lstStyle/>
          <a:p>
            <a:pPr lvl="0" algn="ctr" rtl="0">
              <a:spcBef>
                <a:spcPts val="0"/>
              </a:spcBef>
              <a:buNone/>
            </a:pPr>
            <a:r>
              <a:rPr lang="en">
                <a:highlight>
                  <a:srgbClr val="FFCD00"/>
                </a:highlight>
              </a:rPr>
              <a:t>Maps</a:t>
            </a:r>
          </a:p>
        </p:txBody>
      </p:sp>
      <p:sp>
        <p:nvSpPr>
          <p:cNvPr id="254" name="Shape 254"/>
          <p:cNvSpPr/>
          <p:nvPr/>
        </p:nvSpPr>
        <p:spPr>
          <a:xfrm>
            <a:off x="4469085" y="4390077"/>
            <a:ext cx="205837" cy="27281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1918825" y="826425"/>
            <a:ext cx="653100" cy="636900"/>
          </a:xfrm>
          <a:prstGeom prst="wedgeEllipseCallout">
            <a:avLst>
              <a:gd name="adj1" fmla="val 824"/>
              <a:gd name="adj2" fmla="val 62163"/>
            </a:avLst>
          </a:prstGeom>
          <a:solidFill>
            <a:srgbClr val="FFCD00"/>
          </a:solidFill>
          <a:ln>
            <a:noFill/>
          </a:ln>
        </p:spPr>
        <p:txBody>
          <a:bodyPr lIns="91425" tIns="91425" rIns="91425" bIns="91425" anchor="ctr" anchorCtr="0">
            <a:noAutofit/>
          </a:bodyPr>
          <a:lstStyle/>
          <a:p>
            <a:pPr lvl="0" algn="ctr">
              <a:spcBef>
                <a:spcPts val="0"/>
              </a:spcBef>
              <a:buNone/>
            </a:pPr>
            <a:r>
              <a:rPr lang="en" sz="800">
                <a:latin typeface="Quattrocento Sans"/>
                <a:ea typeface="Quattrocento Sans"/>
                <a:cs typeface="Quattrocento Sans"/>
                <a:sym typeface="Quattrocento Sans"/>
              </a:rPr>
              <a:t>our office</a:t>
            </a:r>
          </a:p>
        </p:txBody>
      </p:sp>
      <p:sp>
        <p:nvSpPr>
          <p:cNvPr id="256" name="Shape 256"/>
          <p:cNvSpPr/>
          <p:nvPr/>
        </p:nvSpPr>
        <p:spPr>
          <a:xfrm>
            <a:off x="1453850" y="1553525"/>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2879300" y="2940200"/>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3891175" y="1288725"/>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1911050" y="2010725"/>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4565950" y="3192225"/>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6456675" y="1728125"/>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7235875" y="3283800"/>
            <a:ext cx="174600" cy="174600"/>
          </a:xfrm>
          <a:prstGeom prst="donut">
            <a:avLst>
              <a:gd name="adj" fmla="val 35568"/>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680793" y="2093775"/>
            <a:ext cx="8216879" cy="784799"/>
          </a:xfrm>
          <a:prstGeom prst="rect">
            <a:avLst/>
          </a:prstGeom>
        </p:spPr>
        <p:txBody>
          <a:bodyPr lIns="91425" tIns="91425" rIns="91425" bIns="91425" anchor="t" anchorCtr="0">
            <a:noAutofit/>
          </a:bodyPr>
          <a:lstStyle/>
          <a:p>
            <a:pPr lvl="0" rtl="0">
              <a:spcBef>
                <a:spcPts val="0"/>
              </a:spcBef>
              <a:buNone/>
            </a:pPr>
            <a:r>
              <a:rPr lang="en-US" b="1" dirty="0"/>
              <a:t>The New York State is heavily promoting the development of the suburbs, from Brownfield Opportunities Areas (BOA) in grants to Upper Manhattan Empower Zone. Metis Real Estate approached FF consultancy to give them insights on the opportunities available.</a:t>
            </a: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3833016" y="1428750"/>
            <a:ext cx="5310884"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584061" y="816550"/>
            <a:ext cx="3633375" cy="1159799"/>
          </a:xfrm>
          <a:prstGeom prst="rect">
            <a:avLst/>
          </a:prstGeom>
          <a:solidFill>
            <a:schemeClr val="bg1"/>
          </a:solidFill>
        </p:spPr>
        <p:txBody>
          <a:bodyPr lIns="91425" tIns="91425" rIns="91425" bIns="91425" anchor="ctr" anchorCtr="0">
            <a:noAutofit/>
          </a:bodyPr>
          <a:lstStyle/>
          <a:p>
            <a:pPr lvl="0">
              <a:spcBef>
                <a:spcPts val="0"/>
              </a:spcBef>
              <a:buNone/>
            </a:pPr>
            <a:r>
              <a:rPr lang="en" sz="6000" dirty="0"/>
              <a:t>Situation</a:t>
            </a:r>
          </a:p>
        </p:txBody>
      </p:sp>
    </p:spTree>
    <p:extLst>
      <p:ext uri="{BB962C8B-B14F-4D97-AF65-F5344CB8AC3E}">
        <p14:creationId xmlns:p14="http://schemas.microsoft.com/office/powerpoint/2010/main" val="182814038"/>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Shape 267"/>
          <p:cNvSpPr txBox="1">
            <a:spLocks noGrp="1"/>
          </p:cNvSpPr>
          <p:nvPr>
            <p:ph type="ctrTitle" idx="4294967295"/>
          </p:nvPr>
        </p:nvSpPr>
        <p:spPr>
          <a:xfrm>
            <a:off x="685800" y="1583342"/>
            <a:ext cx="7772400" cy="1159799"/>
          </a:xfrm>
          <a:prstGeom prst="rect">
            <a:avLst/>
          </a:prstGeom>
        </p:spPr>
        <p:txBody>
          <a:bodyPr lIns="91425" tIns="91425" rIns="91425" bIns="91425" anchor="ctr" anchorCtr="0">
            <a:noAutofit/>
          </a:bodyPr>
          <a:lstStyle/>
          <a:p>
            <a:pPr lvl="0" algn="ctr" rtl="0">
              <a:spcBef>
                <a:spcPts val="0"/>
              </a:spcBef>
              <a:buNone/>
            </a:pPr>
            <a:r>
              <a:rPr lang="en" sz="9600">
                <a:highlight>
                  <a:srgbClr val="FFCD00"/>
                </a:highlight>
              </a:rPr>
              <a:t>89,526,124</a:t>
            </a:r>
          </a:p>
        </p:txBody>
      </p:sp>
      <p:sp>
        <p:nvSpPr>
          <p:cNvPr id="268" name="Shape 268"/>
          <p:cNvSpPr txBox="1">
            <a:spLocks noGrp="1"/>
          </p:cNvSpPr>
          <p:nvPr>
            <p:ph type="subTitle" idx="4294967295"/>
          </p:nvPr>
        </p:nvSpPr>
        <p:spPr>
          <a:xfrm>
            <a:off x="685800" y="2840053"/>
            <a:ext cx="7772400" cy="784799"/>
          </a:xfrm>
          <a:prstGeom prst="rect">
            <a:avLst/>
          </a:prstGeom>
        </p:spPr>
        <p:txBody>
          <a:bodyPr lIns="91425" tIns="91425" rIns="91425" bIns="91425" anchor="t" anchorCtr="0">
            <a:noAutofit/>
          </a:bodyPr>
          <a:lstStyle/>
          <a:p>
            <a:pPr lvl="0" algn="ctr" rtl="0">
              <a:spcBef>
                <a:spcPts val="0"/>
              </a:spcBef>
              <a:buNone/>
            </a:pPr>
            <a:r>
              <a:rPr lang="en" sz="1800"/>
              <a:t>Whoa! That’s a big number, aren’t you proud?</a:t>
            </a:r>
          </a:p>
        </p:txBody>
      </p:sp>
      <p:grpSp>
        <p:nvGrpSpPr>
          <p:cNvPr id="269" name="Shape 269"/>
          <p:cNvGrpSpPr/>
          <p:nvPr/>
        </p:nvGrpSpPr>
        <p:grpSpPr>
          <a:xfrm>
            <a:off x="4433047" y="4413424"/>
            <a:ext cx="277858" cy="201655"/>
            <a:chOff x="3932350" y="3714775"/>
            <a:chExt cx="439650" cy="319075"/>
          </a:xfrm>
        </p:grpSpPr>
        <p:sp>
          <p:nvSpPr>
            <p:cNvPr id="270" name="Shape 270"/>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 name="Shape 273"/>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 name="Shape 274"/>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8"/>
        <p:cNvGrpSpPr/>
        <p:nvPr/>
      </p:nvGrpSpPr>
      <p:grpSpPr>
        <a:xfrm>
          <a:off x="0" y="0"/>
          <a:ext cx="0" cy="0"/>
          <a:chOff x="0" y="0"/>
          <a:chExt cx="0" cy="0"/>
        </a:xfrm>
      </p:grpSpPr>
      <p:sp>
        <p:nvSpPr>
          <p:cNvPr id="279" name="Shape 279"/>
          <p:cNvSpPr txBox="1">
            <a:spLocks noGrp="1"/>
          </p:cNvSpPr>
          <p:nvPr>
            <p:ph type="ctrTitle" idx="4294967295"/>
          </p:nvPr>
        </p:nvSpPr>
        <p:spPr>
          <a:xfrm>
            <a:off x="685800" y="343199"/>
            <a:ext cx="7772400" cy="894899"/>
          </a:xfrm>
          <a:prstGeom prst="rect">
            <a:avLst/>
          </a:prstGeom>
        </p:spPr>
        <p:txBody>
          <a:bodyPr lIns="91425" tIns="91425" rIns="91425" bIns="91425" anchor="b" anchorCtr="0">
            <a:noAutofit/>
          </a:bodyPr>
          <a:lstStyle/>
          <a:p>
            <a:pPr lvl="0" algn="ctr" rtl="0">
              <a:spcBef>
                <a:spcPts val="0"/>
              </a:spcBef>
              <a:buNone/>
            </a:pPr>
            <a:r>
              <a:rPr lang="en" sz="4800"/>
              <a:t>89,526,124$</a:t>
            </a:r>
          </a:p>
        </p:txBody>
      </p:sp>
      <p:sp>
        <p:nvSpPr>
          <p:cNvPr id="280" name="Shape 280"/>
          <p:cNvSpPr txBox="1">
            <a:spLocks noGrp="1"/>
          </p:cNvSpPr>
          <p:nvPr>
            <p:ph type="subTitle" idx="4294967295"/>
          </p:nvPr>
        </p:nvSpPr>
        <p:spPr>
          <a:xfrm>
            <a:off x="685800" y="954108"/>
            <a:ext cx="7772400" cy="463200"/>
          </a:xfrm>
          <a:prstGeom prst="rect">
            <a:avLst/>
          </a:prstGeom>
        </p:spPr>
        <p:txBody>
          <a:bodyPr lIns="91425" tIns="91425" rIns="91425" bIns="91425" anchor="t" anchorCtr="0">
            <a:noAutofit/>
          </a:bodyPr>
          <a:lstStyle/>
          <a:p>
            <a:pPr lvl="0" algn="ctr" rtl="0">
              <a:spcBef>
                <a:spcPts val="0"/>
              </a:spcBef>
              <a:buNone/>
            </a:pPr>
            <a:r>
              <a:rPr lang="en" sz="1800"/>
              <a:t>That’s a lot of money</a:t>
            </a:r>
          </a:p>
        </p:txBody>
      </p:sp>
      <p:sp>
        <p:nvSpPr>
          <p:cNvPr id="281" name="Shape 281"/>
          <p:cNvSpPr txBox="1">
            <a:spLocks noGrp="1"/>
          </p:cNvSpPr>
          <p:nvPr>
            <p:ph type="ctrTitle" idx="4294967295"/>
          </p:nvPr>
        </p:nvSpPr>
        <p:spPr>
          <a:xfrm>
            <a:off x="685800" y="2972099"/>
            <a:ext cx="7772400" cy="894899"/>
          </a:xfrm>
          <a:prstGeom prst="rect">
            <a:avLst/>
          </a:prstGeom>
        </p:spPr>
        <p:txBody>
          <a:bodyPr lIns="91425" tIns="91425" rIns="91425" bIns="91425" anchor="b" anchorCtr="0">
            <a:noAutofit/>
          </a:bodyPr>
          <a:lstStyle/>
          <a:p>
            <a:pPr lvl="0" algn="ctr" rtl="0">
              <a:spcBef>
                <a:spcPts val="0"/>
              </a:spcBef>
              <a:buNone/>
            </a:pPr>
            <a:r>
              <a:rPr lang="en" sz="4800">
                <a:highlight>
                  <a:srgbClr val="FFCD00"/>
                </a:highlight>
              </a:rPr>
              <a:t>100%</a:t>
            </a:r>
          </a:p>
        </p:txBody>
      </p:sp>
      <p:sp>
        <p:nvSpPr>
          <p:cNvPr id="282" name="Shape 282"/>
          <p:cNvSpPr txBox="1">
            <a:spLocks noGrp="1"/>
          </p:cNvSpPr>
          <p:nvPr>
            <p:ph type="subTitle" idx="4294967295"/>
          </p:nvPr>
        </p:nvSpPr>
        <p:spPr>
          <a:xfrm>
            <a:off x="685800" y="3583008"/>
            <a:ext cx="7772400" cy="463200"/>
          </a:xfrm>
          <a:prstGeom prst="rect">
            <a:avLst/>
          </a:prstGeom>
        </p:spPr>
        <p:txBody>
          <a:bodyPr lIns="91425" tIns="91425" rIns="91425" bIns="91425" anchor="t" anchorCtr="0">
            <a:noAutofit/>
          </a:bodyPr>
          <a:lstStyle/>
          <a:p>
            <a:pPr lvl="0" algn="ctr" rtl="0">
              <a:spcBef>
                <a:spcPts val="0"/>
              </a:spcBef>
              <a:buNone/>
            </a:pPr>
            <a:r>
              <a:rPr lang="en" sz="1800"/>
              <a:t>Total success!</a:t>
            </a:r>
          </a:p>
        </p:txBody>
      </p:sp>
      <p:sp>
        <p:nvSpPr>
          <p:cNvPr id="283" name="Shape 283"/>
          <p:cNvSpPr txBox="1">
            <a:spLocks noGrp="1"/>
          </p:cNvSpPr>
          <p:nvPr>
            <p:ph type="ctrTitle" idx="4294967295"/>
          </p:nvPr>
        </p:nvSpPr>
        <p:spPr>
          <a:xfrm>
            <a:off x="685800" y="1657649"/>
            <a:ext cx="7772400" cy="894899"/>
          </a:xfrm>
          <a:prstGeom prst="rect">
            <a:avLst/>
          </a:prstGeom>
        </p:spPr>
        <p:txBody>
          <a:bodyPr lIns="91425" tIns="91425" rIns="91425" bIns="91425" anchor="b" anchorCtr="0">
            <a:noAutofit/>
          </a:bodyPr>
          <a:lstStyle/>
          <a:p>
            <a:pPr lvl="0" algn="ctr" rtl="0">
              <a:spcBef>
                <a:spcPts val="0"/>
              </a:spcBef>
              <a:buNone/>
            </a:pPr>
            <a:r>
              <a:rPr lang="en" sz="4800"/>
              <a:t>185,244 users</a:t>
            </a:r>
          </a:p>
        </p:txBody>
      </p:sp>
      <p:sp>
        <p:nvSpPr>
          <p:cNvPr id="284" name="Shape 284"/>
          <p:cNvSpPr txBox="1">
            <a:spLocks noGrp="1"/>
          </p:cNvSpPr>
          <p:nvPr>
            <p:ph type="subTitle" idx="4294967295"/>
          </p:nvPr>
        </p:nvSpPr>
        <p:spPr>
          <a:xfrm>
            <a:off x="685800" y="2268558"/>
            <a:ext cx="7772400" cy="463200"/>
          </a:xfrm>
          <a:prstGeom prst="rect">
            <a:avLst/>
          </a:prstGeom>
        </p:spPr>
        <p:txBody>
          <a:bodyPr lIns="91425" tIns="91425" rIns="91425" bIns="91425" anchor="t" anchorCtr="0">
            <a:noAutofit/>
          </a:bodyPr>
          <a:lstStyle/>
          <a:p>
            <a:pPr lvl="0" algn="ctr" rtl="0">
              <a:spcBef>
                <a:spcPts val="0"/>
              </a:spcBef>
              <a:buNone/>
            </a:pPr>
            <a:r>
              <a:rPr lang="en" sz="1800"/>
              <a:t>And a lot of users</a:t>
            </a:r>
          </a:p>
        </p:txBody>
      </p:sp>
      <p:grpSp>
        <p:nvGrpSpPr>
          <p:cNvPr id="285" name="Shape 285"/>
          <p:cNvGrpSpPr/>
          <p:nvPr/>
        </p:nvGrpSpPr>
        <p:grpSpPr>
          <a:xfrm>
            <a:off x="4433047" y="4413424"/>
            <a:ext cx="277858" cy="201655"/>
            <a:chOff x="3932350" y="3714775"/>
            <a:chExt cx="439650" cy="319075"/>
          </a:xfrm>
        </p:grpSpPr>
        <p:sp>
          <p:nvSpPr>
            <p:cNvPr id="286" name="Shape 286"/>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81250" y="937125"/>
            <a:ext cx="3878399" cy="435599"/>
          </a:xfrm>
          <a:prstGeom prst="rect">
            <a:avLst/>
          </a:prstGeom>
        </p:spPr>
        <p:txBody>
          <a:bodyPr lIns="91425" tIns="91425" rIns="91425" bIns="91425" anchor="ctr" anchorCtr="0">
            <a:noAutofit/>
          </a:bodyPr>
          <a:lstStyle/>
          <a:p>
            <a:pPr lvl="0" rtl="0">
              <a:spcBef>
                <a:spcPts val="0"/>
              </a:spcBef>
              <a:buNone/>
            </a:pPr>
            <a:r>
              <a:rPr lang="en"/>
              <a:t>Our process is easy</a:t>
            </a:r>
          </a:p>
        </p:txBody>
      </p:sp>
      <p:grpSp>
        <p:nvGrpSpPr>
          <p:cNvPr id="296" name="Shape 296"/>
          <p:cNvGrpSpPr/>
          <p:nvPr/>
        </p:nvGrpSpPr>
        <p:grpSpPr>
          <a:xfrm>
            <a:off x="916458" y="1019750"/>
            <a:ext cx="214624" cy="214624"/>
            <a:chOff x="2594050" y="1631825"/>
            <a:chExt cx="439625" cy="439625"/>
          </a:xfrm>
        </p:grpSpPr>
        <p:sp>
          <p:nvSpPr>
            <p:cNvPr id="297" name="Shape 29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01" name="Shape 301"/>
          <p:cNvSpPr/>
          <p:nvPr/>
        </p:nvSpPr>
        <p:spPr>
          <a:xfrm>
            <a:off x="1499591"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first</a:t>
            </a:r>
          </a:p>
        </p:txBody>
      </p:sp>
      <p:sp>
        <p:nvSpPr>
          <p:cNvPr id="302" name="Shape 302"/>
          <p:cNvSpPr/>
          <p:nvPr/>
        </p:nvSpPr>
        <p:spPr>
          <a:xfrm>
            <a:off x="6721257"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last</a:t>
            </a:r>
          </a:p>
        </p:txBody>
      </p:sp>
      <p:sp>
        <p:nvSpPr>
          <p:cNvPr id="303" name="Shape 303"/>
          <p:cNvSpPr/>
          <p:nvPr/>
        </p:nvSpPr>
        <p:spPr>
          <a:xfrm>
            <a:off x="4110400"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second</a:t>
            </a:r>
          </a:p>
        </p:txBody>
      </p:sp>
      <p:cxnSp>
        <p:nvCxnSpPr>
          <p:cNvPr id="304" name="Shape 304"/>
          <p:cNvCxnSpPr>
            <a:endCxn id="303" idx="2"/>
          </p:cNvCxnSpPr>
          <p:nvPr/>
        </p:nvCxnSpPr>
        <p:spPr>
          <a:xfrm>
            <a:off x="3184600" y="2895599"/>
            <a:ext cx="925800" cy="0"/>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endCxn id="302" idx="2"/>
          </p:cNvCxnSpPr>
          <p:nvPr/>
        </p:nvCxnSpPr>
        <p:spPr>
          <a:xfrm>
            <a:off x="5795457" y="2895599"/>
            <a:ext cx="925800" cy="0"/>
          </a:xfrm>
          <a:prstGeom prst="straightConnector1">
            <a:avLst/>
          </a:prstGeom>
          <a:noFill/>
          <a:ln w="38100" cap="flat" cmpd="sng">
            <a:solidFill>
              <a:srgbClr val="FFCD00"/>
            </a:solidFill>
            <a:prstDash val="solid"/>
            <a:round/>
            <a:headEnd type="none" w="med" len="med"/>
            <a:tailEnd type="triangle" w="med" len="med"/>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a:t>Let’s review some concepts</a:t>
            </a:r>
          </a:p>
        </p:txBody>
      </p:sp>
      <p:sp>
        <p:nvSpPr>
          <p:cNvPr id="311" name="Shape 311"/>
          <p:cNvSpPr txBox="1">
            <a:spLocks noGrp="1"/>
          </p:cNvSpPr>
          <p:nvPr>
            <p:ph type="body" idx="1"/>
          </p:nvPr>
        </p:nvSpPr>
        <p:spPr>
          <a:xfrm>
            <a:off x="1381250" y="1638975"/>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Yellow</a:t>
            </a:r>
          </a:p>
          <a:p>
            <a:pPr lvl="0" rtl="0">
              <a:spcBef>
                <a:spcPts val="0"/>
              </a:spcBef>
              <a:buNone/>
            </a:pPr>
            <a:r>
              <a:rPr lang="en" sz="1200"/>
              <a:t>Is the color of gold, butter and ripe lemons. In the spectrum of visible light, yellow is found between green and orange.</a:t>
            </a:r>
          </a:p>
        </p:txBody>
      </p:sp>
      <p:sp>
        <p:nvSpPr>
          <p:cNvPr id="312" name="Shape 312"/>
          <p:cNvSpPr txBox="1">
            <a:spLocks noGrp="1"/>
          </p:cNvSpPr>
          <p:nvPr>
            <p:ph type="body" idx="2"/>
          </p:nvPr>
        </p:nvSpPr>
        <p:spPr>
          <a:xfrm>
            <a:off x="3834914" y="1638975"/>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Blue</a:t>
            </a:r>
          </a:p>
          <a:p>
            <a:pPr lvl="0" rtl="0">
              <a:spcBef>
                <a:spcPts val="0"/>
              </a:spcBef>
              <a:buNone/>
            </a:pPr>
            <a:r>
              <a:rPr lang="en" sz="1200"/>
              <a:t>Is the colour of the clear sky and the deep sea. It is located between violet and green on the optical spectrum.</a:t>
            </a:r>
          </a:p>
        </p:txBody>
      </p:sp>
      <p:sp>
        <p:nvSpPr>
          <p:cNvPr id="313" name="Shape 313"/>
          <p:cNvSpPr txBox="1">
            <a:spLocks noGrp="1"/>
          </p:cNvSpPr>
          <p:nvPr>
            <p:ph type="body" idx="3"/>
          </p:nvPr>
        </p:nvSpPr>
        <p:spPr>
          <a:xfrm>
            <a:off x="6288578" y="1638975"/>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314" name="Shape 314"/>
          <p:cNvSpPr txBox="1">
            <a:spLocks noGrp="1"/>
          </p:cNvSpPr>
          <p:nvPr>
            <p:ph type="body" idx="1"/>
          </p:nvPr>
        </p:nvSpPr>
        <p:spPr>
          <a:xfrm>
            <a:off x="1381250" y="3237224"/>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Yellow</a:t>
            </a:r>
          </a:p>
          <a:p>
            <a:pPr lvl="0" rtl="0">
              <a:spcBef>
                <a:spcPts val="0"/>
              </a:spcBef>
              <a:buNone/>
            </a:pPr>
            <a:r>
              <a:rPr lang="en" sz="1200"/>
              <a:t>Is the color of gold, butter and ripe lemons. In the spectrum of visible light, yellow is found between green and orange.</a:t>
            </a:r>
          </a:p>
        </p:txBody>
      </p:sp>
      <p:sp>
        <p:nvSpPr>
          <p:cNvPr id="315" name="Shape 315"/>
          <p:cNvSpPr txBox="1">
            <a:spLocks noGrp="1"/>
          </p:cNvSpPr>
          <p:nvPr>
            <p:ph type="body" idx="2"/>
          </p:nvPr>
        </p:nvSpPr>
        <p:spPr>
          <a:xfrm>
            <a:off x="3834914" y="3237224"/>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Blue</a:t>
            </a:r>
          </a:p>
          <a:p>
            <a:pPr lvl="0" rtl="0">
              <a:spcBef>
                <a:spcPts val="0"/>
              </a:spcBef>
              <a:buNone/>
            </a:pPr>
            <a:r>
              <a:rPr lang="en" sz="1200"/>
              <a:t>Is the colour of the clear sky and the deep sea. It is located between violet and green on the optical spectrum.</a:t>
            </a:r>
          </a:p>
        </p:txBody>
      </p:sp>
      <p:sp>
        <p:nvSpPr>
          <p:cNvPr id="316" name="Shape 316"/>
          <p:cNvSpPr txBox="1">
            <a:spLocks noGrp="1"/>
          </p:cNvSpPr>
          <p:nvPr>
            <p:ph type="body" idx="3"/>
          </p:nvPr>
        </p:nvSpPr>
        <p:spPr>
          <a:xfrm>
            <a:off x="6288578" y="3237224"/>
            <a:ext cx="2333999" cy="1211400"/>
          </a:xfrm>
          <a:prstGeom prst="rect">
            <a:avLst/>
          </a:prstGeom>
        </p:spPr>
        <p:txBody>
          <a:bodyPr lIns="91425" tIns="91425" rIns="91425" bIns="91425" anchor="t" anchorCtr="0">
            <a:noAutofit/>
          </a:bodyPr>
          <a:lstStyle/>
          <a:p>
            <a:pPr lvl="0" rtl="0">
              <a:spcBef>
                <a:spcPts val="0"/>
              </a:spcBef>
              <a:buNone/>
            </a:pPr>
            <a:r>
              <a:rPr lang="en" sz="1200" b="1">
                <a:highlight>
                  <a:srgbClr val="FFCD00"/>
                </a:highlight>
              </a:rPr>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grpSp>
        <p:nvGrpSpPr>
          <p:cNvPr id="317" name="Shape 317"/>
          <p:cNvGrpSpPr/>
          <p:nvPr/>
        </p:nvGrpSpPr>
        <p:grpSpPr>
          <a:xfrm>
            <a:off x="916458" y="1019750"/>
            <a:ext cx="214624" cy="214624"/>
            <a:chOff x="2594050" y="1631825"/>
            <a:chExt cx="439625" cy="439625"/>
          </a:xfrm>
        </p:grpSpPr>
        <p:sp>
          <p:nvSpPr>
            <p:cNvPr id="318" name="Shape 31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 name="Shape 31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 name="Shape 32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1990450" y="4037375"/>
            <a:ext cx="5162999" cy="519599"/>
          </a:xfrm>
          <a:prstGeom prst="rect">
            <a:avLst/>
          </a:prstGeom>
        </p:spPr>
        <p:txBody>
          <a:bodyPr lIns="91425" tIns="91425" rIns="91425" bIns="91425" anchor="b" anchorCtr="0">
            <a:noAutofit/>
          </a:bodyPr>
          <a:lstStyle/>
          <a:p>
            <a:pPr lvl="0">
              <a:spcBef>
                <a:spcPts val="0"/>
              </a:spcBef>
              <a:buNone/>
            </a:pPr>
            <a:r>
              <a:rPr lang="en"/>
              <a:t>You can copy&amp;paste graphs from </a:t>
            </a:r>
            <a:r>
              <a:rPr lang="en" u="sng">
                <a:highlight>
                  <a:srgbClr val="FFCD00"/>
                </a:highlight>
                <a:hlinkClick r:id="rId3"/>
              </a:rPr>
              <a:t>Google Sheets</a:t>
            </a:r>
          </a:p>
        </p:txBody>
      </p:sp>
      <p:pic>
        <p:nvPicPr>
          <p:cNvPr id="327" name="Shape 327"/>
          <p:cNvPicPr preferRelativeResize="0"/>
          <p:nvPr/>
        </p:nvPicPr>
        <p:blipFill>
          <a:blip r:embed="rId4">
            <a:alphaModFix/>
          </a:blip>
          <a:stretch>
            <a:fillRect/>
          </a:stretch>
        </p:blipFill>
        <p:spPr>
          <a:xfrm>
            <a:off x="1394487" y="152400"/>
            <a:ext cx="6355025" cy="37495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a:latin typeface="Lora"/>
                <a:ea typeface="Lora"/>
                <a:cs typeface="Lora"/>
                <a:sym typeface="Lora"/>
              </a:rPr>
              <a:t>Any </a:t>
            </a:r>
            <a:r>
              <a:rPr lang="en" sz="3600" b="1" i="1">
                <a:highlight>
                  <a:srgbClr val="FFCD00"/>
                </a:highlight>
                <a:latin typeface="Lora"/>
                <a:ea typeface="Lora"/>
                <a:cs typeface="Lora"/>
                <a:sym typeface="Lora"/>
              </a:rPr>
              <a:t>questions</a:t>
            </a:r>
            <a:r>
              <a:rPr lang="en" sz="3600" b="1" i="1">
                <a:latin typeface="Lora"/>
                <a:ea typeface="Lora"/>
                <a:cs typeface="Lora"/>
                <a:sym typeface="Lora"/>
              </a:rPr>
              <a:t> ?</a:t>
            </a:r>
          </a:p>
          <a:p>
            <a:pPr lvl="0" rtl="0">
              <a:spcBef>
                <a:spcPts val="0"/>
              </a:spcBef>
              <a:buNone/>
            </a:pPr>
            <a:endParaRPr sz="1800">
              <a:solidFill>
                <a:schemeClr val="dk1"/>
              </a:solidFill>
            </a:endParaRPr>
          </a:p>
          <a:p>
            <a:pPr lvl="0" rtl="0">
              <a:spcBef>
                <a:spcPts val="0"/>
              </a:spcBef>
              <a:buNone/>
            </a:pPr>
            <a:r>
              <a:rPr lang="en" sz="1800">
                <a:solidFill>
                  <a:schemeClr val="dk1"/>
                </a:solidFill>
              </a:rPr>
              <a:t>You can find me at</a:t>
            </a:r>
          </a:p>
          <a:p>
            <a:pPr marL="457200" lvl="0" indent="-342900" rtl="0">
              <a:spcBef>
                <a:spcPts val="0"/>
              </a:spcBef>
              <a:buSzPct val="100000"/>
            </a:pPr>
            <a:r>
              <a:rPr lang="en" sz="1800">
                <a:solidFill>
                  <a:schemeClr val="dk1"/>
                </a:solidFill>
              </a:rPr>
              <a:t>@username</a:t>
            </a:r>
          </a:p>
          <a:p>
            <a:pPr marL="457200" lvl="0" indent="-342900" rtl="0">
              <a:spcBef>
                <a:spcPts val="0"/>
              </a:spcBef>
              <a:buSzPct val="100000"/>
            </a:pPr>
            <a:r>
              <a:rPr lang="en" sz="1800">
                <a:solidFill>
                  <a:schemeClr val="dk1"/>
                </a:solidFill>
              </a:rPr>
              <a:t>user@mail.me</a:t>
            </a: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1381250" y="1311670"/>
            <a:ext cx="6809700" cy="31122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 sz="1400">
                <a:solidFill>
                  <a:schemeClr val="dk1"/>
                </a:solidFill>
              </a:rPr>
              <a:t>This presentation uses the following typographies and colors:</a:t>
            </a:r>
          </a:p>
          <a:p>
            <a:pPr marL="457200" lvl="0" indent="-317500" rtl="0">
              <a:lnSpc>
                <a:spcPct val="115000"/>
              </a:lnSpc>
              <a:spcBef>
                <a:spcPts val="0"/>
              </a:spcBef>
              <a:buSzPct val="100000"/>
            </a:pPr>
            <a:r>
              <a:rPr lang="en" sz="1400">
                <a:solidFill>
                  <a:schemeClr val="dk1"/>
                </a:solidFill>
              </a:rPr>
              <a:t>Titles: </a:t>
            </a:r>
            <a:r>
              <a:rPr lang="en" sz="1400" b="1">
                <a:solidFill>
                  <a:schemeClr val="dk1"/>
                </a:solidFill>
              </a:rPr>
              <a:t>Lora</a:t>
            </a:r>
          </a:p>
          <a:p>
            <a:pPr marL="457200" lvl="0" indent="-317500" rtl="0">
              <a:lnSpc>
                <a:spcPct val="115000"/>
              </a:lnSpc>
              <a:spcBef>
                <a:spcPts val="0"/>
              </a:spcBef>
              <a:buSzPct val="100000"/>
            </a:pPr>
            <a:r>
              <a:rPr lang="en" sz="1400">
                <a:solidFill>
                  <a:schemeClr val="dk1"/>
                </a:solidFill>
              </a:rPr>
              <a:t>Body copy: </a:t>
            </a:r>
            <a:r>
              <a:rPr lang="en" sz="1400" b="1">
                <a:solidFill>
                  <a:schemeClr val="dk1"/>
                </a:solidFill>
              </a:rPr>
              <a:t>Quattrocento Sans</a:t>
            </a:r>
          </a:p>
          <a:p>
            <a:pPr lvl="0" rtl="0">
              <a:lnSpc>
                <a:spcPct val="115000"/>
              </a:lnSpc>
              <a:spcBef>
                <a:spcPts val="0"/>
              </a:spcBef>
              <a:buClr>
                <a:schemeClr val="dk1"/>
              </a:buClr>
              <a:buSzPct val="78571"/>
              <a:buFont typeface="Arial"/>
              <a:buNone/>
            </a:pPr>
            <a:r>
              <a:rPr lang="en" sz="1400">
                <a:solidFill>
                  <a:schemeClr val="dk1"/>
                </a:solidFill>
              </a:rPr>
              <a:t>You can download the fonts on this page:</a:t>
            </a:r>
          </a:p>
          <a:p>
            <a:pPr lvl="0" rtl="0">
              <a:lnSpc>
                <a:spcPct val="115000"/>
              </a:lnSpc>
              <a:spcBef>
                <a:spcPts val="0"/>
              </a:spcBef>
              <a:buNone/>
            </a:pPr>
            <a:r>
              <a:rPr lang="en" sz="1400" u="sng">
                <a:hlinkClick r:id="rId3"/>
              </a:rPr>
              <a:t>https://www.google.com/fonts#UsePlace:use/Collection:Lora:400,700,400italic,700italic|Quattrocento+Sans:400,400italic,700,700italic</a:t>
            </a:r>
          </a:p>
          <a:p>
            <a:pPr lvl="0" rtl="0">
              <a:lnSpc>
                <a:spcPct val="115000"/>
              </a:lnSpc>
              <a:spcBef>
                <a:spcPts val="0"/>
              </a:spcBef>
              <a:buClr>
                <a:schemeClr val="dk1"/>
              </a:buClr>
              <a:buSzPct val="78571"/>
              <a:buFont typeface="Arial"/>
              <a:buNone/>
            </a:pPr>
            <a:r>
              <a:rPr lang="en" sz="1400">
                <a:solidFill>
                  <a:schemeClr val="dk1"/>
                </a:solidFill>
              </a:rPr>
              <a:t>Click on the “arrow button” that appears on the top right</a:t>
            </a:r>
          </a:p>
          <a:p>
            <a:pPr lvl="0" rtl="0">
              <a:lnSpc>
                <a:spcPct val="115000"/>
              </a:lnSpc>
              <a:spcBef>
                <a:spcPts val="0"/>
              </a:spcBef>
              <a:buClr>
                <a:schemeClr val="dk1"/>
              </a:buClr>
              <a:buSzPct val="78571"/>
              <a:buFont typeface="Arial"/>
              <a:buNone/>
            </a:pPr>
            <a:endParaRPr sz="1400">
              <a:solidFill>
                <a:schemeClr val="dk1"/>
              </a:solidFill>
            </a:endParaRPr>
          </a:p>
          <a:p>
            <a:pPr lvl="0" rtl="0">
              <a:lnSpc>
                <a:spcPct val="115000"/>
              </a:lnSpc>
              <a:spcBef>
                <a:spcPts val="0"/>
              </a:spcBef>
              <a:buNone/>
            </a:pPr>
            <a:r>
              <a:rPr lang="en" sz="1400"/>
              <a:t>Yellow </a:t>
            </a:r>
            <a:r>
              <a:rPr lang="en" sz="1400" b="1">
                <a:solidFill>
                  <a:srgbClr val="FFCD00"/>
                </a:solidFill>
              </a:rPr>
              <a:t>#ffcd00</a:t>
            </a:r>
            <a:r>
              <a:rPr lang="en" sz="1400"/>
              <a:t> | Black </a:t>
            </a:r>
            <a:r>
              <a:rPr lang="en" sz="1400" b="1"/>
              <a:t>#000000</a:t>
            </a:r>
            <a:r>
              <a:rPr lang="en" sz="1400"/>
              <a:t> | Grey </a:t>
            </a:r>
            <a:r>
              <a:rPr lang="en" sz="1400" b="1">
                <a:solidFill>
                  <a:srgbClr val="CCCCCC"/>
                </a:solidFill>
              </a:rPr>
              <a:t>#cccccc</a:t>
            </a:r>
          </a:p>
          <a:p>
            <a:pPr lvl="0">
              <a:spcBef>
                <a:spcPts val="0"/>
              </a:spcBef>
              <a:buNone/>
            </a:pPr>
            <a:endParaRPr sz="1400"/>
          </a:p>
        </p:txBody>
      </p:sp>
      <p:pic>
        <p:nvPicPr>
          <p:cNvPr id="400" name="Shape 400"/>
          <p:cNvPicPr preferRelativeResize="0"/>
          <p:nvPr/>
        </p:nvPicPr>
        <p:blipFill>
          <a:blip r:embed="rId4">
            <a:alphaModFix/>
          </a:blip>
          <a:stretch>
            <a:fillRect/>
          </a:stretch>
        </p:blipFill>
        <p:spPr>
          <a:xfrm>
            <a:off x="5935350" y="3224703"/>
            <a:ext cx="635793" cy="250031"/>
          </a:xfrm>
          <a:prstGeom prst="rect">
            <a:avLst/>
          </a:prstGeom>
          <a:noFill/>
          <a:ln>
            <a:noFill/>
          </a:ln>
        </p:spPr>
      </p:pic>
      <p:sp>
        <p:nvSpPr>
          <p:cNvPr id="401" name="Shape 401"/>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Presentation design</a:t>
            </a:r>
          </a:p>
        </p:txBody>
      </p:sp>
      <p:grpSp>
        <p:nvGrpSpPr>
          <p:cNvPr id="402" name="Shape 402"/>
          <p:cNvGrpSpPr/>
          <p:nvPr/>
        </p:nvGrpSpPr>
        <p:grpSpPr>
          <a:xfrm>
            <a:off x="916458" y="1019750"/>
            <a:ext cx="214624" cy="214624"/>
            <a:chOff x="2594050" y="1631825"/>
            <a:chExt cx="439625" cy="439625"/>
          </a:xfrm>
        </p:grpSpPr>
        <p:sp>
          <p:nvSpPr>
            <p:cNvPr id="403" name="Shape 40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 name="Shape 40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07" name="Shape 407"/>
          <p:cNvSpPr/>
          <p:nvPr/>
        </p:nvSpPr>
        <p:spPr>
          <a:xfrm>
            <a:off x="5650" y="4707750"/>
            <a:ext cx="9144000" cy="4355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408" name="Shape 408"/>
          <p:cNvSpPr txBox="1"/>
          <p:nvPr/>
        </p:nvSpPr>
        <p:spPr>
          <a:xfrm>
            <a:off x="416575" y="4707750"/>
            <a:ext cx="8424000" cy="435599"/>
          </a:xfrm>
          <a:prstGeom prst="rect">
            <a:avLst/>
          </a:prstGeom>
          <a:noFill/>
          <a:ln>
            <a:noFill/>
          </a:ln>
        </p:spPr>
        <p:txBody>
          <a:bodyPr lIns="91425" tIns="91425" rIns="91425" bIns="91425" anchor="ctr" anchorCtr="0">
            <a:noAutofit/>
          </a:bodyPr>
          <a:lstStyle/>
          <a:p>
            <a:pPr lvl="0" rtl="0">
              <a:spcBef>
                <a:spcPts val="0"/>
              </a:spcBef>
              <a:buClr>
                <a:schemeClr val="dk1"/>
              </a:buClr>
              <a:buSzPct val="110000"/>
              <a:buFont typeface="Arial"/>
              <a:buNone/>
            </a:pPr>
            <a:r>
              <a:rPr lang="en" sz="1000" i="1">
                <a:latin typeface="Lora"/>
                <a:ea typeface="Lora"/>
                <a:cs typeface="Lora"/>
                <a:sym typeface="Lora"/>
              </a:rPr>
              <a:t>You don’t need to keep this slide in your presentation. It’s only here to serve you as a design guide if you need to create new slides or download the fonts to edit the presentation in PowerPoint®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412"/>
        <p:cNvGrpSpPr/>
        <p:nvPr/>
      </p:nvGrpSpPr>
      <p:grpSpPr>
        <a:xfrm>
          <a:off x="0" y="0"/>
          <a:ext cx="0" cy="0"/>
          <a:chOff x="0" y="0"/>
          <a:chExt cx="0" cy="0"/>
        </a:xfrm>
      </p:grpSpPr>
      <p:sp>
        <p:nvSpPr>
          <p:cNvPr id="413" name="Shape 413"/>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chemeClr val="dk1"/>
                </a:solidFill>
                <a:latin typeface="Lora"/>
                <a:ea typeface="Lora"/>
                <a:cs typeface="Lora"/>
                <a:sym typeface="Lora"/>
              </a:rPr>
              <a:t>SlidesCarnival icons are </a:t>
            </a:r>
            <a:r>
              <a:rPr lang="en" sz="900" b="1">
                <a:solidFill>
                  <a:schemeClr val="dk1"/>
                </a:solidFill>
                <a:highlight>
                  <a:srgbClr val="FFCD00"/>
                </a:highlight>
                <a:latin typeface="Lora"/>
                <a:ea typeface="Lora"/>
                <a:cs typeface="Lora"/>
                <a:sym typeface="Lora"/>
              </a:rPr>
              <a:t>editable shapes</a:t>
            </a:r>
            <a:r>
              <a:rPr lang="en" sz="900" b="1">
                <a:solidFill>
                  <a:schemeClr val="dk1"/>
                </a:solidFill>
                <a:latin typeface="Lora"/>
                <a:ea typeface="Lora"/>
                <a:cs typeface="Lora"/>
                <a:sym typeface="Lora"/>
              </a:rPr>
              <a:t>. </a:t>
            </a:r>
          </a:p>
          <a:p>
            <a:pPr lvl="0" rtl="0">
              <a:spcBef>
                <a:spcPts val="0"/>
              </a:spcBef>
              <a:buClr>
                <a:schemeClr val="dk1"/>
              </a:buClr>
              <a:buFont typeface="Arial"/>
              <a:buNone/>
            </a:pPr>
            <a:endParaRPr sz="900">
              <a:solidFill>
                <a:schemeClr val="dk1"/>
              </a:solidFill>
              <a:latin typeface="Quattrocento Sans"/>
              <a:ea typeface="Quattrocento Sans"/>
              <a:cs typeface="Quattrocento Sans"/>
              <a:sym typeface="Quattrocento Sans"/>
            </a:endParaRPr>
          </a:p>
          <a:p>
            <a:pPr lvl="0" rtl="0">
              <a:spcBef>
                <a:spcPts val="0"/>
              </a:spcBef>
              <a:buClr>
                <a:schemeClr val="dk1"/>
              </a:buClr>
              <a:buSzPct val="122222"/>
              <a:buFont typeface="Arial"/>
              <a:buNone/>
            </a:pPr>
            <a:r>
              <a:rPr lang="en" sz="900">
                <a:solidFill>
                  <a:schemeClr val="dk1"/>
                </a:solidFill>
                <a:latin typeface="Quattrocento Sans"/>
                <a:ea typeface="Quattrocento Sans"/>
                <a:cs typeface="Quattrocento Sans"/>
                <a:sym typeface="Quattrocento Sans"/>
              </a:rPr>
              <a:t>This means that you can:</a:t>
            </a:r>
          </a:p>
          <a:p>
            <a:pPr marL="457200" lvl="0" indent="-285750" rtl="0">
              <a:spcBef>
                <a:spcPts val="0"/>
              </a:spcBef>
              <a:buClr>
                <a:schemeClr val="dk1"/>
              </a:buClr>
              <a:buSzPct val="100000"/>
              <a:buFont typeface="Quattrocento Sans"/>
              <a:buChar char="●"/>
            </a:pPr>
            <a:r>
              <a:rPr lang="en" sz="900">
                <a:solidFill>
                  <a:schemeClr val="dk1"/>
                </a:solidFill>
                <a:latin typeface="Quattrocento Sans"/>
                <a:ea typeface="Quattrocento Sans"/>
                <a:cs typeface="Quattrocento Sans"/>
                <a:sym typeface="Quattrocento Sans"/>
              </a:rPr>
              <a:t>Resize them without losing quality.</a:t>
            </a:r>
          </a:p>
          <a:p>
            <a:pPr marL="457200" lvl="0" indent="-285750" rtl="0">
              <a:spcBef>
                <a:spcPts val="0"/>
              </a:spcBef>
              <a:buClr>
                <a:schemeClr val="dk1"/>
              </a:buClr>
              <a:buSzPct val="100000"/>
              <a:buFont typeface="Quattrocento Sans"/>
              <a:buChar char="●"/>
            </a:pPr>
            <a:r>
              <a:rPr lang="en" sz="900">
                <a:solidFill>
                  <a:schemeClr val="dk1"/>
                </a:solidFill>
                <a:latin typeface="Quattrocento Sans"/>
                <a:ea typeface="Quattrocento Sans"/>
                <a:cs typeface="Quattrocento Sans"/>
                <a:sym typeface="Quattrocento Sans"/>
              </a:rPr>
              <a:t>Change line color, width and style</a:t>
            </a:r>
            <a:r>
              <a:rPr lang="en" sz="900">
                <a:latin typeface="Quattrocento Sans"/>
                <a:ea typeface="Quattrocento Sans"/>
                <a:cs typeface="Quattrocento Sans"/>
                <a:sym typeface="Quattrocento Sans"/>
              </a:rPr>
              <a:t>.</a:t>
            </a:r>
          </a:p>
          <a:p>
            <a:pPr lvl="0" rtl="0">
              <a:spcBef>
                <a:spcPts val="0"/>
              </a:spcBef>
              <a:buNone/>
            </a:pPr>
            <a:endParaRPr sz="900">
              <a:latin typeface="Quattrocento Sans"/>
              <a:ea typeface="Quattrocento Sans"/>
              <a:cs typeface="Quattrocento Sans"/>
              <a:sym typeface="Quattrocento Sans"/>
            </a:endParaRPr>
          </a:p>
          <a:p>
            <a:pPr lvl="0" rtl="0">
              <a:spcBef>
                <a:spcPts val="0"/>
              </a:spcBef>
              <a:buNone/>
            </a:pPr>
            <a:r>
              <a:rPr lang="en" sz="900">
                <a:latin typeface="Quattrocento Sans"/>
                <a:ea typeface="Quattrocento Sans"/>
                <a:cs typeface="Quattrocento Sans"/>
                <a:sym typeface="Quattrocento Sans"/>
              </a:rPr>
              <a:t>Isn’t that nice? :)</a:t>
            </a:r>
          </a:p>
          <a:p>
            <a:pPr lvl="0" rtl="0">
              <a:spcBef>
                <a:spcPts val="0"/>
              </a:spcBef>
              <a:buNone/>
            </a:pPr>
            <a:endParaRPr sz="900">
              <a:latin typeface="Quattrocento Sans"/>
              <a:ea typeface="Quattrocento Sans"/>
              <a:cs typeface="Quattrocento Sans"/>
              <a:sym typeface="Quattrocento Sans"/>
            </a:endParaRPr>
          </a:p>
          <a:p>
            <a:pPr lvl="0" rtl="0">
              <a:spcBef>
                <a:spcPts val="0"/>
              </a:spcBef>
              <a:buNone/>
            </a:pPr>
            <a:r>
              <a:rPr lang="en" sz="900">
                <a:latin typeface="Quattrocento Sans"/>
                <a:ea typeface="Quattrocento Sans"/>
                <a:cs typeface="Quattrocento Sans"/>
                <a:sym typeface="Quattrocento Sans"/>
              </a:rPr>
              <a:t>Examples:</a:t>
            </a:r>
          </a:p>
          <a:p>
            <a:pPr lvl="0" rtl="0">
              <a:spcBef>
                <a:spcPts val="0"/>
              </a:spcBef>
              <a:buClr>
                <a:schemeClr val="dk1"/>
              </a:buClr>
              <a:buFont typeface="Arial"/>
              <a:buNone/>
            </a:pPr>
            <a:endParaRPr sz="900">
              <a:latin typeface="Quattrocento Sans"/>
              <a:ea typeface="Quattrocento Sans"/>
              <a:cs typeface="Quattrocento Sans"/>
              <a:sym typeface="Quattrocento Sans"/>
            </a:endParaRPr>
          </a:p>
          <a:p>
            <a:pPr lvl="0" rtl="0">
              <a:spcBef>
                <a:spcPts val="0"/>
              </a:spcBef>
              <a:buNone/>
            </a:pPr>
            <a:endParaRPr sz="900">
              <a:latin typeface="Quattrocento Sans"/>
              <a:ea typeface="Quattrocento Sans"/>
              <a:cs typeface="Quattrocento Sans"/>
              <a:sym typeface="Quattrocento Sans"/>
            </a:endParaRPr>
          </a:p>
        </p:txBody>
      </p:sp>
      <p:grpSp>
        <p:nvGrpSpPr>
          <p:cNvPr id="414" name="Shape 414"/>
          <p:cNvGrpSpPr/>
          <p:nvPr/>
        </p:nvGrpSpPr>
        <p:grpSpPr>
          <a:xfrm>
            <a:off x="348746" y="333019"/>
            <a:ext cx="342902" cy="447293"/>
            <a:chOff x="590250" y="244200"/>
            <a:chExt cx="407975" cy="532175"/>
          </a:xfrm>
        </p:grpSpPr>
        <p:sp>
          <p:nvSpPr>
            <p:cNvPr id="415" name="Shape 41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 name="Shape 41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 name="Shape 420"/>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 name="Shape 421"/>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 name="Shape 425"/>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 name="Shape 426"/>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9" name="Shape 429"/>
          <p:cNvGrpSpPr/>
          <p:nvPr/>
        </p:nvGrpSpPr>
        <p:grpSpPr>
          <a:xfrm>
            <a:off x="901438" y="399040"/>
            <a:ext cx="372593" cy="310144"/>
            <a:chOff x="1247825" y="322750"/>
            <a:chExt cx="443300" cy="369000"/>
          </a:xfrm>
        </p:grpSpPr>
        <p:sp>
          <p:nvSpPr>
            <p:cNvPr id="430" name="Shape 430"/>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5" name="Shape 435"/>
          <p:cNvGrpSpPr/>
          <p:nvPr/>
        </p:nvGrpSpPr>
        <p:grpSpPr>
          <a:xfrm>
            <a:off x="1474617" y="397506"/>
            <a:ext cx="356203" cy="313212"/>
            <a:chOff x="1929775" y="320925"/>
            <a:chExt cx="423800" cy="372650"/>
          </a:xfrm>
        </p:grpSpPr>
        <p:sp>
          <p:nvSpPr>
            <p:cNvPr id="436" name="Shape 436"/>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41" name="Shape 441"/>
          <p:cNvSpPr/>
          <p:nvPr/>
        </p:nvSpPr>
        <p:spPr>
          <a:xfrm>
            <a:off x="2071919" y="386253"/>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2656887" y="387283"/>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43" name="Shape 443"/>
          <p:cNvGrpSpPr/>
          <p:nvPr/>
        </p:nvGrpSpPr>
        <p:grpSpPr>
          <a:xfrm>
            <a:off x="3744261" y="362184"/>
            <a:ext cx="336767" cy="383835"/>
            <a:chOff x="4630125" y="278900"/>
            <a:chExt cx="400675" cy="456675"/>
          </a:xfrm>
        </p:grpSpPr>
        <p:sp>
          <p:nvSpPr>
            <p:cNvPr id="444" name="Shape 444"/>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48" name="Shape 448"/>
          <p:cNvSpPr/>
          <p:nvPr/>
        </p:nvSpPr>
        <p:spPr>
          <a:xfrm>
            <a:off x="4284851" y="38574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49" name="Shape 449"/>
          <p:cNvGrpSpPr/>
          <p:nvPr/>
        </p:nvGrpSpPr>
        <p:grpSpPr>
          <a:xfrm>
            <a:off x="353873" y="908740"/>
            <a:ext cx="342881" cy="418127"/>
            <a:chOff x="596350" y="929175"/>
            <a:chExt cx="407950" cy="497475"/>
          </a:xfrm>
        </p:grpSpPr>
        <p:sp>
          <p:nvSpPr>
            <p:cNvPr id="450" name="Shape 450"/>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 name="Shape 455"/>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7" name="Shape 457"/>
          <p:cNvGrpSpPr/>
          <p:nvPr/>
        </p:nvGrpSpPr>
        <p:grpSpPr>
          <a:xfrm>
            <a:off x="1478189" y="969656"/>
            <a:ext cx="349059" cy="298881"/>
            <a:chOff x="1934025" y="1001650"/>
            <a:chExt cx="415300" cy="355600"/>
          </a:xfrm>
        </p:grpSpPr>
        <p:sp>
          <p:nvSpPr>
            <p:cNvPr id="458" name="Shape 458"/>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2" name="Shape 462"/>
          <p:cNvSpPr/>
          <p:nvPr/>
        </p:nvSpPr>
        <p:spPr>
          <a:xfrm>
            <a:off x="2042248" y="944598"/>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 name="Shape 463"/>
          <p:cNvSpPr/>
          <p:nvPr/>
        </p:nvSpPr>
        <p:spPr>
          <a:xfrm>
            <a:off x="2607758" y="961997"/>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 name="Shape 464"/>
          <p:cNvSpPr/>
          <p:nvPr/>
        </p:nvSpPr>
        <p:spPr>
          <a:xfrm>
            <a:off x="3177870" y="9645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3754139" y="96762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66" name="Shape 466"/>
          <p:cNvGrpSpPr/>
          <p:nvPr/>
        </p:nvGrpSpPr>
        <p:grpSpPr>
          <a:xfrm>
            <a:off x="4302584" y="947130"/>
            <a:ext cx="350068" cy="350572"/>
            <a:chOff x="5294400" y="974850"/>
            <a:chExt cx="416500" cy="417100"/>
          </a:xfrm>
        </p:grpSpPr>
        <p:sp>
          <p:nvSpPr>
            <p:cNvPr id="467" name="Shape 467"/>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9" name="Shape 469"/>
          <p:cNvGrpSpPr/>
          <p:nvPr/>
        </p:nvGrpSpPr>
        <p:grpSpPr>
          <a:xfrm>
            <a:off x="4825606" y="907732"/>
            <a:ext cx="433992" cy="422729"/>
            <a:chOff x="5916675" y="927975"/>
            <a:chExt cx="516350" cy="502950"/>
          </a:xfrm>
        </p:grpSpPr>
        <p:sp>
          <p:nvSpPr>
            <p:cNvPr id="470" name="Shape 4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 name="Shape 4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2" name="Shape 472"/>
          <p:cNvGrpSpPr/>
          <p:nvPr/>
        </p:nvGrpSpPr>
        <p:grpSpPr>
          <a:xfrm>
            <a:off x="327250" y="1557144"/>
            <a:ext cx="391000" cy="264085"/>
            <a:chOff x="564675" y="1700625"/>
            <a:chExt cx="465200" cy="314200"/>
          </a:xfrm>
        </p:grpSpPr>
        <p:sp>
          <p:nvSpPr>
            <p:cNvPr id="473" name="Shape 473"/>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6" name="Shape 476"/>
          <p:cNvGrpSpPr/>
          <p:nvPr/>
        </p:nvGrpSpPr>
        <p:grpSpPr>
          <a:xfrm>
            <a:off x="892235" y="1492657"/>
            <a:ext cx="391000" cy="382826"/>
            <a:chOff x="1236875" y="1623900"/>
            <a:chExt cx="465200" cy="455475"/>
          </a:xfrm>
        </p:grpSpPr>
        <p:sp>
          <p:nvSpPr>
            <p:cNvPr id="477" name="Shape 477"/>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 name="Shape 480"/>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 name="Shape 481"/>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 name="Shape 482"/>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 name="Shape 483"/>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4" name="Shape 484"/>
          <p:cNvGrpSpPr/>
          <p:nvPr/>
        </p:nvGrpSpPr>
        <p:grpSpPr>
          <a:xfrm>
            <a:off x="1469490" y="1500852"/>
            <a:ext cx="366457" cy="366436"/>
            <a:chOff x="1923675" y="1633650"/>
            <a:chExt cx="436000" cy="435975"/>
          </a:xfrm>
        </p:grpSpPr>
        <p:sp>
          <p:nvSpPr>
            <p:cNvPr id="485" name="Shape 48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 name="Shape 48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1" name="Shape 491"/>
          <p:cNvGrpSpPr/>
          <p:nvPr/>
        </p:nvGrpSpPr>
        <p:grpSpPr>
          <a:xfrm>
            <a:off x="2032940" y="1499318"/>
            <a:ext cx="369504" cy="369504"/>
            <a:chOff x="2594050" y="1631825"/>
            <a:chExt cx="439625" cy="439625"/>
          </a:xfrm>
        </p:grpSpPr>
        <p:sp>
          <p:nvSpPr>
            <p:cNvPr id="492" name="Shape 492"/>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6" name="Shape 496"/>
          <p:cNvSpPr/>
          <p:nvPr/>
        </p:nvSpPr>
        <p:spPr>
          <a:xfrm>
            <a:off x="2614398" y="151573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97" name="Shape 497"/>
          <p:cNvGrpSpPr/>
          <p:nvPr/>
        </p:nvGrpSpPr>
        <p:grpSpPr>
          <a:xfrm>
            <a:off x="3197705" y="1471686"/>
            <a:ext cx="299911" cy="424767"/>
            <a:chOff x="3979850" y="1598950"/>
            <a:chExt cx="356825" cy="505375"/>
          </a:xfrm>
        </p:grpSpPr>
        <p:sp>
          <p:nvSpPr>
            <p:cNvPr id="498" name="Shape 498"/>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0" name="Shape 500"/>
          <p:cNvGrpSpPr/>
          <p:nvPr/>
        </p:nvGrpSpPr>
        <p:grpSpPr>
          <a:xfrm>
            <a:off x="3715096" y="1562775"/>
            <a:ext cx="395098" cy="242589"/>
            <a:chOff x="4595425" y="1707325"/>
            <a:chExt cx="470075" cy="288625"/>
          </a:xfrm>
        </p:grpSpPr>
        <p:sp>
          <p:nvSpPr>
            <p:cNvPr id="501" name="Shape 501"/>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6" name="Shape 506"/>
          <p:cNvGrpSpPr/>
          <p:nvPr/>
        </p:nvGrpSpPr>
        <p:grpSpPr>
          <a:xfrm>
            <a:off x="4299012" y="1503415"/>
            <a:ext cx="357233" cy="361309"/>
            <a:chOff x="5290150" y="1636700"/>
            <a:chExt cx="425025" cy="429875"/>
          </a:xfrm>
        </p:grpSpPr>
        <p:sp>
          <p:nvSpPr>
            <p:cNvPr id="507" name="Shape 507"/>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9" name="Shape 509"/>
          <p:cNvGrpSpPr/>
          <p:nvPr/>
        </p:nvGrpSpPr>
        <p:grpSpPr>
          <a:xfrm>
            <a:off x="4862967" y="1492657"/>
            <a:ext cx="359271" cy="376691"/>
            <a:chOff x="5961125" y="1623900"/>
            <a:chExt cx="427450" cy="448175"/>
          </a:xfrm>
        </p:grpSpPr>
        <p:sp>
          <p:nvSpPr>
            <p:cNvPr id="510" name="Shape 51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 name="Shape 51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7" name="Shape 517"/>
          <p:cNvGrpSpPr/>
          <p:nvPr/>
        </p:nvGrpSpPr>
        <p:grpSpPr>
          <a:xfrm>
            <a:off x="5415658" y="1502386"/>
            <a:ext cx="383835" cy="363369"/>
            <a:chOff x="6618700" y="1635475"/>
            <a:chExt cx="456675" cy="432325"/>
          </a:xfrm>
        </p:grpSpPr>
        <p:sp>
          <p:nvSpPr>
            <p:cNvPr id="518" name="Shape 518"/>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370746" y="2085798"/>
            <a:ext cx="304008" cy="326513"/>
            <a:chOff x="616425" y="2329600"/>
            <a:chExt cx="361700" cy="388475"/>
          </a:xfrm>
        </p:grpSpPr>
        <p:sp>
          <p:nvSpPr>
            <p:cNvPr id="524" name="Shape 524"/>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2" name="Shape 532"/>
          <p:cNvGrpSpPr/>
          <p:nvPr/>
        </p:nvGrpSpPr>
        <p:grpSpPr>
          <a:xfrm>
            <a:off x="927557" y="2088865"/>
            <a:ext cx="320377" cy="320377"/>
            <a:chOff x="1278900" y="2333250"/>
            <a:chExt cx="381175" cy="381175"/>
          </a:xfrm>
        </p:grpSpPr>
        <p:sp>
          <p:nvSpPr>
            <p:cNvPr id="533" name="Shape 533"/>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1492520" y="2088865"/>
            <a:ext cx="320398" cy="320377"/>
            <a:chOff x="1951075" y="2333250"/>
            <a:chExt cx="381200" cy="381175"/>
          </a:xfrm>
        </p:grpSpPr>
        <p:sp>
          <p:nvSpPr>
            <p:cNvPr id="538" name="Shape 538"/>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2" name="Shape 542"/>
          <p:cNvGrpSpPr/>
          <p:nvPr/>
        </p:nvGrpSpPr>
        <p:grpSpPr>
          <a:xfrm>
            <a:off x="2057504" y="2088865"/>
            <a:ext cx="320377" cy="320377"/>
            <a:chOff x="2623275" y="2333250"/>
            <a:chExt cx="381175" cy="381175"/>
          </a:xfrm>
        </p:grpSpPr>
        <p:sp>
          <p:nvSpPr>
            <p:cNvPr id="543" name="Shape 543"/>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7" name="Shape 547"/>
          <p:cNvGrpSpPr/>
          <p:nvPr/>
        </p:nvGrpSpPr>
        <p:grpSpPr>
          <a:xfrm>
            <a:off x="2697208" y="2033603"/>
            <a:ext cx="170936" cy="426826"/>
            <a:chOff x="3384375" y="2267500"/>
            <a:chExt cx="203375" cy="507825"/>
          </a:xfrm>
        </p:grpSpPr>
        <p:sp>
          <p:nvSpPr>
            <p:cNvPr id="548" name="Shape 548"/>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0" name="Shape 550"/>
          <p:cNvGrpSpPr/>
          <p:nvPr/>
        </p:nvGrpSpPr>
        <p:grpSpPr>
          <a:xfrm>
            <a:off x="3842516" y="2087836"/>
            <a:ext cx="140237" cy="318339"/>
            <a:chOff x="4747025" y="2332025"/>
            <a:chExt cx="166850" cy="378750"/>
          </a:xfrm>
        </p:grpSpPr>
        <p:sp>
          <p:nvSpPr>
            <p:cNvPr id="551" name="Shape 551"/>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3" name="Shape 553"/>
          <p:cNvGrpSpPr/>
          <p:nvPr/>
        </p:nvGrpSpPr>
        <p:grpSpPr>
          <a:xfrm>
            <a:off x="3274989" y="2035641"/>
            <a:ext cx="145343" cy="422729"/>
            <a:chOff x="4071800" y="2269925"/>
            <a:chExt cx="172925" cy="502950"/>
          </a:xfrm>
        </p:grpSpPr>
        <p:sp>
          <p:nvSpPr>
            <p:cNvPr id="554" name="Shape 554"/>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56" name="Shape 556"/>
          <p:cNvSpPr/>
          <p:nvPr/>
        </p:nvSpPr>
        <p:spPr>
          <a:xfrm>
            <a:off x="4317610" y="2080241"/>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57" name="Shape 557"/>
          <p:cNvGrpSpPr/>
          <p:nvPr/>
        </p:nvGrpSpPr>
        <p:grpSpPr>
          <a:xfrm>
            <a:off x="4872695" y="2086302"/>
            <a:ext cx="345970" cy="325504"/>
            <a:chOff x="5972700" y="2330200"/>
            <a:chExt cx="411625" cy="387275"/>
          </a:xfrm>
        </p:grpSpPr>
        <p:sp>
          <p:nvSpPr>
            <p:cNvPr id="558" name="Shape 55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0" name="Shape 560"/>
          <p:cNvGrpSpPr/>
          <p:nvPr/>
        </p:nvGrpSpPr>
        <p:grpSpPr>
          <a:xfrm>
            <a:off x="467992" y="2614430"/>
            <a:ext cx="109538" cy="399195"/>
            <a:chOff x="732125" y="2958550"/>
            <a:chExt cx="130325" cy="474950"/>
          </a:xfrm>
        </p:grpSpPr>
        <p:sp>
          <p:nvSpPr>
            <p:cNvPr id="561" name="Shape 561"/>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69" name="Shape 569"/>
          <p:cNvSpPr/>
          <p:nvPr/>
        </p:nvSpPr>
        <p:spPr>
          <a:xfrm>
            <a:off x="1484912" y="2598659"/>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963404" y="2598659"/>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1" name="Shape 571"/>
          <p:cNvGrpSpPr/>
          <p:nvPr/>
        </p:nvGrpSpPr>
        <p:grpSpPr>
          <a:xfrm>
            <a:off x="2023737" y="2627227"/>
            <a:ext cx="387932" cy="367466"/>
            <a:chOff x="2583100" y="2973775"/>
            <a:chExt cx="461550" cy="437200"/>
          </a:xfrm>
        </p:grpSpPr>
        <p:sp>
          <p:nvSpPr>
            <p:cNvPr id="572" name="Shape 572"/>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4" name="Shape 574"/>
          <p:cNvSpPr/>
          <p:nvPr/>
        </p:nvSpPr>
        <p:spPr>
          <a:xfrm>
            <a:off x="3734681" y="2636021"/>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5" name="Shape 575"/>
          <p:cNvGrpSpPr/>
          <p:nvPr/>
        </p:nvGrpSpPr>
        <p:grpSpPr>
          <a:xfrm>
            <a:off x="4263186" y="2655383"/>
            <a:ext cx="435021" cy="323445"/>
            <a:chOff x="5247525" y="3007275"/>
            <a:chExt cx="517575" cy="384825"/>
          </a:xfrm>
        </p:grpSpPr>
        <p:sp>
          <p:nvSpPr>
            <p:cNvPr id="576" name="Shape 57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8" name="Shape 578"/>
          <p:cNvGrpSpPr/>
          <p:nvPr/>
        </p:nvGrpSpPr>
        <p:grpSpPr>
          <a:xfrm>
            <a:off x="3174171" y="2636955"/>
            <a:ext cx="342881" cy="350068"/>
            <a:chOff x="3951850" y="2985350"/>
            <a:chExt cx="407950" cy="416500"/>
          </a:xfrm>
        </p:grpSpPr>
        <p:sp>
          <p:nvSpPr>
            <p:cNvPr id="579" name="Shape 5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3" name="Shape 583"/>
          <p:cNvGrpSpPr/>
          <p:nvPr/>
        </p:nvGrpSpPr>
        <p:grpSpPr>
          <a:xfrm>
            <a:off x="330844" y="3226503"/>
            <a:ext cx="397136" cy="305017"/>
            <a:chOff x="568950" y="3686775"/>
            <a:chExt cx="472500" cy="362900"/>
          </a:xfrm>
        </p:grpSpPr>
        <p:sp>
          <p:nvSpPr>
            <p:cNvPr id="584" name="Shape 584"/>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 name="Shape 586"/>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7" name="Shape 587"/>
          <p:cNvSpPr/>
          <p:nvPr/>
        </p:nvSpPr>
        <p:spPr>
          <a:xfrm>
            <a:off x="4907685" y="2619652"/>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8" name="Shape 588"/>
          <p:cNvGrpSpPr/>
          <p:nvPr/>
        </p:nvGrpSpPr>
        <p:grpSpPr>
          <a:xfrm>
            <a:off x="898896" y="3252096"/>
            <a:ext cx="377699" cy="253852"/>
            <a:chOff x="1244800" y="3717225"/>
            <a:chExt cx="449375" cy="302025"/>
          </a:xfrm>
        </p:grpSpPr>
        <p:sp>
          <p:nvSpPr>
            <p:cNvPr id="589" name="Shape 589"/>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 name="Shape 590"/>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5" name="Shape 595"/>
          <p:cNvGrpSpPr/>
          <p:nvPr/>
        </p:nvGrpSpPr>
        <p:grpSpPr>
          <a:xfrm>
            <a:off x="1468986" y="3232639"/>
            <a:ext cx="367466" cy="287114"/>
            <a:chOff x="1923075" y="3694075"/>
            <a:chExt cx="437200" cy="341600"/>
          </a:xfrm>
        </p:grpSpPr>
        <p:sp>
          <p:nvSpPr>
            <p:cNvPr id="596" name="Shape 596"/>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 name="Shape 601"/>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037542" y="3228037"/>
            <a:ext cx="360301" cy="295813"/>
            <a:chOff x="2599525" y="3688600"/>
            <a:chExt cx="428675" cy="351950"/>
          </a:xfrm>
        </p:grpSpPr>
        <p:sp>
          <p:nvSpPr>
            <p:cNvPr id="606" name="Shape 606"/>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2619924" y="3207571"/>
            <a:ext cx="333699" cy="329076"/>
            <a:chOff x="3292425" y="3664250"/>
            <a:chExt cx="397025" cy="391525"/>
          </a:xfrm>
        </p:grpSpPr>
        <p:sp>
          <p:nvSpPr>
            <p:cNvPr id="610" name="Shape 610"/>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3" name="Shape 613"/>
          <p:cNvGrpSpPr/>
          <p:nvPr/>
        </p:nvGrpSpPr>
        <p:grpSpPr>
          <a:xfrm>
            <a:off x="3157781" y="3250037"/>
            <a:ext cx="369525" cy="268182"/>
            <a:chOff x="3932350" y="3714775"/>
            <a:chExt cx="439650" cy="319075"/>
          </a:xfrm>
        </p:grpSpPr>
        <p:sp>
          <p:nvSpPr>
            <p:cNvPr id="614" name="Shape 61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3722765" y="3250037"/>
            <a:ext cx="369504" cy="268182"/>
            <a:chOff x="4604550" y="3714775"/>
            <a:chExt cx="439625" cy="319075"/>
          </a:xfrm>
        </p:grpSpPr>
        <p:sp>
          <p:nvSpPr>
            <p:cNvPr id="620" name="Shape 620"/>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2" name="Shape 622"/>
          <p:cNvGrpSpPr/>
          <p:nvPr/>
        </p:nvGrpSpPr>
        <p:grpSpPr>
          <a:xfrm>
            <a:off x="4301050" y="3222406"/>
            <a:ext cx="353136" cy="313737"/>
            <a:chOff x="5292575" y="3681900"/>
            <a:chExt cx="420150" cy="373275"/>
          </a:xfrm>
        </p:grpSpPr>
        <p:sp>
          <p:nvSpPr>
            <p:cNvPr id="623" name="Shape 62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 name="Shape 62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0" name="Shape 630"/>
          <p:cNvGrpSpPr/>
          <p:nvPr/>
        </p:nvGrpSpPr>
        <p:grpSpPr>
          <a:xfrm>
            <a:off x="4846073" y="3182482"/>
            <a:ext cx="393059" cy="393059"/>
            <a:chOff x="5941025" y="3634400"/>
            <a:chExt cx="467650" cy="467650"/>
          </a:xfrm>
        </p:grpSpPr>
        <p:sp>
          <p:nvSpPr>
            <p:cNvPr id="631" name="Shape 631"/>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7" name="Shape 637"/>
          <p:cNvGrpSpPr/>
          <p:nvPr/>
        </p:nvGrpSpPr>
        <p:grpSpPr>
          <a:xfrm>
            <a:off x="5436146" y="3207571"/>
            <a:ext cx="342881" cy="342902"/>
            <a:chOff x="6643075" y="3664250"/>
            <a:chExt cx="407950" cy="407975"/>
          </a:xfrm>
        </p:grpSpPr>
        <p:sp>
          <p:nvSpPr>
            <p:cNvPr id="638" name="Shape 638"/>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0" name="Shape 640"/>
          <p:cNvGrpSpPr/>
          <p:nvPr/>
        </p:nvGrpSpPr>
        <p:grpSpPr>
          <a:xfrm>
            <a:off x="336979" y="3758224"/>
            <a:ext cx="371564" cy="371543"/>
            <a:chOff x="576250" y="4319400"/>
            <a:chExt cx="442075" cy="442050"/>
          </a:xfrm>
        </p:grpSpPr>
        <p:sp>
          <p:nvSpPr>
            <p:cNvPr id="641" name="Shape 641"/>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 name="Shape 644"/>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45" name="Shape 645"/>
          <p:cNvSpPr/>
          <p:nvPr/>
        </p:nvSpPr>
        <p:spPr>
          <a:xfrm>
            <a:off x="886643" y="383052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3177366" y="3773702"/>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612360" y="3795199"/>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3740837" y="3772168"/>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49" name="Shape 649"/>
          <p:cNvGrpSpPr/>
          <p:nvPr/>
        </p:nvGrpSpPr>
        <p:grpSpPr>
          <a:xfrm>
            <a:off x="4280584" y="3777157"/>
            <a:ext cx="394068" cy="325504"/>
            <a:chOff x="5268225" y="4341925"/>
            <a:chExt cx="468850" cy="387275"/>
          </a:xfrm>
        </p:grpSpPr>
        <p:sp>
          <p:nvSpPr>
            <p:cNvPr id="650" name="Shape 650"/>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8" name="Shape 658"/>
          <p:cNvGrpSpPr/>
          <p:nvPr/>
        </p:nvGrpSpPr>
        <p:grpSpPr>
          <a:xfrm>
            <a:off x="4865530" y="3766924"/>
            <a:ext cx="354144" cy="354144"/>
            <a:chOff x="5964175" y="4329750"/>
            <a:chExt cx="421350" cy="421350"/>
          </a:xfrm>
        </p:grpSpPr>
        <p:sp>
          <p:nvSpPr>
            <p:cNvPr id="659" name="Shape 659"/>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1" name="Shape 661"/>
          <p:cNvGrpSpPr/>
          <p:nvPr/>
        </p:nvGrpSpPr>
        <p:grpSpPr>
          <a:xfrm>
            <a:off x="901438" y="4331908"/>
            <a:ext cx="372593" cy="360301"/>
            <a:chOff x="1247825" y="5001950"/>
            <a:chExt cx="443300" cy="428675"/>
          </a:xfrm>
        </p:grpSpPr>
        <p:sp>
          <p:nvSpPr>
            <p:cNvPr id="662" name="Shape 662"/>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8" name="Shape 668"/>
          <p:cNvGrpSpPr/>
          <p:nvPr/>
        </p:nvGrpSpPr>
        <p:grpSpPr>
          <a:xfrm>
            <a:off x="1499685" y="4313984"/>
            <a:ext cx="306068" cy="389991"/>
            <a:chOff x="1959600" y="4980625"/>
            <a:chExt cx="364150" cy="464000"/>
          </a:xfrm>
        </p:grpSpPr>
        <p:sp>
          <p:nvSpPr>
            <p:cNvPr id="669" name="Shape 669"/>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6" name="Shape 676"/>
          <p:cNvGrpSpPr/>
          <p:nvPr/>
        </p:nvGrpSpPr>
        <p:grpSpPr>
          <a:xfrm>
            <a:off x="2042165" y="4328840"/>
            <a:ext cx="351076" cy="360805"/>
            <a:chOff x="2605025" y="4998300"/>
            <a:chExt cx="417700" cy="429275"/>
          </a:xfrm>
        </p:grpSpPr>
        <p:sp>
          <p:nvSpPr>
            <p:cNvPr id="677" name="Shape 677"/>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0" name="Shape 680"/>
          <p:cNvGrpSpPr/>
          <p:nvPr/>
        </p:nvGrpSpPr>
        <p:grpSpPr>
          <a:xfrm>
            <a:off x="2572856" y="4331908"/>
            <a:ext cx="419661" cy="349542"/>
            <a:chOff x="3236425" y="5001950"/>
            <a:chExt cx="499300" cy="415875"/>
          </a:xfrm>
        </p:grpSpPr>
        <p:sp>
          <p:nvSpPr>
            <p:cNvPr id="681" name="Shape 681"/>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7" name="Shape 687"/>
          <p:cNvGrpSpPr/>
          <p:nvPr/>
        </p:nvGrpSpPr>
        <p:grpSpPr>
          <a:xfrm>
            <a:off x="3187976" y="4313984"/>
            <a:ext cx="319368" cy="380263"/>
            <a:chOff x="3968275" y="4980625"/>
            <a:chExt cx="379975" cy="452425"/>
          </a:xfrm>
        </p:grpSpPr>
        <p:sp>
          <p:nvSpPr>
            <p:cNvPr id="688" name="Shape 688"/>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1" name="Shape 691"/>
          <p:cNvGrpSpPr/>
          <p:nvPr/>
        </p:nvGrpSpPr>
        <p:grpSpPr>
          <a:xfrm>
            <a:off x="4843509" y="4398938"/>
            <a:ext cx="404322" cy="220084"/>
            <a:chOff x="5937975" y="5081700"/>
            <a:chExt cx="481050" cy="261850"/>
          </a:xfrm>
        </p:grpSpPr>
        <p:sp>
          <p:nvSpPr>
            <p:cNvPr id="692" name="Shape 692"/>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5" name="Shape 695"/>
          <p:cNvGrpSpPr/>
          <p:nvPr/>
        </p:nvGrpSpPr>
        <p:grpSpPr>
          <a:xfrm>
            <a:off x="5461718" y="4356471"/>
            <a:ext cx="290182" cy="333678"/>
            <a:chOff x="6673500" y="5031175"/>
            <a:chExt cx="345250" cy="397000"/>
          </a:xfrm>
        </p:grpSpPr>
        <p:sp>
          <p:nvSpPr>
            <p:cNvPr id="696" name="Shape 696"/>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3153705" y="381116"/>
            <a:ext cx="387932" cy="345970"/>
            <a:chOff x="3927500" y="301425"/>
            <a:chExt cx="461550" cy="411625"/>
          </a:xfrm>
        </p:grpSpPr>
        <p:sp>
          <p:nvSpPr>
            <p:cNvPr id="702" name="Shape 702"/>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 name="Shape 709"/>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9" name="Shape 729"/>
          <p:cNvGrpSpPr/>
          <p:nvPr/>
        </p:nvGrpSpPr>
        <p:grpSpPr>
          <a:xfrm>
            <a:off x="5441252" y="387777"/>
            <a:ext cx="332669" cy="332669"/>
            <a:chOff x="6649150" y="309350"/>
            <a:chExt cx="395800" cy="395800"/>
          </a:xfrm>
        </p:grpSpPr>
        <p:sp>
          <p:nvSpPr>
            <p:cNvPr id="730" name="Shape 730"/>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3" name="Shape 753"/>
          <p:cNvGrpSpPr/>
          <p:nvPr/>
        </p:nvGrpSpPr>
        <p:grpSpPr>
          <a:xfrm>
            <a:off x="4873704" y="395447"/>
            <a:ext cx="337796" cy="319873"/>
            <a:chOff x="5973900" y="318475"/>
            <a:chExt cx="401900" cy="380575"/>
          </a:xfrm>
        </p:grpSpPr>
        <p:sp>
          <p:nvSpPr>
            <p:cNvPr id="754" name="Shape 754"/>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8" name="Shape 768"/>
          <p:cNvGrpSpPr/>
          <p:nvPr/>
        </p:nvGrpSpPr>
        <p:grpSpPr>
          <a:xfrm>
            <a:off x="918857" y="908740"/>
            <a:ext cx="342881" cy="418127"/>
            <a:chOff x="1268550" y="929175"/>
            <a:chExt cx="407950" cy="497475"/>
          </a:xfrm>
        </p:grpSpPr>
        <p:sp>
          <p:nvSpPr>
            <p:cNvPr id="769" name="Shape 769"/>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2" name="Shape 772"/>
          <p:cNvGrpSpPr/>
          <p:nvPr/>
        </p:nvGrpSpPr>
        <p:grpSpPr>
          <a:xfrm>
            <a:off x="5404921" y="924605"/>
            <a:ext cx="405331" cy="388962"/>
            <a:chOff x="6605925" y="948050"/>
            <a:chExt cx="482250" cy="462775"/>
          </a:xfrm>
        </p:grpSpPr>
        <p:sp>
          <p:nvSpPr>
            <p:cNvPr id="773" name="Shape 773"/>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9" name="Shape 779"/>
          <p:cNvGrpSpPr/>
          <p:nvPr/>
        </p:nvGrpSpPr>
        <p:grpSpPr>
          <a:xfrm>
            <a:off x="5499603" y="2076573"/>
            <a:ext cx="215966" cy="342398"/>
            <a:chOff x="6718575" y="2318625"/>
            <a:chExt cx="256950" cy="407375"/>
          </a:xfrm>
        </p:grpSpPr>
        <p:sp>
          <p:nvSpPr>
            <p:cNvPr id="780"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8" name="Shape 788"/>
          <p:cNvGrpSpPr/>
          <p:nvPr/>
        </p:nvGrpSpPr>
        <p:grpSpPr>
          <a:xfrm>
            <a:off x="2600992" y="2703481"/>
            <a:ext cx="363369" cy="221114"/>
            <a:chOff x="3269900" y="3064500"/>
            <a:chExt cx="432325" cy="263075"/>
          </a:xfrm>
        </p:grpSpPr>
        <p:sp>
          <p:nvSpPr>
            <p:cNvPr id="789" name="Shape 789"/>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2" name="Shape 792"/>
          <p:cNvGrpSpPr/>
          <p:nvPr/>
        </p:nvGrpSpPr>
        <p:grpSpPr>
          <a:xfrm>
            <a:off x="5475019" y="2635926"/>
            <a:ext cx="265114" cy="372593"/>
            <a:chOff x="6689325" y="2984125"/>
            <a:chExt cx="315425" cy="443300"/>
          </a:xfrm>
        </p:grpSpPr>
        <p:sp>
          <p:nvSpPr>
            <p:cNvPr id="793" name="Shape 793"/>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8" name="Shape 798"/>
          <p:cNvGrpSpPr/>
          <p:nvPr/>
        </p:nvGrpSpPr>
        <p:grpSpPr>
          <a:xfrm>
            <a:off x="1523744" y="3730593"/>
            <a:ext cx="256415" cy="414534"/>
            <a:chOff x="1988225" y="4286525"/>
            <a:chExt cx="305075" cy="493200"/>
          </a:xfrm>
        </p:grpSpPr>
        <p:sp>
          <p:nvSpPr>
            <p:cNvPr id="799" name="Shape 799"/>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 name="Shape 802"/>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6" name="Shape 806"/>
          <p:cNvGrpSpPr/>
          <p:nvPr/>
        </p:nvGrpSpPr>
        <p:grpSpPr>
          <a:xfrm>
            <a:off x="2067737" y="3759758"/>
            <a:ext cx="309640" cy="392030"/>
            <a:chOff x="2635450" y="4321225"/>
            <a:chExt cx="368400" cy="466425"/>
          </a:xfrm>
        </p:grpSpPr>
        <p:sp>
          <p:nvSpPr>
            <p:cNvPr id="807" name="Shape 807"/>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 name="Shape 812"/>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3" name="Shape 813"/>
          <p:cNvGrpSpPr/>
          <p:nvPr/>
        </p:nvGrpSpPr>
        <p:grpSpPr>
          <a:xfrm>
            <a:off x="5436146" y="3750030"/>
            <a:ext cx="342881" cy="383835"/>
            <a:chOff x="6643075" y="4309650"/>
            <a:chExt cx="407950" cy="456675"/>
          </a:xfrm>
        </p:grpSpPr>
        <p:sp>
          <p:nvSpPr>
            <p:cNvPr id="814" name="Shape 814"/>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 name="Shape 820"/>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 name="Shape 821"/>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 name="Shape 822"/>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3" name="Shape 823"/>
          <p:cNvGrpSpPr/>
          <p:nvPr/>
        </p:nvGrpSpPr>
        <p:grpSpPr>
          <a:xfrm>
            <a:off x="4251419" y="4291984"/>
            <a:ext cx="452420" cy="433992"/>
            <a:chOff x="5233525" y="4954450"/>
            <a:chExt cx="538275" cy="516350"/>
          </a:xfrm>
        </p:grpSpPr>
        <p:sp>
          <p:nvSpPr>
            <p:cNvPr id="824" name="Shape 824"/>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 name="Shape 827"/>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 name="Shape 828"/>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5" name="Shape 835"/>
          <p:cNvGrpSpPr/>
          <p:nvPr/>
        </p:nvGrpSpPr>
        <p:grpSpPr>
          <a:xfrm>
            <a:off x="3682337" y="4299654"/>
            <a:ext cx="460615" cy="418653"/>
            <a:chOff x="4556450" y="4963575"/>
            <a:chExt cx="548025" cy="498100"/>
          </a:xfrm>
        </p:grpSpPr>
        <p:sp>
          <p:nvSpPr>
            <p:cNvPr id="836" name="Shape 836"/>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 name="Shape 837"/>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 name="Shape 838"/>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 name="Shape 840"/>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1" name="Shape 841"/>
          <p:cNvGrpSpPr/>
          <p:nvPr/>
        </p:nvGrpSpPr>
        <p:grpSpPr>
          <a:xfrm>
            <a:off x="299619" y="4390238"/>
            <a:ext cx="445254" cy="246182"/>
            <a:chOff x="531800" y="5071350"/>
            <a:chExt cx="529750" cy="292900"/>
          </a:xfrm>
        </p:grpSpPr>
        <p:sp>
          <p:nvSpPr>
            <p:cNvPr id="842" name="Shape 842"/>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 name="Shape 847"/>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 name="Shape 848"/>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9" name="Shape 849"/>
          <p:cNvGrpSpPr/>
          <p:nvPr/>
        </p:nvGrpSpPr>
        <p:grpSpPr>
          <a:xfrm>
            <a:off x="7243894" y="1803400"/>
            <a:ext cx="433992" cy="422729"/>
            <a:chOff x="5916675" y="927975"/>
            <a:chExt cx="516350" cy="502950"/>
          </a:xfrm>
        </p:grpSpPr>
        <p:sp>
          <p:nvSpPr>
            <p:cNvPr id="850" name="Shape 85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2" name="Shape 852"/>
          <p:cNvGrpSpPr/>
          <p:nvPr/>
        </p:nvGrpSpPr>
        <p:grpSpPr>
          <a:xfrm>
            <a:off x="6359914" y="2509301"/>
            <a:ext cx="1079481" cy="1051467"/>
            <a:chOff x="5916675" y="927975"/>
            <a:chExt cx="516350" cy="502950"/>
          </a:xfrm>
        </p:grpSpPr>
        <p:sp>
          <p:nvSpPr>
            <p:cNvPr id="853" name="Shape 85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5" name="Shape 855"/>
          <p:cNvGrpSpPr/>
          <p:nvPr/>
        </p:nvGrpSpPr>
        <p:grpSpPr>
          <a:xfrm>
            <a:off x="6360056" y="1803400"/>
            <a:ext cx="433992" cy="422729"/>
            <a:chOff x="5916675" y="927975"/>
            <a:chExt cx="516350" cy="502950"/>
          </a:xfrm>
        </p:grpSpPr>
        <p:sp>
          <p:nvSpPr>
            <p:cNvPr id="856" name="Shape 856"/>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 name="Shape 857"/>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58" name="Shape 858"/>
          <p:cNvSpPr/>
          <p:nvPr/>
        </p:nvSpPr>
        <p:spPr>
          <a:xfrm>
            <a:off x="7436055"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6552218"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 name="Shape 860"/>
          <p:cNvSpPr/>
          <p:nvPr/>
        </p:nvSpPr>
        <p:spPr>
          <a:xfrm>
            <a:off x="6837753" y="309731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680793" y="2093775"/>
            <a:ext cx="8216879" cy="784799"/>
          </a:xfrm>
          <a:prstGeom prst="rect">
            <a:avLst/>
          </a:prstGeom>
        </p:spPr>
        <p:txBody>
          <a:bodyPr lIns="91425" tIns="91425" rIns="91425" bIns="91425" anchor="t" anchorCtr="0">
            <a:noAutofit/>
          </a:bodyPr>
          <a:lstStyle/>
          <a:p>
            <a:pPr lvl="0" rtl="0">
              <a:spcBef>
                <a:spcPts val="0"/>
              </a:spcBef>
              <a:buNone/>
            </a:pPr>
            <a:r>
              <a:rPr lang="en-US" b="1" dirty="0"/>
              <a:t>To get the latest picture of the situation, we extracted the latest available turnstile data from NY MTA.</a:t>
            </a:r>
          </a:p>
          <a:p>
            <a:pPr lvl="0" rtl="0">
              <a:spcBef>
                <a:spcPts val="0"/>
              </a:spcBef>
              <a:buNone/>
            </a:pPr>
            <a:endParaRPr lang="en-US" b="1" dirty="0"/>
          </a:p>
          <a:p>
            <a:pPr lvl="0" rtl="0">
              <a:spcBef>
                <a:spcPts val="0"/>
              </a:spcBef>
              <a:buNone/>
            </a:pPr>
            <a:r>
              <a:rPr lang="en-US" b="1" dirty="0"/>
              <a:t>We used </a:t>
            </a:r>
            <a:r>
              <a:rPr lang="en-US" b="1" dirty="0" err="1"/>
              <a:t>IPython</a:t>
            </a:r>
            <a:r>
              <a:rPr lang="en-US" b="1" dirty="0"/>
              <a:t> to extract, clean, transform, adjust and summarize the turnstile data.</a:t>
            </a: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3833016" y="1428750"/>
            <a:ext cx="5310884"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584061" y="816550"/>
            <a:ext cx="5581608" cy="1159799"/>
          </a:xfrm>
          <a:prstGeom prst="rect">
            <a:avLst/>
          </a:prstGeom>
          <a:solidFill>
            <a:schemeClr val="bg1"/>
          </a:solidFill>
        </p:spPr>
        <p:txBody>
          <a:bodyPr lIns="91425" tIns="91425" rIns="91425" bIns="91425" anchor="ctr" anchorCtr="0">
            <a:noAutofit/>
          </a:bodyPr>
          <a:lstStyle/>
          <a:p>
            <a:pPr lvl="0">
              <a:spcBef>
                <a:spcPts val="0"/>
              </a:spcBef>
              <a:buNone/>
            </a:pPr>
            <a:r>
              <a:rPr lang="en" sz="6000" dirty="0"/>
              <a:t>D</a:t>
            </a:r>
            <a:r>
              <a:rPr lang="en-US" sz="6000" dirty="0"/>
              <a:t>a</a:t>
            </a:r>
            <a:r>
              <a:rPr lang="en" sz="6000" dirty="0"/>
              <a:t>ta Munging</a:t>
            </a:r>
          </a:p>
        </p:txBody>
      </p:sp>
    </p:spTree>
    <p:extLst>
      <p:ext uri="{BB962C8B-B14F-4D97-AF65-F5344CB8AC3E}">
        <p14:creationId xmlns:p14="http://schemas.microsoft.com/office/powerpoint/2010/main" val="218413641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680793" y="2093775"/>
            <a:ext cx="8216879" cy="784799"/>
          </a:xfrm>
          <a:prstGeom prst="rect">
            <a:avLst/>
          </a:prstGeom>
        </p:spPr>
        <p:txBody>
          <a:bodyPr lIns="91425" tIns="91425" rIns="91425" bIns="91425" anchor="t" anchorCtr="0">
            <a:noAutofit/>
          </a:bodyPr>
          <a:lstStyle/>
          <a:p>
            <a:pPr lvl="0" rtl="0">
              <a:spcBef>
                <a:spcPts val="0"/>
              </a:spcBef>
              <a:buNone/>
            </a:pPr>
            <a:r>
              <a:rPr lang="en-US" b="1" dirty="0"/>
              <a:t>To visualize the data better (since we don’t know how to use D3.js yet), we used Tableau.</a:t>
            </a:r>
          </a:p>
          <a:p>
            <a:pPr lvl="0" rtl="0">
              <a:spcBef>
                <a:spcPts val="0"/>
              </a:spcBef>
              <a:buNone/>
            </a:pPr>
            <a:endParaRPr lang="en-US" b="1" dirty="0"/>
          </a:p>
          <a:p>
            <a:pPr lvl="0" rtl="0">
              <a:spcBef>
                <a:spcPts val="0"/>
              </a:spcBef>
              <a:buNone/>
            </a:pPr>
            <a:r>
              <a:rPr lang="en-US" b="1" dirty="0"/>
              <a:t>The results are interesting.</a:t>
            </a:r>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3833016" y="1428750"/>
            <a:ext cx="5310884"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584061" y="816550"/>
            <a:ext cx="5581608" cy="1159799"/>
          </a:xfrm>
          <a:prstGeom prst="rect">
            <a:avLst/>
          </a:prstGeom>
          <a:solidFill>
            <a:schemeClr val="bg1"/>
          </a:solidFill>
        </p:spPr>
        <p:txBody>
          <a:bodyPr lIns="91425" tIns="91425" rIns="91425" bIns="91425" anchor="ctr" anchorCtr="0">
            <a:noAutofit/>
          </a:bodyPr>
          <a:lstStyle/>
          <a:p>
            <a:pPr lvl="0">
              <a:spcBef>
                <a:spcPts val="0"/>
              </a:spcBef>
              <a:buNone/>
            </a:pPr>
            <a:r>
              <a:rPr lang="en-US" sz="6000" dirty="0"/>
              <a:t>Results</a:t>
            </a:r>
            <a:endParaRPr lang="en" sz="6000" dirty="0"/>
          </a:p>
        </p:txBody>
      </p:sp>
    </p:spTree>
    <p:extLst>
      <p:ext uri="{BB962C8B-B14F-4D97-AF65-F5344CB8AC3E}">
        <p14:creationId xmlns:p14="http://schemas.microsoft.com/office/powerpoint/2010/main" val="82252861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4" name="Shape 254"/>
          <p:cNvSpPr/>
          <p:nvPr/>
        </p:nvSpPr>
        <p:spPr>
          <a:xfrm>
            <a:off x="4469085" y="4390077"/>
            <a:ext cx="205837" cy="27281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rotWithShape="1">
          <a:blip r:embed="rId3"/>
          <a:srcRect l="9884"/>
          <a:stretch/>
        </p:blipFill>
        <p:spPr>
          <a:xfrm>
            <a:off x="212737" y="466901"/>
            <a:ext cx="4310743" cy="3572830"/>
          </a:xfrm>
          <a:prstGeom prst="rect">
            <a:avLst/>
          </a:prstGeom>
        </p:spPr>
      </p:pic>
      <p:pic>
        <p:nvPicPr>
          <p:cNvPr id="3" name="Picture 2"/>
          <p:cNvPicPr>
            <a:picLocks noChangeAspect="1"/>
          </p:cNvPicPr>
          <p:nvPr/>
        </p:nvPicPr>
        <p:blipFill rotWithShape="1">
          <a:blip r:embed="rId4"/>
          <a:srcRect l="9307" r="5828"/>
          <a:stretch/>
        </p:blipFill>
        <p:spPr>
          <a:xfrm>
            <a:off x="4663726" y="466901"/>
            <a:ext cx="4306216" cy="3572830"/>
          </a:xfrm>
          <a:prstGeom prst="rect">
            <a:avLst/>
          </a:prstGeom>
        </p:spPr>
      </p:pic>
    </p:spTree>
    <p:extLst>
      <p:ext uri="{BB962C8B-B14F-4D97-AF65-F5344CB8AC3E}">
        <p14:creationId xmlns:p14="http://schemas.microsoft.com/office/powerpoint/2010/main" val="317458792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680793" y="2093775"/>
            <a:ext cx="8216879" cy="784799"/>
          </a:xfrm>
          <a:prstGeom prst="rect">
            <a:avLst/>
          </a:prstGeom>
        </p:spPr>
        <p:txBody>
          <a:bodyPr lIns="91425" tIns="91425" rIns="91425" bIns="91425" anchor="t" anchorCtr="0">
            <a:noAutofit/>
          </a:bodyPr>
          <a:lstStyle/>
          <a:p>
            <a:pPr lvl="0" rtl="0">
              <a:spcBef>
                <a:spcPts val="0"/>
              </a:spcBef>
              <a:buNone/>
            </a:pPr>
            <a:r>
              <a:rPr lang="en-US" b="1" dirty="0"/>
              <a:t>Metis Real Estate should pursue development in Upper Manhattan and [Greater Brooklyn area] because there’s demand from commuters, a need due to safety issues of depreciated buildings </a:t>
            </a:r>
            <a:r>
              <a:rPr lang="en-US" b="1"/>
              <a:t>and extensive government </a:t>
            </a:r>
            <a:r>
              <a:rPr lang="en-US" b="1" dirty="0"/>
              <a:t>support.</a:t>
            </a: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3833016" y="1428750"/>
            <a:ext cx="5310884"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584061" y="816550"/>
            <a:ext cx="5581608" cy="1159799"/>
          </a:xfrm>
          <a:prstGeom prst="rect">
            <a:avLst/>
          </a:prstGeom>
          <a:solidFill>
            <a:schemeClr val="bg1"/>
          </a:solidFill>
        </p:spPr>
        <p:txBody>
          <a:bodyPr lIns="91425" tIns="91425" rIns="91425" bIns="91425" anchor="ctr" anchorCtr="0">
            <a:noAutofit/>
          </a:bodyPr>
          <a:lstStyle/>
          <a:p>
            <a:pPr lvl="0">
              <a:spcBef>
                <a:spcPts val="0"/>
              </a:spcBef>
              <a:buNone/>
            </a:pPr>
            <a:r>
              <a:rPr lang="en-US" sz="6000" dirty="0"/>
              <a:t>Conclusion</a:t>
            </a:r>
            <a:endParaRPr lang="en" sz="6000" dirty="0"/>
          </a:p>
        </p:txBody>
      </p:sp>
    </p:spTree>
    <p:extLst>
      <p:ext uri="{BB962C8B-B14F-4D97-AF65-F5344CB8AC3E}">
        <p14:creationId xmlns:p14="http://schemas.microsoft.com/office/powerpoint/2010/main" val="215404265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680793" y="2093775"/>
            <a:ext cx="8216879" cy="784799"/>
          </a:xfrm>
          <a:prstGeom prst="rect">
            <a:avLst/>
          </a:prstGeom>
        </p:spPr>
        <p:txBody>
          <a:bodyPr lIns="91425" tIns="91425" rIns="91425" bIns="91425" anchor="t" anchorCtr="0">
            <a:noAutofit/>
          </a:bodyPr>
          <a:lstStyle/>
          <a:p>
            <a:pPr lvl="0" rtl="0">
              <a:spcBef>
                <a:spcPts val="0"/>
              </a:spcBef>
              <a:buNone/>
            </a:pPr>
            <a:r>
              <a:rPr lang="en-US" b="1" dirty="0"/>
              <a:t>Time series data</a:t>
            </a:r>
          </a:p>
          <a:p>
            <a:pPr lvl="0" rtl="0">
              <a:spcBef>
                <a:spcPts val="0"/>
              </a:spcBef>
              <a:buNone/>
            </a:pPr>
            <a:r>
              <a:rPr lang="en-US" b="1" dirty="0"/>
              <a:t>More robust adjustment </a:t>
            </a:r>
          </a:p>
          <a:p>
            <a:pPr lvl="0" rtl="0">
              <a:spcBef>
                <a:spcPts val="0"/>
              </a:spcBef>
              <a:buNone/>
            </a:pPr>
            <a:r>
              <a:rPr lang="en-US" b="1" dirty="0"/>
              <a:t>Explore different angles (e.g. bus transit data)</a:t>
            </a: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3833016" y="1428750"/>
            <a:ext cx="5310884"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584061" y="816550"/>
            <a:ext cx="5581608" cy="1159799"/>
          </a:xfrm>
          <a:prstGeom prst="rect">
            <a:avLst/>
          </a:prstGeom>
          <a:solidFill>
            <a:schemeClr val="bg1"/>
          </a:solidFill>
        </p:spPr>
        <p:txBody>
          <a:bodyPr lIns="91425" tIns="91425" rIns="91425" bIns="91425" anchor="ctr" anchorCtr="0">
            <a:noAutofit/>
          </a:bodyPr>
          <a:lstStyle/>
          <a:p>
            <a:pPr lvl="0">
              <a:spcBef>
                <a:spcPts val="0"/>
              </a:spcBef>
              <a:buNone/>
            </a:pPr>
            <a:r>
              <a:rPr lang="en-US" sz="6000" dirty="0"/>
              <a:t>Next Steps</a:t>
            </a:r>
            <a:endParaRPr lang="en" sz="6000" dirty="0"/>
          </a:p>
        </p:txBody>
      </p:sp>
    </p:spTree>
    <p:extLst>
      <p:ext uri="{BB962C8B-B14F-4D97-AF65-F5344CB8AC3E}">
        <p14:creationId xmlns:p14="http://schemas.microsoft.com/office/powerpoint/2010/main" val="374740081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 dirty="0"/>
              <a:t>Data</a:t>
            </a:r>
          </a:p>
        </p:txBody>
      </p:sp>
      <p:sp>
        <p:nvSpPr>
          <p:cNvPr id="100" name="Shape 100"/>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a:solidFill>
                  <a:schemeClr val="dk1"/>
                </a:solidFill>
                <a:latin typeface="Lora"/>
                <a:ea typeface="Lora"/>
                <a:cs typeface="Lora"/>
                <a:sym typeface="Lora"/>
              </a:rPr>
              <a:t>1</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2105050" y="2238000"/>
            <a:ext cx="4933800" cy="819899"/>
          </a:xfrm>
          <a:prstGeom prst="rect">
            <a:avLst/>
          </a:prstGeom>
        </p:spPr>
        <p:txBody>
          <a:bodyPr lIns="91425" tIns="91425" rIns="91425" bIns="91425" anchor="b" anchorCtr="0">
            <a:noAutofit/>
          </a:bodyPr>
          <a:lstStyle/>
          <a:p>
            <a:pPr lvl="0">
              <a:spcBef>
                <a:spcPts val="0"/>
              </a:spcBef>
              <a:buNone/>
            </a:pPr>
            <a:r>
              <a:rPr lang="en"/>
              <a:t>Quotations are commonly printed as a means of inspiration and to invoke</a:t>
            </a:r>
            <a:r>
              <a:rPr lang="en">
                <a:highlight>
                  <a:srgbClr val="FFCD00"/>
                </a:highlight>
              </a:rPr>
              <a:t> philosophical thoughts </a:t>
            </a:r>
            <a:r>
              <a:rPr lang="en"/>
              <a:t>from the reader.</a:t>
            </a:r>
          </a:p>
        </p:txBody>
      </p:sp>
    </p:spTree>
  </p:cSld>
  <p:clrMapOvr>
    <a:masterClrMapping/>
  </p:clrMapOvr>
  <p:transition spd="slow">
    <p:cut/>
  </p:transition>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868</Words>
  <Application>Microsoft Office PowerPoint</Application>
  <PresentationFormat>On-screen Show (16:9)</PresentationFormat>
  <Paragraphs>136</Paragraphs>
  <Slides>27</Slides>
  <Notes>27</Notes>
  <HiddenSlides>20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Lora</vt:lpstr>
      <vt:lpstr>Arial</vt:lpstr>
      <vt:lpstr>Quattrocento Sans</vt:lpstr>
      <vt:lpstr>Calibri</vt:lpstr>
      <vt:lpstr>Viola template</vt:lpstr>
      <vt:lpstr>Project Benson</vt:lpstr>
      <vt:lpstr>Situation</vt:lpstr>
      <vt:lpstr>Data Munging</vt:lpstr>
      <vt:lpstr>Results</vt:lpstr>
      <vt:lpstr>PowerPoint Presentation</vt:lpstr>
      <vt:lpstr>Conclusion</vt:lpstr>
      <vt:lpstr>Next Steps</vt:lpstr>
      <vt:lpstr>Data</vt:lpstr>
      <vt:lpstr>PowerPoint Presentation</vt:lpstr>
      <vt:lpstr>This is a slide title</vt:lpstr>
      <vt:lpstr>Big concept</vt:lpstr>
      <vt:lpstr>You can also split your content</vt:lpstr>
      <vt:lpstr>In two or three columns</vt:lpstr>
      <vt:lpstr>PowerPoint Presentation</vt:lpstr>
      <vt:lpstr>Want big impact? Use big image.</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Presentation</vt:lpstr>
      <vt:lpstr>Thanks!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Kenn Daniel So</dc:creator>
  <cp:lastModifiedBy>Kenn Daniel So</cp:lastModifiedBy>
  <cp:revision>10</cp:revision>
  <dcterms:modified xsi:type="dcterms:W3CDTF">2016-04-15T01:16:50Z</dcterms:modified>
</cp:coreProperties>
</file>