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Rajdhani SemiBold"/>
      <p:regular r:id="rId16"/>
      <p:bold r:id="rId17"/>
    </p:embeddedFont>
    <p:embeddedFont>
      <p:font typeface="Inter"/>
      <p:regular r:id="rId18"/>
      <p:bold r:id="rId19"/>
    </p:embeddedFont>
    <p:embeddedFont>
      <p:font typeface="PT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11" Type="http://schemas.openxmlformats.org/officeDocument/2006/relationships/slide" Target="slides/slide7.xml"/><Relationship Id="rId22" Type="http://schemas.openxmlformats.org/officeDocument/2006/relationships/font" Target="fonts/PTSans-italic.fntdata"/><Relationship Id="rId10" Type="http://schemas.openxmlformats.org/officeDocument/2006/relationships/slide" Target="slides/slide6.xml"/><Relationship Id="rId21" Type="http://schemas.openxmlformats.org/officeDocument/2006/relationships/font" Target="fonts/PTSans-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ajdhaniSemiBold-bold.fntdata"/><Relationship Id="rId16" Type="http://schemas.openxmlformats.org/officeDocument/2006/relationships/font" Target="fonts/RajdhaniSemiBold-regular.fntdata"/><Relationship Id="rId5" Type="http://schemas.openxmlformats.org/officeDocument/2006/relationships/slide" Target="slides/slide1.xml"/><Relationship Id="rId19" Type="http://schemas.openxmlformats.org/officeDocument/2006/relationships/font" Target="fonts/Inter-bold.fntdata"/><Relationship Id="rId6" Type="http://schemas.openxmlformats.org/officeDocument/2006/relationships/slide" Target="slides/slide2.xml"/><Relationship Id="rId18" Type="http://schemas.openxmlformats.org/officeDocument/2006/relationships/font" Target="fonts/Int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90e4141d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90e4141d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997307b6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997307b6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 Recording: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Record users' voices using a microphone or a mobile device.</a:t>
            </a:r>
            <a:endParaRPr/>
          </a:p>
          <a:p>
            <a:pPr indent="0" lvl="0" marL="0" rtl="0" algn="l">
              <a:spcBef>
                <a:spcPts val="0"/>
              </a:spcBef>
              <a:spcAft>
                <a:spcPts val="0"/>
              </a:spcAft>
              <a:buNone/>
            </a:pPr>
            <a:r>
              <a:rPr lang="en"/>
              <a:t>Convert the voice recordings into a standardized format, such as WAV or FLAC, to maintain consistency.</a:t>
            </a:r>
            <a:endParaRPr/>
          </a:p>
          <a:p>
            <a:pPr indent="0" lvl="0" marL="0" rtl="0" algn="l">
              <a:spcBef>
                <a:spcPts val="0"/>
              </a:spcBef>
              <a:spcAft>
                <a:spcPts val="0"/>
              </a:spcAft>
              <a:buNone/>
            </a:pPr>
            <a:r>
              <a:rPr lang="en"/>
              <a:t>Voice Feature Extraction: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Extract relevant voice features from the recordings. Common techniques include Mel-Frequency Cepstral Coefficients (MFCCs), spectrogram analysis, or deep learning-based embeddings.</a:t>
            </a:r>
            <a:endParaRPr/>
          </a:p>
          <a:p>
            <a:pPr indent="0" lvl="0" marL="0" rtl="0" algn="l">
              <a:spcBef>
                <a:spcPts val="0"/>
              </a:spcBef>
              <a:spcAft>
                <a:spcPts val="0"/>
              </a:spcAft>
              <a:buNone/>
            </a:pPr>
            <a:r>
              <a:rPr lang="en"/>
              <a:t>Extracted features should represent unique characteristics of the user's voice.</a:t>
            </a:r>
            <a:endParaRPr/>
          </a:p>
          <a:p>
            <a:pPr indent="0" lvl="0" marL="0" rtl="0" algn="l">
              <a:spcBef>
                <a:spcPts val="0"/>
              </a:spcBef>
              <a:spcAft>
                <a:spcPts val="0"/>
              </a:spcAft>
              <a:buNone/>
            </a:pPr>
            <a:r>
              <a:rPr lang="en"/>
              <a:t>Database Management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Choose a suitable database management system (DBMS) to store the voice features. Options include relational databases (like MySQL or PostgreSQL), NoSQL databases (such as MongoDB or Cassandra), or specialized databases designed for audio data.</a:t>
            </a:r>
            <a:endParaRPr/>
          </a:p>
          <a:p>
            <a:pPr indent="0" lvl="0" marL="0" rtl="0" algn="l">
              <a:spcBef>
                <a:spcPts val="0"/>
              </a:spcBef>
              <a:spcAft>
                <a:spcPts val="0"/>
              </a:spcAft>
              <a:buNone/>
            </a:pPr>
            <a:r>
              <a:rPr lang="en"/>
              <a:t>Database Schema: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Design an appropriate database schema to store user voice features. Create a table or collection with fields to store user identifiers (such as username or user ID) and their corresponding voice features.</a:t>
            </a:r>
            <a:endParaRPr/>
          </a:p>
          <a:p>
            <a:pPr indent="0" lvl="0" marL="0" rtl="0" algn="l">
              <a:spcBef>
                <a:spcPts val="0"/>
              </a:spcBef>
              <a:spcAft>
                <a:spcPts val="0"/>
              </a:spcAft>
              <a:buNone/>
            </a:pPr>
            <a:r>
              <a:rPr lang="en"/>
              <a:t>Consider indexing the user identifiers for faster retrieval.</a:t>
            </a:r>
            <a:endParaRPr/>
          </a:p>
          <a:p>
            <a:pPr indent="0" lvl="0" marL="0" rtl="0" algn="l">
              <a:spcBef>
                <a:spcPts val="0"/>
              </a:spcBef>
              <a:spcAft>
                <a:spcPts val="0"/>
              </a:spcAft>
              <a:buNone/>
            </a:pPr>
            <a:r>
              <a:rPr lang="en"/>
              <a:t>Data Encryption (Optional):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Implement encryption techniques to secure the stored voice features, especially if the database contains sensitive information. Encryption adds an extra layer of security to the stored data.</a:t>
            </a:r>
            <a:endParaRPr/>
          </a:p>
          <a:p>
            <a:pPr indent="0" lvl="0" marL="0" rtl="0" algn="l">
              <a:spcBef>
                <a:spcPts val="0"/>
              </a:spcBef>
              <a:spcAft>
                <a:spcPts val="0"/>
              </a:spcAft>
              <a:buNone/>
            </a:pPr>
            <a:r>
              <a:rPr lang="en"/>
              <a:t>Matching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Develop or utilize a voice matching algorithm (such as Dynamic Time Warping or deep learning models) to compare the features extracted from the user's voice during authentication with the stored voice features in the database.</a:t>
            </a:r>
            <a:endParaRPr/>
          </a:p>
          <a:p>
            <a:pPr indent="0" lvl="0" marL="0" rtl="0" algn="l">
              <a:spcBef>
                <a:spcPts val="0"/>
              </a:spcBef>
              <a:spcAft>
                <a:spcPts val="0"/>
              </a:spcAft>
              <a:buNone/>
            </a:pPr>
            <a:r>
              <a:rPr lang="en"/>
              <a:t>Define a matching threshold to determine the similarity level required for authentication.</a:t>
            </a:r>
            <a:endParaRPr/>
          </a:p>
          <a:p>
            <a:pPr indent="0" lvl="0" marL="0" rtl="0" algn="l">
              <a:spcBef>
                <a:spcPts val="0"/>
              </a:spcBef>
              <a:spcAft>
                <a:spcPts val="0"/>
              </a:spcAft>
              <a:buNone/>
            </a:pPr>
            <a:r>
              <a:rPr lang="en"/>
              <a:t>Database Access and Querying: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Implement functions or APIs to insert new user voice features into the database during enrollment and retrieve stored features during authentication.</a:t>
            </a:r>
            <a:endParaRPr/>
          </a:p>
          <a:p>
            <a:pPr indent="0" lvl="0" marL="0" rtl="0" algn="l">
              <a:spcBef>
                <a:spcPts val="0"/>
              </a:spcBef>
              <a:spcAft>
                <a:spcPts val="0"/>
              </a:spcAft>
              <a:buNone/>
            </a:pPr>
            <a:r>
              <a:rPr lang="en"/>
              <a:t>Optimize database queries for efficient matching, especially if the database grows large.</a:t>
            </a:r>
            <a:endParaRPr/>
          </a:p>
          <a:p>
            <a:pPr indent="0" lvl="0" marL="0" rtl="0" algn="l">
              <a:spcBef>
                <a:spcPts val="0"/>
              </a:spcBef>
              <a:spcAft>
                <a:spcPts val="0"/>
              </a:spcAft>
              <a:buNone/>
            </a:pPr>
            <a:r>
              <a:rPr lang="en"/>
              <a:t>User Enrollment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user enrollment, record the user's voice, extract features, and store them in the database along with a unique identifier for the user.</a:t>
            </a:r>
            <a:endParaRPr/>
          </a:p>
          <a:p>
            <a:pPr indent="0" lvl="0" marL="0" rtl="0" algn="l">
              <a:spcBef>
                <a:spcPts val="0"/>
              </a:spcBef>
              <a:spcAft>
                <a:spcPts val="0"/>
              </a:spcAft>
              <a:buNone/>
            </a:pPr>
            <a:r>
              <a:rPr lang="en"/>
              <a:t>Authentication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authentication, record the user's voice, extract features, and compare them with the stored features in the database using the matching algorithm.</a:t>
            </a:r>
            <a:endParaRPr/>
          </a:p>
          <a:p>
            <a:pPr indent="0" lvl="0" marL="0" rtl="0" algn="l">
              <a:spcBef>
                <a:spcPts val="0"/>
              </a:spcBef>
              <a:spcAft>
                <a:spcPts val="0"/>
              </a:spcAft>
              <a:buNone/>
            </a:pPr>
            <a:r>
              <a:rPr lang="en"/>
              <a:t>If the similarity score meets the predefined threshold, authenticate the user; otherwise, deny access.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90e4141d9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90e4141d9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90e4141d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90e4141d9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1.png"/><Relationship Id="rId7"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1294500" y="1271424"/>
            <a:ext cx="6555000" cy="19329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b="0"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983300" y="3396263"/>
            <a:ext cx="51774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283025" y="211067"/>
            <a:ext cx="8565775" cy="4972045"/>
            <a:chOff x="283025" y="211067"/>
            <a:chExt cx="8565775" cy="4972045"/>
          </a:xfrm>
        </p:grpSpPr>
        <p:grpSp>
          <p:nvGrpSpPr>
            <p:cNvPr id="13" name="Google Shape;13;p2"/>
            <p:cNvGrpSpPr/>
            <p:nvPr/>
          </p:nvGrpSpPr>
          <p:grpSpPr>
            <a:xfrm>
              <a:off x="844960" y="211067"/>
              <a:ext cx="7271687" cy="4782292"/>
              <a:chOff x="844960" y="211067"/>
              <a:chExt cx="7271687" cy="4782292"/>
            </a:xfrm>
          </p:grpSpPr>
          <p:grpSp>
            <p:nvGrpSpPr>
              <p:cNvPr id="14" name="Google Shape;14;p2"/>
              <p:cNvGrpSpPr/>
              <p:nvPr/>
            </p:nvGrpSpPr>
            <p:grpSpPr>
              <a:xfrm>
                <a:off x="7734396" y="4603998"/>
                <a:ext cx="382251" cy="389362"/>
                <a:chOff x="5524675" y="3533889"/>
                <a:chExt cx="467700" cy="476400"/>
              </a:xfrm>
            </p:grpSpPr>
            <p:cxnSp>
              <p:nvCxnSpPr>
                <p:cNvPr id="15" name="Google Shape;15;p2"/>
                <p:cNvCxnSpPr/>
                <p:nvPr/>
              </p:nvCxnSpPr>
              <p:spPr>
                <a:xfrm>
                  <a:off x="5758525" y="3533889"/>
                  <a:ext cx="0" cy="47640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5524675" y="3772089"/>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17" name="Google Shape;17;p2"/>
              <p:cNvGrpSpPr/>
              <p:nvPr/>
            </p:nvGrpSpPr>
            <p:grpSpPr>
              <a:xfrm>
                <a:off x="844960" y="211067"/>
                <a:ext cx="295583" cy="291778"/>
                <a:chOff x="6964679" y="3405250"/>
                <a:chExt cx="497782" cy="491375"/>
              </a:xfrm>
            </p:grpSpPr>
            <p:cxnSp>
              <p:nvCxnSpPr>
                <p:cNvPr id="18" name="Google Shape;18;p2"/>
                <p:cNvCxnSpPr/>
                <p:nvPr/>
              </p:nvCxnSpPr>
              <p:spPr>
                <a:xfrm>
                  <a:off x="6969504" y="3405250"/>
                  <a:ext cx="488100" cy="488100"/>
                </a:xfrm>
                <a:prstGeom prst="straightConnector1">
                  <a:avLst/>
                </a:prstGeom>
                <a:noFill/>
                <a:ln cap="flat" cmpd="sng" w="9525">
                  <a:solidFill>
                    <a:schemeClr val="dk1"/>
                  </a:solidFill>
                  <a:prstDash val="solid"/>
                  <a:round/>
                  <a:headEnd len="med" w="med" type="none"/>
                  <a:tailEnd len="med" w="med" type="none"/>
                </a:ln>
              </p:spPr>
            </p:cxnSp>
            <p:sp>
              <p:nvSpPr>
                <p:cNvPr id="19" name="Google Shape;19;p2"/>
                <p:cNvSpPr/>
                <p:nvPr/>
              </p:nvSpPr>
              <p:spPr>
                <a:xfrm>
                  <a:off x="6964679" y="340602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grpSp>
          <p:nvGrpSpPr>
            <p:cNvPr id="20" name="Google Shape;20;p2"/>
            <p:cNvGrpSpPr/>
            <p:nvPr/>
          </p:nvGrpSpPr>
          <p:grpSpPr>
            <a:xfrm>
              <a:off x="871016" y="4783238"/>
              <a:ext cx="2446837" cy="95401"/>
              <a:chOff x="-2255350" y="596250"/>
              <a:chExt cx="1431150" cy="55800"/>
            </a:xfrm>
          </p:grpSpPr>
          <p:cxnSp>
            <p:nvCxnSpPr>
              <p:cNvPr id="21" name="Google Shape;21;p2"/>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2" name="Google Shape;22;p2"/>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3" name="Google Shape;23;p2"/>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 name="Google Shape;24;p2"/>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 name="Google Shape;25;p2"/>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6" name="Google Shape;26;p2"/>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 name="Google Shape;27;p2"/>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 name="Google Shape;28;p2"/>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9" name="Google Shape;29;p2"/>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0" name="Google Shape;30;p2"/>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1" name="Google Shape;31;p2"/>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2" name="Google Shape;32;p2"/>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3" name="Google Shape;33;p2"/>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4" name="Google Shape;34;p2"/>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 name="Google Shape;35;p2"/>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6" name="Google Shape;36;p2"/>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7" name="Google Shape;37;p2"/>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 name="Google Shape;38;p2"/>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 name="Google Shape;39;p2"/>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0" name="Google Shape;40;p2"/>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1" name="Google Shape;41;p2"/>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 name="Google Shape;42;p2"/>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 name="Google Shape;43;p2"/>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4" name="Google Shape;44;p2"/>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5" name="Google Shape;45;p2"/>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sp>
          <p:nvSpPr>
            <p:cNvPr id="46" name="Google Shape;46;p2"/>
            <p:cNvSpPr/>
            <p:nvPr/>
          </p:nvSpPr>
          <p:spPr>
            <a:xfrm>
              <a:off x="5013025" y="270800"/>
              <a:ext cx="3835775" cy="2925275"/>
            </a:xfrm>
            <a:custGeom>
              <a:rect b="b" l="l" r="r" t="t"/>
              <a:pathLst>
                <a:path extrusionOk="0" h="117011" w="153431">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3384" y="117011"/>
                  </a:lnTo>
                </a:path>
              </a:pathLst>
            </a:custGeom>
            <a:noFill/>
            <a:ln cap="flat" cmpd="sng" w="9525">
              <a:solidFill>
                <a:schemeClr val="lt2"/>
              </a:solidFill>
              <a:prstDash val="solid"/>
              <a:round/>
              <a:headEnd len="med" w="med" type="none"/>
              <a:tailEnd len="med" w="med" type="none"/>
            </a:ln>
          </p:spPr>
        </p:sp>
        <p:sp>
          <p:nvSpPr>
            <p:cNvPr id="47" name="Google Shape;47;p2"/>
            <p:cNvSpPr/>
            <p:nvPr/>
          </p:nvSpPr>
          <p:spPr>
            <a:xfrm rot="5400000">
              <a:off x="-1185175" y="3592988"/>
              <a:ext cx="3058325" cy="121925"/>
            </a:xfrm>
            <a:custGeom>
              <a:rect b="b" l="l" r="r" t="t"/>
              <a:pathLst>
                <a:path extrusionOk="0" h="4877" w="122333">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cap="flat" cmpd="sng" w="9525">
              <a:solidFill>
                <a:schemeClr val="lt2"/>
              </a:solidFill>
              <a:prstDash val="solid"/>
              <a:round/>
              <a:headEnd len="med" w="med" type="none"/>
              <a:tailEnd len="med" w="med" type="none"/>
            </a:ln>
          </p:spPr>
        </p:sp>
      </p:grpSp>
      <p:grpSp>
        <p:nvGrpSpPr>
          <p:cNvPr id="48" name="Google Shape;48;p2"/>
          <p:cNvGrpSpPr/>
          <p:nvPr/>
        </p:nvGrpSpPr>
        <p:grpSpPr>
          <a:xfrm>
            <a:off x="219300" y="220313"/>
            <a:ext cx="8698575" cy="4702687"/>
            <a:chOff x="219300" y="220313"/>
            <a:chExt cx="8698575" cy="4702687"/>
          </a:xfrm>
        </p:grpSpPr>
        <p:pic>
          <p:nvPicPr>
            <p:cNvPr id="49" name="Google Shape;49;p2"/>
            <p:cNvPicPr preferRelativeResize="0"/>
            <p:nvPr/>
          </p:nvPicPr>
          <p:blipFill rotWithShape="1">
            <a:blip r:embed="rId3">
              <a:alphaModFix/>
            </a:blip>
            <a:srcRect b="7375" l="3247" r="3425" t="14657"/>
            <a:stretch/>
          </p:blipFill>
          <p:spPr>
            <a:xfrm>
              <a:off x="7942675" y="220313"/>
              <a:ext cx="930601" cy="1099576"/>
            </a:xfrm>
            <a:prstGeom prst="rect">
              <a:avLst/>
            </a:prstGeom>
            <a:noFill/>
            <a:ln>
              <a:noFill/>
            </a:ln>
          </p:spPr>
        </p:pic>
        <p:pic>
          <p:nvPicPr>
            <p:cNvPr id="50" name="Google Shape;50;p2"/>
            <p:cNvPicPr preferRelativeResize="0"/>
            <p:nvPr/>
          </p:nvPicPr>
          <p:blipFill rotWithShape="1">
            <a:blip r:embed="rId4">
              <a:alphaModFix/>
            </a:blip>
            <a:srcRect b="2865" l="23932" r="22873" t="2874"/>
            <a:stretch/>
          </p:blipFill>
          <p:spPr>
            <a:xfrm flipH="1">
              <a:off x="8499150" y="3110025"/>
              <a:ext cx="418725" cy="1812974"/>
            </a:xfrm>
            <a:prstGeom prst="rect">
              <a:avLst/>
            </a:prstGeom>
            <a:noFill/>
            <a:ln>
              <a:noFill/>
            </a:ln>
          </p:spPr>
        </p:pic>
        <p:pic>
          <p:nvPicPr>
            <p:cNvPr id="51" name="Google Shape;51;p2"/>
            <p:cNvPicPr preferRelativeResize="0"/>
            <p:nvPr/>
          </p:nvPicPr>
          <p:blipFill rotWithShape="1">
            <a:blip r:embed="rId4">
              <a:alphaModFix/>
            </a:blip>
            <a:srcRect b="-2059" l="22063" r="22063" t="3059"/>
            <a:stretch/>
          </p:blipFill>
          <p:spPr>
            <a:xfrm flipH="1" rot="10800000">
              <a:off x="219300" y="699775"/>
              <a:ext cx="418725" cy="1812974"/>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3" name="Shape 263"/>
        <p:cNvGrpSpPr/>
        <p:nvPr/>
      </p:nvGrpSpPr>
      <p:grpSpPr>
        <a:xfrm>
          <a:off x="0" y="0"/>
          <a:ext cx="0" cy="0"/>
          <a:chOff x="0" y="0"/>
          <a:chExt cx="0" cy="0"/>
        </a:xfrm>
      </p:grpSpPr>
      <p:pic>
        <p:nvPicPr>
          <p:cNvPr id="264" name="Google Shape;264;p11"/>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265" name="Google Shape;265;p11"/>
          <p:cNvSpPr txBox="1"/>
          <p:nvPr>
            <p:ph hasCustomPrompt="1" type="title"/>
          </p:nvPr>
        </p:nvSpPr>
        <p:spPr>
          <a:xfrm>
            <a:off x="1284000" y="1810600"/>
            <a:ext cx="6576000" cy="1025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6" name="Google Shape;266;p11"/>
          <p:cNvSpPr txBox="1"/>
          <p:nvPr>
            <p:ph idx="1" type="subTitle"/>
          </p:nvPr>
        </p:nvSpPr>
        <p:spPr>
          <a:xfrm>
            <a:off x="1284000" y="283580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67" name="Google Shape;267;p11"/>
          <p:cNvGrpSpPr/>
          <p:nvPr/>
        </p:nvGrpSpPr>
        <p:grpSpPr>
          <a:xfrm>
            <a:off x="283025" y="150148"/>
            <a:ext cx="8565775" cy="5032965"/>
            <a:chOff x="283025" y="150148"/>
            <a:chExt cx="8565775" cy="5032965"/>
          </a:xfrm>
        </p:grpSpPr>
        <p:grpSp>
          <p:nvGrpSpPr>
            <p:cNvPr id="268" name="Google Shape;268;p11"/>
            <p:cNvGrpSpPr/>
            <p:nvPr/>
          </p:nvGrpSpPr>
          <p:grpSpPr>
            <a:xfrm>
              <a:off x="5413166" y="4783263"/>
              <a:ext cx="2446837" cy="95401"/>
              <a:chOff x="-2255350" y="596250"/>
              <a:chExt cx="1431150" cy="55800"/>
            </a:xfrm>
          </p:grpSpPr>
          <p:cxnSp>
            <p:nvCxnSpPr>
              <p:cNvPr id="269" name="Google Shape;269;p11"/>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0" name="Google Shape;270;p11"/>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1" name="Google Shape;271;p11"/>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2" name="Google Shape;272;p11"/>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3" name="Google Shape;273;p11"/>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4" name="Google Shape;274;p11"/>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5" name="Google Shape;275;p11"/>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6" name="Google Shape;276;p11"/>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7" name="Google Shape;277;p11"/>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8" name="Google Shape;278;p11"/>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79" name="Google Shape;279;p11"/>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0" name="Google Shape;280;p11"/>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1" name="Google Shape;281;p11"/>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2" name="Google Shape;282;p11"/>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3" name="Google Shape;283;p11"/>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4" name="Google Shape;284;p11"/>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5" name="Google Shape;285;p11"/>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6" name="Google Shape;286;p11"/>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7" name="Google Shape;287;p11"/>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8" name="Google Shape;288;p11"/>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89" name="Google Shape;289;p11"/>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90" name="Google Shape;290;p11"/>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91" name="Google Shape;291;p11"/>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92" name="Google Shape;292;p11"/>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93" name="Google Shape;293;p11"/>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294" name="Google Shape;294;p11"/>
            <p:cNvGrpSpPr/>
            <p:nvPr/>
          </p:nvGrpSpPr>
          <p:grpSpPr>
            <a:xfrm>
              <a:off x="1327321" y="150148"/>
              <a:ext cx="382251" cy="389362"/>
              <a:chOff x="5524675" y="3423250"/>
              <a:chExt cx="467700" cy="476400"/>
            </a:xfrm>
          </p:grpSpPr>
          <p:cxnSp>
            <p:nvCxnSpPr>
              <p:cNvPr id="295" name="Google Shape;295;p11"/>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296" name="Google Shape;296;p11"/>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297" name="Google Shape;297;p11"/>
            <p:cNvGrpSpPr/>
            <p:nvPr/>
          </p:nvGrpSpPr>
          <p:grpSpPr>
            <a:xfrm flipH="1" rot="10800000">
              <a:off x="1327335" y="4603992"/>
              <a:ext cx="295583" cy="291778"/>
              <a:chOff x="6964679" y="3405250"/>
              <a:chExt cx="497782" cy="491375"/>
            </a:xfrm>
          </p:grpSpPr>
          <p:cxnSp>
            <p:nvCxnSpPr>
              <p:cNvPr id="298" name="Google Shape;298;p11"/>
              <p:cNvCxnSpPr/>
              <p:nvPr/>
            </p:nvCxnSpPr>
            <p:spPr>
              <a:xfrm>
                <a:off x="6969504" y="3405250"/>
                <a:ext cx="488100" cy="4881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11"/>
              <p:cNvSpPr/>
              <p:nvPr/>
            </p:nvSpPr>
            <p:spPr>
              <a:xfrm>
                <a:off x="6964679" y="340602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sp>
          <p:nvSpPr>
            <p:cNvPr id="300" name="Google Shape;300;p11"/>
            <p:cNvSpPr/>
            <p:nvPr/>
          </p:nvSpPr>
          <p:spPr>
            <a:xfrm>
              <a:off x="5013025" y="270800"/>
              <a:ext cx="3835775" cy="2925275"/>
            </a:xfrm>
            <a:custGeom>
              <a:rect b="b" l="l" r="r" t="t"/>
              <a:pathLst>
                <a:path extrusionOk="0" h="117011" w="153431">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3384" y="117011"/>
                  </a:lnTo>
                </a:path>
              </a:pathLst>
            </a:custGeom>
            <a:noFill/>
            <a:ln cap="flat" cmpd="sng" w="9525">
              <a:solidFill>
                <a:schemeClr val="lt2"/>
              </a:solidFill>
              <a:prstDash val="solid"/>
              <a:round/>
              <a:headEnd len="med" w="med" type="none"/>
              <a:tailEnd len="med" w="med" type="none"/>
            </a:ln>
          </p:spPr>
        </p:sp>
        <p:sp>
          <p:nvSpPr>
            <p:cNvPr id="301" name="Google Shape;301;p11"/>
            <p:cNvSpPr/>
            <p:nvPr/>
          </p:nvSpPr>
          <p:spPr>
            <a:xfrm rot="5400000">
              <a:off x="-1185175" y="3592988"/>
              <a:ext cx="3058325" cy="121925"/>
            </a:xfrm>
            <a:custGeom>
              <a:rect b="b" l="l" r="r" t="t"/>
              <a:pathLst>
                <a:path extrusionOk="0" h="4877" w="122333">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cap="flat" cmpd="sng" w="9525">
              <a:solidFill>
                <a:schemeClr val="lt2"/>
              </a:solidFill>
              <a:prstDash val="solid"/>
              <a:round/>
              <a:headEnd len="med" w="med" type="none"/>
              <a:tailEnd len="med" w="med" type="none"/>
            </a:ln>
          </p:spPr>
        </p:sp>
      </p:grpSp>
      <p:grpSp>
        <p:nvGrpSpPr>
          <p:cNvPr id="302" name="Google Shape;302;p11"/>
          <p:cNvGrpSpPr/>
          <p:nvPr/>
        </p:nvGrpSpPr>
        <p:grpSpPr>
          <a:xfrm>
            <a:off x="219300" y="220313"/>
            <a:ext cx="8698575" cy="4702687"/>
            <a:chOff x="219300" y="220313"/>
            <a:chExt cx="8698575" cy="4702687"/>
          </a:xfrm>
        </p:grpSpPr>
        <p:pic>
          <p:nvPicPr>
            <p:cNvPr id="303" name="Google Shape;303;p11"/>
            <p:cNvPicPr preferRelativeResize="0"/>
            <p:nvPr/>
          </p:nvPicPr>
          <p:blipFill rotWithShape="1">
            <a:blip r:embed="rId3">
              <a:alphaModFix/>
            </a:blip>
            <a:srcRect b="7375" l="3247" r="3425" t="14657"/>
            <a:stretch/>
          </p:blipFill>
          <p:spPr>
            <a:xfrm>
              <a:off x="7942675" y="220313"/>
              <a:ext cx="930601" cy="1099576"/>
            </a:xfrm>
            <a:prstGeom prst="rect">
              <a:avLst/>
            </a:prstGeom>
            <a:noFill/>
            <a:ln>
              <a:noFill/>
            </a:ln>
          </p:spPr>
        </p:pic>
        <p:pic>
          <p:nvPicPr>
            <p:cNvPr id="304" name="Google Shape;304;p11"/>
            <p:cNvPicPr preferRelativeResize="0"/>
            <p:nvPr/>
          </p:nvPicPr>
          <p:blipFill rotWithShape="1">
            <a:blip r:embed="rId4">
              <a:alphaModFix/>
            </a:blip>
            <a:srcRect b="2865" l="23932" r="22873" t="2874"/>
            <a:stretch/>
          </p:blipFill>
          <p:spPr>
            <a:xfrm flipH="1">
              <a:off x="8499150" y="3110025"/>
              <a:ext cx="418725" cy="1812974"/>
            </a:xfrm>
            <a:prstGeom prst="rect">
              <a:avLst/>
            </a:prstGeom>
            <a:noFill/>
            <a:ln>
              <a:noFill/>
            </a:ln>
          </p:spPr>
        </p:pic>
        <p:pic>
          <p:nvPicPr>
            <p:cNvPr id="305" name="Google Shape;305;p11"/>
            <p:cNvPicPr preferRelativeResize="0"/>
            <p:nvPr/>
          </p:nvPicPr>
          <p:blipFill rotWithShape="1">
            <a:blip r:embed="rId4">
              <a:alphaModFix/>
            </a:blip>
            <a:srcRect b="-2059" l="22063" r="22063" t="3059"/>
            <a:stretch/>
          </p:blipFill>
          <p:spPr>
            <a:xfrm flipH="1" rot="10800000">
              <a:off x="219300" y="699775"/>
              <a:ext cx="418725" cy="1812974"/>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06" name="Shape 3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307" name="Shape 307"/>
        <p:cNvGrpSpPr/>
        <p:nvPr/>
      </p:nvGrpSpPr>
      <p:grpSpPr>
        <a:xfrm>
          <a:off x="0" y="0"/>
          <a:ext cx="0" cy="0"/>
          <a:chOff x="0" y="0"/>
          <a:chExt cx="0" cy="0"/>
        </a:xfrm>
      </p:grpSpPr>
      <p:pic>
        <p:nvPicPr>
          <p:cNvPr id="308" name="Google Shape;308;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9" name="Google Shape;30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13"/>
          <p:cNvSpPr txBox="1"/>
          <p:nvPr>
            <p:ph hasCustomPrompt="1" idx="2" type="title"/>
          </p:nvPr>
        </p:nvSpPr>
        <p:spPr>
          <a:xfrm>
            <a:off x="720000" y="1272248"/>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p:nvPr>
            <p:ph hasCustomPrompt="1" idx="3" type="title"/>
          </p:nvPr>
        </p:nvSpPr>
        <p:spPr>
          <a:xfrm>
            <a:off x="720000" y="2862227"/>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2" name="Google Shape;312;p13"/>
          <p:cNvSpPr txBox="1"/>
          <p:nvPr>
            <p:ph hasCustomPrompt="1" idx="4" type="title"/>
          </p:nvPr>
        </p:nvSpPr>
        <p:spPr>
          <a:xfrm>
            <a:off x="3306000" y="1272248"/>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3" name="Google Shape;313;p13"/>
          <p:cNvSpPr txBox="1"/>
          <p:nvPr>
            <p:ph hasCustomPrompt="1" idx="5" type="title"/>
          </p:nvPr>
        </p:nvSpPr>
        <p:spPr>
          <a:xfrm>
            <a:off x="3306000" y="2862227"/>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4" name="Google Shape;314;p13"/>
          <p:cNvSpPr txBox="1"/>
          <p:nvPr>
            <p:ph hasCustomPrompt="1" idx="6" type="title"/>
          </p:nvPr>
        </p:nvSpPr>
        <p:spPr>
          <a:xfrm>
            <a:off x="5892000" y="1272248"/>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p:nvPr>
            <p:ph hasCustomPrompt="1" idx="7" type="title"/>
          </p:nvPr>
        </p:nvSpPr>
        <p:spPr>
          <a:xfrm>
            <a:off x="5892000" y="2862227"/>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p:nvPr>
            <p:ph idx="1" type="subTitle"/>
          </p:nvPr>
        </p:nvSpPr>
        <p:spPr>
          <a:xfrm>
            <a:off x="720000" y="1875500"/>
            <a:ext cx="23337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7" name="Google Shape;317;p13"/>
          <p:cNvSpPr txBox="1"/>
          <p:nvPr>
            <p:ph idx="8" type="subTitle"/>
          </p:nvPr>
        </p:nvSpPr>
        <p:spPr>
          <a:xfrm>
            <a:off x="3306000" y="1875500"/>
            <a:ext cx="23337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8" name="Google Shape;318;p13"/>
          <p:cNvSpPr txBox="1"/>
          <p:nvPr>
            <p:ph idx="9" type="subTitle"/>
          </p:nvPr>
        </p:nvSpPr>
        <p:spPr>
          <a:xfrm>
            <a:off x="5892000" y="1875500"/>
            <a:ext cx="23337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9" name="Google Shape;319;p13"/>
          <p:cNvSpPr txBox="1"/>
          <p:nvPr>
            <p:ph idx="13" type="subTitle"/>
          </p:nvPr>
        </p:nvSpPr>
        <p:spPr>
          <a:xfrm>
            <a:off x="720000" y="3465525"/>
            <a:ext cx="23337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0" name="Google Shape;320;p13"/>
          <p:cNvSpPr txBox="1"/>
          <p:nvPr>
            <p:ph idx="14" type="subTitle"/>
          </p:nvPr>
        </p:nvSpPr>
        <p:spPr>
          <a:xfrm>
            <a:off x="3306000" y="3465525"/>
            <a:ext cx="23337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1" name="Google Shape;321;p13"/>
          <p:cNvSpPr txBox="1"/>
          <p:nvPr>
            <p:ph idx="15" type="subTitle"/>
          </p:nvPr>
        </p:nvSpPr>
        <p:spPr>
          <a:xfrm>
            <a:off x="5892000" y="3465525"/>
            <a:ext cx="23337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22" name="Google Shape;322;p13"/>
          <p:cNvGrpSpPr/>
          <p:nvPr/>
        </p:nvGrpSpPr>
        <p:grpSpPr>
          <a:xfrm>
            <a:off x="253100" y="218863"/>
            <a:ext cx="5920918" cy="4823469"/>
            <a:chOff x="247925" y="181588"/>
            <a:chExt cx="5920918" cy="4823469"/>
          </a:xfrm>
        </p:grpSpPr>
        <p:pic>
          <p:nvPicPr>
            <p:cNvPr id="323" name="Google Shape;323;p13"/>
            <p:cNvPicPr preferRelativeResize="0"/>
            <p:nvPr/>
          </p:nvPicPr>
          <p:blipFill rotWithShape="1">
            <a:blip r:embed="rId3">
              <a:alphaModFix/>
            </a:blip>
            <a:srcRect b="-2059" l="22063" r="22063" t="3059"/>
            <a:stretch/>
          </p:blipFill>
          <p:spPr>
            <a:xfrm flipH="1" rot="5400000">
              <a:off x="5052993" y="3889207"/>
              <a:ext cx="418725" cy="1812974"/>
            </a:xfrm>
            <a:prstGeom prst="rect">
              <a:avLst/>
            </a:prstGeom>
            <a:noFill/>
            <a:ln>
              <a:noFill/>
            </a:ln>
          </p:spPr>
        </p:pic>
        <p:pic>
          <p:nvPicPr>
            <p:cNvPr id="324" name="Google Shape;324;p13"/>
            <p:cNvPicPr preferRelativeResize="0"/>
            <p:nvPr/>
          </p:nvPicPr>
          <p:blipFill rotWithShape="1">
            <a:blip r:embed="rId4">
              <a:alphaModFix/>
            </a:blip>
            <a:srcRect b="7375" l="3247" r="3425" t="14657"/>
            <a:stretch/>
          </p:blipFill>
          <p:spPr>
            <a:xfrm flipH="1">
              <a:off x="247925" y="181588"/>
              <a:ext cx="930601" cy="1099576"/>
            </a:xfrm>
            <a:prstGeom prst="rect">
              <a:avLst/>
            </a:prstGeom>
            <a:noFill/>
            <a:ln>
              <a:noFill/>
            </a:ln>
          </p:spPr>
        </p:pic>
      </p:grpSp>
      <p:grpSp>
        <p:nvGrpSpPr>
          <p:cNvPr id="325" name="Google Shape;325;p13"/>
          <p:cNvGrpSpPr/>
          <p:nvPr/>
        </p:nvGrpSpPr>
        <p:grpSpPr>
          <a:xfrm>
            <a:off x="292535" y="162550"/>
            <a:ext cx="8881465" cy="4814713"/>
            <a:chOff x="292535" y="162550"/>
            <a:chExt cx="8881465" cy="4814713"/>
          </a:xfrm>
        </p:grpSpPr>
        <p:grpSp>
          <p:nvGrpSpPr>
            <p:cNvPr id="326" name="Google Shape;326;p13"/>
            <p:cNvGrpSpPr/>
            <p:nvPr/>
          </p:nvGrpSpPr>
          <p:grpSpPr>
            <a:xfrm>
              <a:off x="292535" y="267398"/>
              <a:ext cx="8560412" cy="4608048"/>
              <a:chOff x="292535" y="267398"/>
              <a:chExt cx="8560412" cy="4608048"/>
            </a:xfrm>
          </p:grpSpPr>
          <p:grpSp>
            <p:nvGrpSpPr>
              <p:cNvPr id="327" name="Google Shape;327;p13"/>
              <p:cNvGrpSpPr/>
              <p:nvPr/>
            </p:nvGrpSpPr>
            <p:grpSpPr>
              <a:xfrm>
                <a:off x="8470696" y="267398"/>
                <a:ext cx="382251" cy="389362"/>
                <a:chOff x="5428199" y="3328517"/>
                <a:chExt cx="467700" cy="476400"/>
              </a:xfrm>
            </p:grpSpPr>
            <p:cxnSp>
              <p:nvCxnSpPr>
                <p:cNvPr id="328" name="Google Shape;328;p13"/>
                <p:cNvCxnSpPr/>
                <p:nvPr/>
              </p:nvCxnSpPr>
              <p:spPr>
                <a:xfrm>
                  <a:off x="5662049" y="3328517"/>
                  <a:ext cx="0" cy="476400"/>
                </a:xfrm>
                <a:prstGeom prst="straightConnector1">
                  <a:avLst/>
                </a:prstGeom>
                <a:noFill/>
                <a:ln cap="flat" cmpd="sng" w="9525">
                  <a:solidFill>
                    <a:schemeClr val="dk1"/>
                  </a:solidFill>
                  <a:prstDash val="solid"/>
                  <a:round/>
                  <a:headEnd len="med" w="med" type="none"/>
                  <a:tailEnd len="med" w="med" type="none"/>
                </a:ln>
              </p:spPr>
            </p:cxnSp>
            <p:cxnSp>
              <p:nvCxnSpPr>
                <p:cNvPr id="329" name="Google Shape;329;p13"/>
                <p:cNvCxnSpPr/>
                <p:nvPr/>
              </p:nvCxnSpPr>
              <p:spPr>
                <a:xfrm>
                  <a:off x="5428199" y="3566717"/>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330" name="Google Shape;330;p13"/>
              <p:cNvGrpSpPr/>
              <p:nvPr/>
            </p:nvGrpSpPr>
            <p:grpSpPr>
              <a:xfrm flipH="1" rot="10800000">
                <a:off x="292535" y="4583667"/>
                <a:ext cx="295583" cy="291778"/>
                <a:chOff x="6517769" y="3538039"/>
                <a:chExt cx="497782" cy="491375"/>
              </a:xfrm>
            </p:grpSpPr>
            <p:cxnSp>
              <p:nvCxnSpPr>
                <p:cNvPr id="331" name="Google Shape;331;p13"/>
                <p:cNvCxnSpPr/>
                <p:nvPr/>
              </p:nvCxnSpPr>
              <p:spPr>
                <a:xfrm>
                  <a:off x="6522594" y="3538039"/>
                  <a:ext cx="488100" cy="488100"/>
                </a:xfrm>
                <a:prstGeom prst="straightConnector1">
                  <a:avLst/>
                </a:prstGeom>
                <a:noFill/>
                <a:ln cap="flat" cmpd="sng" w="9525">
                  <a:solidFill>
                    <a:schemeClr val="dk1"/>
                  </a:solidFill>
                  <a:prstDash val="solid"/>
                  <a:round/>
                  <a:headEnd len="med" w="med" type="none"/>
                  <a:tailEnd len="med" w="med" type="none"/>
                </a:ln>
              </p:spPr>
            </p:cxnSp>
            <p:sp>
              <p:nvSpPr>
                <p:cNvPr id="332" name="Google Shape;332;p13"/>
                <p:cNvSpPr/>
                <p:nvPr/>
              </p:nvSpPr>
              <p:spPr>
                <a:xfrm>
                  <a:off x="6517769" y="3538814"/>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grpSp>
          <p:nvGrpSpPr>
            <p:cNvPr id="333" name="Google Shape;333;p13"/>
            <p:cNvGrpSpPr/>
            <p:nvPr/>
          </p:nvGrpSpPr>
          <p:grpSpPr>
            <a:xfrm>
              <a:off x="1130775" y="162550"/>
              <a:ext cx="8043225" cy="4814713"/>
              <a:chOff x="1125600" y="125275"/>
              <a:chExt cx="8043225" cy="4814713"/>
            </a:xfrm>
          </p:grpSpPr>
          <p:sp>
            <p:nvSpPr>
              <p:cNvPr id="334" name="Google Shape;334;p13"/>
              <p:cNvSpPr/>
              <p:nvPr/>
            </p:nvSpPr>
            <p:spPr>
              <a:xfrm>
                <a:off x="1125600" y="125275"/>
                <a:ext cx="2723125" cy="121925"/>
              </a:xfrm>
              <a:custGeom>
                <a:rect b="b" l="l" r="r" t="t"/>
                <a:pathLst>
                  <a:path extrusionOk="0" h="4877" w="108925">
                    <a:moveTo>
                      <a:pt x="0" y="4188"/>
                    </a:moveTo>
                    <a:lnTo>
                      <a:pt x="21804" y="4188"/>
                    </a:lnTo>
                    <a:lnTo>
                      <a:pt x="25591" y="402"/>
                    </a:lnTo>
                    <a:lnTo>
                      <a:pt x="33395" y="402"/>
                    </a:lnTo>
                    <a:lnTo>
                      <a:pt x="37870" y="4877"/>
                    </a:lnTo>
                    <a:lnTo>
                      <a:pt x="59560" y="4877"/>
                    </a:lnTo>
                    <a:lnTo>
                      <a:pt x="64437" y="0"/>
                    </a:lnTo>
                    <a:lnTo>
                      <a:pt x="90545" y="0"/>
                    </a:lnTo>
                    <a:lnTo>
                      <a:pt x="95336" y="4791"/>
                    </a:lnTo>
                    <a:lnTo>
                      <a:pt x="108925" y="4842"/>
                    </a:lnTo>
                  </a:path>
                </a:pathLst>
              </a:custGeom>
              <a:noFill/>
              <a:ln cap="flat" cmpd="sng" w="9525">
                <a:solidFill>
                  <a:schemeClr val="lt2"/>
                </a:solidFill>
                <a:prstDash val="solid"/>
                <a:round/>
                <a:headEnd len="med" w="med" type="none"/>
                <a:tailEnd len="med" w="med" type="none"/>
              </a:ln>
            </p:spPr>
          </p:sp>
          <p:sp>
            <p:nvSpPr>
              <p:cNvPr id="335" name="Google Shape;335;p13"/>
              <p:cNvSpPr/>
              <p:nvPr/>
            </p:nvSpPr>
            <p:spPr>
              <a:xfrm>
                <a:off x="6110500" y="4818063"/>
                <a:ext cx="3058325" cy="121925"/>
              </a:xfrm>
              <a:custGeom>
                <a:rect b="b" l="l" r="r" t="t"/>
                <a:pathLst>
                  <a:path extrusionOk="0" h="4877" w="122333">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cap="flat" cmpd="sng" w="9525">
                <a:solidFill>
                  <a:schemeClr val="lt2"/>
                </a:solidFill>
                <a:prstDash val="solid"/>
                <a:round/>
                <a:headEnd len="med" w="med" type="none"/>
                <a:tailEnd len="med" w="med" type="none"/>
              </a:ln>
            </p:spPr>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36" name="Shape 336"/>
        <p:cNvGrpSpPr/>
        <p:nvPr/>
      </p:nvGrpSpPr>
      <p:grpSpPr>
        <a:xfrm>
          <a:off x="0" y="0"/>
          <a:ext cx="0" cy="0"/>
          <a:chOff x="0" y="0"/>
          <a:chExt cx="0" cy="0"/>
        </a:xfrm>
      </p:grpSpPr>
      <p:pic>
        <p:nvPicPr>
          <p:cNvPr id="337" name="Google Shape;337;p14"/>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338" name="Google Shape;338;p14"/>
          <p:cNvPicPr preferRelativeResize="0"/>
          <p:nvPr/>
        </p:nvPicPr>
        <p:blipFill rotWithShape="1">
          <a:blip r:embed="rId3">
            <a:alphaModFix/>
          </a:blip>
          <a:srcRect b="-2059" l="22063" r="22063" t="3059"/>
          <a:stretch/>
        </p:blipFill>
        <p:spPr>
          <a:xfrm flipH="1" rot="10800000">
            <a:off x="211350" y="1368775"/>
            <a:ext cx="418725" cy="1812974"/>
          </a:xfrm>
          <a:prstGeom prst="rect">
            <a:avLst/>
          </a:prstGeom>
          <a:noFill/>
          <a:ln>
            <a:noFill/>
          </a:ln>
        </p:spPr>
      </p:pic>
      <p:grpSp>
        <p:nvGrpSpPr>
          <p:cNvPr id="339" name="Google Shape;339;p14"/>
          <p:cNvGrpSpPr/>
          <p:nvPr/>
        </p:nvGrpSpPr>
        <p:grpSpPr>
          <a:xfrm>
            <a:off x="255100" y="264838"/>
            <a:ext cx="8599379" cy="5154387"/>
            <a:chOff x="255100" y="264838"/>
            <a:chExt cx="8599379" cy="5154387"/>
          </a:xfrm>
        </p:grpSpPr>
        <p:sp>
          <p:nvSpPr>
            <p:cNvPr id="340" name="Google Shape;340;p14"/>
            <p:cNvSpPr/>
            <p:nvPr/>
          </p:nvSpPr>
          <p:spPr>
            <a:xfrm flipH="1">
              <a:off x="255100" y="3022400"/>
              <a:ext cx="141900" cy="2396825"/>
            </a:xfrm>
            <a:custGeom>
              <a:rect b="b" l="l" r="r" t="t"/>
              <a:pathLst>
                <a:path extrusionOk="0" h="95873" w="5676">
                  <a:moveTo>
                    <a:pt x="4188" y="0"/>
                  </a:moveTo>
                  <a:lnTo>
                    <a:pt x="4188" y="21804"/>
                  </a:lnTo>
                  <a:lnTo>
                    <a:pt x="402" y="25591"/>
                  </a:lnTo>
                  <a:lnTo>
                    <a:pt x="402" y="33395"/>
                  </a:lnTo>
                  <a:lnTo>
                    <a:pt x="4877" y="37870"/>
                  </a:lnTo>
                  <a:lnTo>
                    <a:pt x="4877" y="59560"/>
                  </a:lnTo>
                  <a:lnTo>
                    <a:pt x="0" y="64437"/>
                  </a:lnTo>
                  <a:lnTo>
                    <a:pt x="0" y="90545"/>
                  </a:lnTo>
                  <a:lnTo>
                    <a:pt x="4791" y="95336"/>
                  </a:lnTo>
                  <a:lnTo>
                    <a:pt x="5676" y="95873"/>
                  </a:lnTo>
                </a:path>
              </a:pathLst>
            </a:custGeom>
            <a:noFill/>
            <a:ln cap="flat" cmpd="sng" w="9525">
              <a:solidFill>
                <a:schemeClr val="lt2"/>
              </a:solidFill>
              <a:prstDash val="solid"/>
              <a:round/>
              <a:headEnd len="med" w="med" type="none"/>
              <a:tailEnd len="med" w="med" type="none"/>
            </a:ln>
          </p:spPr>
        </p:sp>
        <p:grpSp>
          <p:nvGrpSpPr>
            <p:cNvPr id="341" name="Google Shape;341;p14"/>
            <p:cNvGrpSpPr/>
            <p:nvPr/>
          </p:nvGrpSpPr>
          <p:grpSpPr>
            <a:xfrm>
              <a:off x="6407641" y="264838"/>
              <a:ext cx="2446837" cy="95401"/>
              <a:chOff x="-2255350" y="596250"/>
              <a:chExt cx="1431150" cy="55800"/>
            </a:xfrm>
          </p:grpSpPr>
          <p:cxnSp>
            <p:nvCxnSpPr>
              <p:cNvPr id="342" name="Google Shape;342;p14"/>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43" name="Google Shape;343;p14"/>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44" name="Google Shape;344;p14"/>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45" name="Google Shape;345;p14"/>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46" name="Google Shape;346;p14"/>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47" name="Google Shape;347;p14"/>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48" name="Google Shape;348;p14"/>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49" name="Google Shape;349;p14"/>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0" name="Google Shape;350;p14"/>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1" name="Google Shape;351;p14"/>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2" name="Google Shape;352;p14"/>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3" name="Google Shape;353;p14"/>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4" name="Google Shape;354;p14"/>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5" name="Google Shape;355;p14"/>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6" name="Google Shape;356;p14"/>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7" name="Google Shape;357;p14"/>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8" name="Google Shape;358;p14"/>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59" name="Google Shape;359;p14"/>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60" name="Google Shape;360;p14"/>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61" name="Google Shape;361;p14"/>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62" name="Google Shape;362;p14"/>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63" name="Google Shape;363;p14"/>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64" name="Google Shape;364;p14"/>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65" name="Google Shape;365;p14"/>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66" name="Google Shape;366;p14"/>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367" name="Google Shape;367;p14"/>
            <p:cNvGrpSpPr/>
            <p:nvPr/>
          </p:nvGrpSpPr>
          <p:grpSpPr>
            <a:xfrm>
              <a:off x="289496" y="264848"/>
              <a:ext cx="382251" cy="389362"/>
              <a:chOff x="5524675" y="3423250"/>
              <a:chExt cx="467700" cy="476400"/>
            </a:xfrm>
          </p:grpSpPr>
          <p:cxnSp>
            <p:nvCxnSpPr>
              <p:cNvPr id="368" name="Google Shape;368;p14"/>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369" name="Google Shape;369;p14"/>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370" name="Google Shape;370;p14"/>
            <p:cNvGrpSpPr/>
            <p:nvPr/>
          </p:nvGrpSpPr>
          <p:grpSpPr>
            <a:xfrm rot="10800000">
              <a:off x="8558885" y="4603992"/>
              <a:ext cx="295583" cy="291778"/>
              <a:chOff x="4680829" y="3276882"/>
              <a:chExt cx="497782" cy="491375"/>
            </a:xfrm>
          </p:grpSpPr>
          <p:cxnSp>
            <p:nvCxnSpPr>
              <p:cNvPr id="371" name="Google Shape;371;p14"/>
              <p:cNvCxnSpPr/>
              <p:nvPr/>
            </p:nvCxnSpPr>
            <p:spPr>
              <a:xfrm>
                <a:off x="4685654" y="3276882"/>
                <a:ext cx="488100" cy="488100"/>
              </a:xfrm>
              <a:prstGeom prst="straightConnector1">
                <a:avLst/>
              </a:prstGeom>
              <a:noFill/>
              <a:ln cap="flat" cmpd="sng" w="9525">
                <a:solidFill>
                  <a:schemeClr val="dk1"/>
                </a:solidFill>
                <a:prstDash val="solid"/>
                <a:round/>
                <a:headEnd len="med" w="med" type="none"/>
                <a:tailEnd len="med" w="med" type="none"/>
              </a:ln>
            </p:spPr>
          </p:cxnSp>
          <p:sp>
            <p:nvSpPr>
              <p:cNvPr id="372" name="Google Shape;372;p14"/>
              <p:cNvSpPr/>
              <p:nvPr/>
            </p:nvSpPr>
            <p:spPr>
              <a:xfrm>
                <a:off x="4680829" y="3277657"/>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sp>
        <p:nvSpPr>
          <p:cNvPr id="373" name="Google Shape;373;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74" name="Shape 374"/>
        <p:cNvGrpSpPr/>
        <p:nvPr/>
      </p:nvGrpSpPr>
      <p:grpSpPr>
        <a:xfrm>
          <a:off x="0" y="0"/>
          <a:ext cx="0" cy="0"/>
          <a:chOff x="0" y="0"/>
          <a:chExt cx="0" cy="0"/>
        </a:xfrm>
      </p:grpSpPr>
      <p:pic>
        <p:nvPicPr>
          <p:cNvPr id="375" name="Google Shape;375;p15"/>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76" name="Google Shape;376;p15"/>
          <p:cNvSpPr txBox="1"/>
          <p:nvPr>
            <p:ph type="title"/>
          </p:nvPr>
        </p:nvSpPr>
        <p:spPr>
          <a:xfrm>
            <a:off x="4413150" y="1001425"/>
            <a:ext cx="2979000" cy="105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15"/>
          <p:cNvSpPr txBox="1"/>
          <p:nvPr>
            <p:ph idx="1" type="subTitle"/>
          </p:nvPr>
        </p:nvSpPr>
        <p:spPr>
          <a:xfrm>
            <a:off x="3965375" y="2209525"/>
            <a:ext cx="4218900" cy="20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grpSp>
        <p:nvGrpSpPr>
          <p:cNvPr id="378" name="Google Shape;378;p15"/>
          <p:cNvGrpSpPr/>
          <p:nvPr/>
        </p:nvGrpSpPr>
        <p:grpSpPr>
          <a:xfrm>
            <a:off x="295210" y="264817"/>
            <a:ext cx="8559265" cy="4603772"/>
            <a:chOff x="295210" y="264817"/>
            <a:chExt cx="8559265" cy="4603772"/>
          </a:xfrm>
        </p:grpSpPr>
        <p:grpSp>
          <p:nvGrpSpPr>
            <p:cNvPr id="379" name="Google Shape;379;p15"/>
            <p:cNvGrpSpPr/>
            <p:nvPr/>
          </p:nvGrpSpPr>
          <p:grpSpPr>
            <a:xfrm flipH="1">
              <a:off x="5976781" y="4773188"/>
              <a:ext cx="2446837" cy="95401"/>
              <a:chOff x="-2255350" y="596250"/>
              <a:chExt cx="1431150" cy="55800"/>
            </a:xfrm>
          </p:grpSpPr>
          <p:cxnSp>
            <p:nvCxnSpPr>
              <p:cNvPr id="380" name="Google Shape;380;p15"/>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1" name="Google Shape;381;p15"/>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2" name="Google Shape;382;p15"/>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3" name="Google Shape;383;p15"/>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4" name="Google Shape;384;p15"/>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5" name="Google Shape;385;p15"/>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6" name="Google Shape;386;p15"/>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7" name="Google Shape;387;p15"/>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8" name="Google Shape;388;p15"/>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89" name="Google Shape;389;p15"/>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0" name="Google Shape;390;p15"/>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1" name="Google Shape;391;p15"/>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2" name="Google Shape;392;p15"/>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3" name="Google Shape;393;p15"/>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4" name="Google Shape;394;p15"/>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5" name="Google Shape;395;p15"/>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6" name="Google Shape;396;p15"/>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7" name="Google Shape;397;p15"/>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8" name="Google Shape;398;p15"/>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399" name="Google Shape;399;p15"/>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00" name="Google Shape;400;p15"/>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01" name="Google Shape;401;p15"/>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02" name="Google Shape;402;p15"/>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03" name="Google Shape;403;p15"/>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04" name="Google Shape;404;p15"/>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405" name="Google Shape;405;p15"/>
            <p:cNvGrpSpPr/>
            <p:nvPr/>
          </p:nvGrpSpPr>
          <p:grpSpPr>
            <a:xfrm flipH="1">
              <a:off x="8558892" y="264817"/>
              <a:ext cx="295583" cy="291778"/>
              <a:chOff x="6451375" y="3405250"/>
              <a:chExt cx="497782" cy="491375"/>
            </a:xfrm>
          </p:grpSpPr>
          <p:cxnSp>
            <p:nvCxnSpPr>
              <p:cNvPr id="406" name="Google Shape;406;p15"/>
              <p:cNvCxnSpPr/>
              <p:nvPr/>
            </p:nvCxnSpPr>
            <p:spPr>
              <a:xfrm>
                <a:off x="6456200" y="3405250"/>
                <a:ext cx="488100" cy="488100"/>
              </a:xfrm>
              <a:prstGeom prst="straightConnector1">
                <a:avLst/>
              </a:prstGeom>
              <a:noFill/>
              <a:ln cap="flat" cmpd="sng" w="9525">
                <a:solidFill>
                  <a:schemeClr val="dk1"/>
                </a:solidFill>
                <a:prstDash val="solid"/>
                <a:round/>
                <a:headEnd len="med" w="med" type="none"/>
                <a:tailEnd len="med" w="med" type="none"/>
              </a:ln>
            </p:spPr>
          </p:cxnSp>
          <p:sp>
            <p:nvSpPr>
              <p:cNvPr id="407" name="Google Shape;407;p15"/>
              <p:cNvSpPr/>
              <p:nvPr/>
            </p:nvSpPr>
            <p:spPr>
              <a:xfrm>
                <a:off x="6451375" y="340602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sp>
          <p:nvSpPr>
            <p:cNvPr id="408" name="Google Shape;408;p15"/>
            <p:cNvSpPr/>
            <p:nvPr/>
          </p:nvSpPr>
          <p:spPr>
            <a:xfrm flipH="1">
              <a:off x="295210" y="270775"/>
              <a:ext cx="3835775" cy="2925275"/>
            </a:xfrm>
            <a:custGeom>
              <a:rect b="b" l="l" r="r" t="t"/>
              <a:pathLst>
                <a:path extrusionOk="0" h="117011" w="153431">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3384" y="117011"/>
                  </a:lnTo>
                </a:path>
              </a:pathLst>
            </a:custGeom>
            <a:noFill/>
            <a:ln cap="flat" cmpd="sng" w="9525">
              <a:solidFill>
                <a:schemeClr val="lt2"/>
              </a:solidFill>
              <a:prstDash val="solid"/>
              <a:round/>
              <a:headEnd len="med" w="med" type="none"/>
              <a:tailEnd len="med" w="med" type="none"/>
            </a:ln>
          </p:spPr>
        </p:sp>
      </p:grpSp>
      <p:grpSp>
        <p:nvGrpSpPr>
          <p:cNvPr id="409" name="Google Shape;409;p15"/>
          <p:cNvGrpSpPr/>
          <p:nvPr/>
        </p:nvGrpSpPr>
        <p:grpSpPr>
          <a:xfrm>
            <a:off x="226135" y="245631"/>
            <a:ext cx="1121398" cy="4677344"/>
            <a:chOff x="226135" y="245631"/>
            <a:chExt cx="1121398" cy="4677344"/>
          </a:xfrm>
        </p:grpSpPr>
        <p:pic>
          <p:nvPicPr>
            <p:cNvPr id="410" name="Google Shape;410;p15"/>
            <p:cNvPicPr preferRelativeResize="0"/>
            <p:nvPr/>
          </p:nvPicPr>
          <p:blipFill rotWithShape="1">
            <a:blip r:embed="rId3">
              <a:alphaModFix/>
            </a:blip>
            <a:srcRect b="2865" l="23932" r="22873" t="2874"/>
            <a:stretch/>
          </p:blipFill>
          <p:spPr>
            <a:xfrm>
              <a:off x="226135" y="3110000"/>
              <a:ext cx="418725" cy="1812974"/>
            </a:xfrm>
            <a:prstGeom prst="rect">
              <a:avLst/>
            </a:prstGeom>
            <a:noFill/>
            <a:ln>
              <a:noFill/>
            </a:ln>
          </p:spPr>
        </p:pic>
        <p:pic>
          <p:nvPicPr>
            <p:cNvPr id="411" name="Google Shape;411;p15"/>
            <p:cNvPicPr preferRelativeResize="0"/>
            <p:nvPr/>
          </p:nvPicPr>
          <p:blipFill rotWithShape="1">
            <a:blip r:embed="rId4">
              <a:alphaModFix/>
            </a:blip>
            <a:srcRect b="7375" l="3247" r="3425" t="14657"/>
            <a:stretch/>
          </p:blipFill>
          <p:spPr>
            <a:xfrm rot="-5400000">
              <a:off x="332444" y="161143"/>
              <a:ext cx="930601" cy="1099576"/>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412" name="Shape 412"/>
        <p:cNvGrpSpPr/>
        <p:nvPr/>
      </p:nvGrpSpPr>
      <p:grpSpPr>
        <a:xfrm>
          <a:off x="0" y="0"/>
          <a:ext cx="0" cy="0"/>
          <a:chOff x="0" y="0"/>
          <a:chExt cx="0" cy="0"/>
        </a:xfrm>
      </p:grpSpPr>
      <p:pic>
        <p:nvPicPr>
          <p:cNvPr id="413" name="Google Shape;413;p16"/>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414" name="Google Shape;414;p16"/>
          <p:cNvSpPr txBox="1"/>
          <p:nvPr>
            <p:ph type="title"/>
          </p:nvPr>
        </p:nvSpPr>
        <p:spPr>
          <a:xfrm>
            <a:off x="6133525" y="539500"/>
            <a:ext cx="2218200" cy="1011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5" name="Google Shape;415;p16"/>
          <p:cNvSpPr txBox="1"/>
          <p:nvPr>
            <p:ph idx="1" type="subTitle"/>
          </p:nvPr>
        </p:nvSpPr>
        <p:spPr>
          <a:xfrm>
            <a:off x="6133525" y="1511250"/>
            <a:ext cx="2218200" cy="123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6" name="Google Shape;416;p16"/>
          <p:cNvSpPr/>
          <p:nvPr>
            <p:ph idx="2" type="pic"/>
          </p:nvPr>
        </p:nvSpPr>
        <p:spPr>
          <a:xfrm>
            <a:off x="713225" y="554676"/>
            <a:ext cx="2801100" cy="4049400"/>
          </a:xfrm>
          <a:prstGeom prst="rect">
            <a:avLst/>
          </a:prstGeom>
          <a:noFill/>
          <a:ln>
            <a:noFill/>
          </a:ln>
        </p:spPr>
      </p:sp>
      <p:sp>
        <p:nvSpPr>
          <p:cNvPr id="417" name="Google Shape;417;p16"/>
          <p:cNvSpPr/>
          <p:nvPr>
            <p:ph idx="3" type="pic"/>
          </p:nvPr>
        </p:nvSpPr>
        <p:spPr>
          <a:xfrm>
            <a:off x="3671775" y="554675"/>
            <a:ext cx="2304300" cy="2285700"/>
          </a:xfrm>
          <a:prstGeom prst="rect">
            <a:avLst/>
          </a:prstGeom>
          <a:noFill/>
          <a:ln>
            <a:noFill/>
          </a:ln>
        </p:spPr>
      </p:sp>
      <p:sp>
        <p:nvSpPr>
          <p:cNvPr id="418" name="Google Shape;418;p16"/>
          <p:cNvSpPr/>
          <p:nvPr>
            <p:ph idx="4" type="pic"/>
          </p:nvPr>
        </p:nvSpPr>
        <p:spPr>
          <a:xfrm>
            <a:off x="3671775" y="2953775"/>
            <a:ext cx="4740300" cy="1650300"/>
          </a:xfrm>
          <a:prstGeom prst="rect">
            <a:avLst/>
          </a:prstGeom>
          <a:noFill/>
          <a:ln>
            <a:noFill/>
          </a:ln>
        </p:spPr>
      </p:sp>
      <p:grpSp>
        <p:nvGrpSpPr>
          <p:cNvPr id="419" name="Google Shape;419;p16"/>
          <p:cNvGrpSpPr/>
          <p:nvPr/>
        </p:nvGrpSpPr>
        <p:grpSpPr>
          <a:xfrm>
            <a:off x="289491" y="4783263"/>
            <a:ext cx="2446837" cy="95401"/>
            <a:chOff x="-2255350" y="596250"/>
            <a:chExt cx="1431150" cy="55800"/>
          </a:xfrm>
        </p:grpSpPr>
        <p:cxnSp>
          <p:nvCxnSpPr>
            <p:cNvPr id="420" name="Google Shape;420;p16"/>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1" name="Google Shape;421;p16"/>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2" name="Google Shape;422;p16"/>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3" name="Google Shape;423;p16"/>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4" name="Google Shape;424;p16"/>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5" name="Google Shape;425;p16"/>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6" name="Google Shape;426;p16"/>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7" name="Google Shape;427;p16"/>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8" name="Google Shape;428;p16"/>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29" name="Google Shape;429;p16"/>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0" name="Google Shape;430;p16"/>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1" name="Google Shape;431;p16"/>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2" name="Google Shape;432;p16"/>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3" name="Google Shape;433;p16"/>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4" name="Google Shape;434;p16"/>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5" name="Google Shape;435;p16"/>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6" name="Google Shape;436;p16"/>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7" name="Google Shape;437;p16"/>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8" name="Google Shape;438;p16"/>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39" name="Google Shape;439;p16"/>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40" name="Google Shape;440;p16"/>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41" name="Google Shape;441;p16"/>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42" name="Google Shape;442;p16"/>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43" name="Google Shape;443;p16"/>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44" name="Google Shape;444;p16"/>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445" name="Google Shape;445;p16"/>
          <p:cNvGrpSpPr/>
          <p:nvPr/>
        </p:nvGrpSpPr>
        <p:grpSpPr>
          <a:xfrm>
            <a:off x="289535" y="264842"/>
            <a:ext cx="295583" cy="291778"/>
            <a:chOff x="6451375" y="3405250"/>
            <a:chExt cx="497782" cy="491375"/>
          </a:xfrm>
        </p:grpSpPr>
        <p:cxnSp>
          <p:nvCxnSpPr>
            <p:cNvPr id="446" name="Google Shape;446;p16"/>
            <p:cNvCxnSpPr/>
            <p:nvPr/>
          </p:nvCxnSpPr>
          <p:spPr>
            <a:xfrm>
              <a:off x="6456200" y="3405250"/>
              <a:ext cx="488100" cy="488100"/>
            </a:xfrm>
            <a:prstGeom prst="straightConnector1">
              <a:avLst/>
            </a:prstGeom>
            <a:noFill/>
            <a:ln cap="flat" cmpd="sng" w="9525">
              <a:solidFill>
                <a:schemeClr val="dk1"/>
              </a:solidFill>
              <a:prstDash val="solid"/>
              <a:round/>
              <a:headEnd len="med" w="med" type="none"/>
              <a:tailEnd len="med" w="med" type="none"/>
            </a:ln>
          </p:spPr>
        </p:cxnSp>
        <p:sp>
          <p:nvSpPr>
            <p:cNvPr id="447" name="Google Shape;447;p16"/>
            <p:cNvSpPr/>
            <p:nvPr/>
          </p:nvSpPr>
          <p:spPr>
            <a:xfrm>
              <a:off x="6451375" y="340602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sp>
        <p:nvSpPr>
          <p:cNvPr id="448" name="Google Shape;448;p16"/>
          <p:cNvSpPr/>
          <p:nvPr/>
        </p:nvSpPr>
        <p:spPr>
          <a:xfrm flipH="1" rot="10800000">
            <a:off x="5028400" y="269600"/>
            <a:ext cx="3746775" cy="167775"/>
          </a:xfrm>
          <a:custGeom>
            <a:rect b="b" l="l" r="r" t="t"/>
            <a:pathLst>
              <a:path extrusionOk="0" h="6711" w="149871">
                <a:moveTo>
                  <a:pt x="0" y="0"/>
                </a:moveTo>
                <a:lnTo>
                  <a:pt x="56674" y="59"/>
                </a:lnTo>
                <a:lnTo>
                  <a:pt x="63286" y="6711"/>
                </a:lnTo>
                <a:lnTo>
                  <a:pt x="121592" y="6711"/>
                </a:lnTo>
                <a:lnTo>
                  <a:pt x="145281" y="6656"/>
                </a:lnTo>
                <a:lnTo>
                  <a:pt x="149871" y="2525"/>
                </a:lnTo>
              </a:path>
            </a:pathLst>
          </a:custGeom>
          <a:noFill/>
          <a:ln cap="flat" cmpd="sng" w="9525">
            <a:solidFill>
              <a:schemeClr val="lt2"/>
            </a:solidFill>
            <a:prstDash val="solid"/>
            <a:round/>
            <a:headEnd len="med" w="med" type="none"/>
            <a:tailEnd len="med" w="med" type="none"/>
          </a:ln>
        </p:spPr>
      </p:sp>
      <p:pic>
        <p:nvPicPr>
          <p:cNvPr id="449" name="Google Shape;449;p16"/>
          <p:cNvPicPr preferRelativeResize="0"/>
          <p:nvPr/>
        </p:nvPicPr>
        <p:blipFill rotWithShape="1">
          <a:blip r:embed="rId3">
            <a:alphaModFix/>
          </a:blip>
          <a:srcRect b="7371" l="3247" r="3425" t="17795"/>
          <a:stretch/>
        </p:blipFill>
        <p:spPr>
          <a:xfrm>
            <a:off x="7942275" y="264850"/>
            <a:ext cx="930601" cy="10553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50" name="Shape 450"/>
        <p:cNvGrpSpPr/>
        <p:nvPr/>
      </p:nvGrpSpPr>
      <p:grpSpPr>
        <a:xfrm>
          <a:off x="0" y="0"/>
          <a:ext cx="0" cy="0"/>
          <a:chOff x="0" y="0"/>
          <a:chExt cx="0" cy="0"/>
        </a:xfrm>
      </p:grpSpPr>
      <p:pic>
        <p:nvPicPr>
          <p:cNvPr id="451" name="Google Shape;451;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2" name="Google Shape;45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3" name="Google Shape;453;p17"/>
          <p:cNvSpPr txBox="1"/>
          <p:nvPr>
            <p:ph idx="1" type="subTitle"/>
          </p:nvPr>
        </p:nvSpPr>
        <p:spPr>
          <a:xfrm>
            <a:off x="985775" y="2053575"/>
            <a:ext cx="20790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4" name="Google Shape;454;p17"/>
          <p:cNvSpPr txBox="1"/>
          <p:nvPr>
            <p:ph idx="2" type="subTitle"/>
          </p:nvPr>
        </p:nvSpPr>
        <p:spPr>
          <a:xfrm>
            <a:off x="3532498" y="2053575"/>
            <a:ext cx="20790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5" name="Google Shape;455;p17"/>
          <p:cNvSpPr txBox="1"/>
          <p:nvPr>
            <p:ph idx="3" type="subTitle"/>
          </p:nvPr>
        </p:nvSpPr>
        <p:spPr>
          <a:xfrm>
            <a:off x="6079225" y="2053575"/>
            <a:ext cx="20790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6" name="Google Shape;456;p17"/>
          <p:cNvSpPr txBox="1"/>
          <p:nvPr>
            <p:ph idx="4" type="subTitle"/>
          </p:nvPr>
        </p:nvSpPr>
        <p:spPr>
          <a:xfrm>
            <a:off x="985775" y="1273725"/>
            <a:ext cx="2079000" cy="792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7" name="Google Shape;457;p17"/>
          <p:cNvSpPr txBox="1"/>
          <p:nvPr>
            <p:ph idx="5" type="subTitle"/>
          </p:nvPr>
        </p:nvSpPr>
        <p:spPr>
          <a:xfrm>
            <a:off x="3532502" y="1273725"/>
            <a:ext cx="2079000" cy="792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8" name="Google Shape;458;p17"/>
          <p:cNvSpPr txBox="1"/>
          <p:nvPr>
            <p:ph idx="6" type="subTitle"/>
          </p:nvPr>
        </p:nvSpPr>
        <p:spPr>
          <a:xfrm>
            <a:off x="6079225" y="1273725"/>
            <a:ext cx="2079000" cy="792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459" name="Google Shape;459;p17"/>
          <p:cNvGrpSpPr/>
          <p:nvPr/>
        </p:nvGrpSpPr>
        <p:grpSpPr>
          <a:xfrm>
            <a:off x="289521" y="264838"/>
            <a:ext cx="8564958" cy="4609070"/>
            <a:chOff x="289521" y="264838"/>
            <a:chExt cx="8564958" cy="4609070"/>
          </a:xfrm>
        </p:grpSpPr>
        <p:grpSp>
          <p:nvGrpSpPr>
            <p:cNvPr id="460" name="Google Shape;460;p17"/>
            <p:cNvGrpSpPr/>
            <p:nvPr/>
          </p:nvGrpSpPr>
          <p:grpSpPr>
            <a:xfrm>
              <a:off x="289521" y="264838"/>
              <a:ext cx="8564958" cy="4609070"/>
              <a:chOff x="289521" y="264838"/>
              <a:chExt cx="8564958" cy="4609070"/>
            </a:xfrm>
          </p:grpSpPr>
          <p:grpSp>
            <p:nvGrpSpPr>
              <p:cNvPr id="461" name="Google Shape;461;p17"/>
              <p:cNvGrpSpPr/>
              <p:nvPr/>
            </p:nvGrpSpPr>
            <p:grpSpPr>
              <a:xfrm>
                <a:off x="6407641" y="264838"/>
                <a:ext cx="2446837" cy="95401"/>
                <a:chOff x="-2255350" y="596250"/>
                <a:chExt cx="1431150" cy="55800"/>
              </a:xfrm>
            </p:grpSpPr>
            <p:cxnSp>
              <p:nvCxnSpPr>
                <p:cNvPr id="462" name="Google Shape;462;p17"/>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63" name="Google Shape;463;p17"/>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64" name="Google Shape;464;p17"/>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65" name="Google Shape;465;p17"/>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66" name="Google Shape;466;p17"/>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67" name="Google Shape;467;p17"/>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68" name="Google Shape;468;p17"/>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69" name="Google Shape;469;p17"/>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0" name="Google Shape;470;p17"/>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1" name="Google Shape;471;p17"/>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2" name="Google Shape;472;p17"/>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3" name="Google Shape;473;p17"/>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4" name="Google Shape;474;p17"/>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5" name="Google Shape;475;p17"/>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6" name="Google Shape;476;p17"/>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7" name="Google Shape;477;p17"/>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8" name="Google Shape;478;p17"/>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79" name="Google Shape;479;p17"/>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80" name="Google Shape;480;p17"/>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81" name="Google Shape;481;p17"/>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82" name="Google Shape;482;p17"/>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83" name="Google Shape;483;p17"/>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84" name="Google Shape;484;p17"/>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85" name="Google Shape;485;p17"/>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486" name="Google Shape;486;p17"/>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487" name="Google Shape;487;p17"/>
              <p:cNvGrpSpPr/>
              <p:nvPr/>
            </p:nvGrpSpPr>
            <p:grpSpPr>
              <a:xfrm>
                <a:off x="289521" y="264848"/>
                <a:ext cx="382251" cy="389362"/>
                <a:chOff x="5524675" y="3423250"/>
                <a:chExt cx="467700" cy="476400"/>
              </a:xfrm>
            </p:grpSpPr>
            <p:cxnSp>
              <p:nvCxnSpPr>
                <p:cNvPr id="488" name="Google Shape;488;p17"/>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489" name="Google Shape;489;p17"/>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490" name="Google Shape;490;p17"/>
              <p:cNvGrpSpPr/>
              <p:nvPr/>
            </p:nvGrpSpPr>
            <p:grpSpPr>
              <a:xfrm rot="10800000">
                <a:off x="8558885" y="4582130"/>
                <a:ext cx="295583" cy="291778"/>
                <a:chOff x="6451375" y="3405250"/>
                <a:chExt cx="497782" cy="491375"/>
              </a:xfrm>
            </p:grpSpPr>
            <p:cxnSp>
              <p:nvCxnSpPr>
                <p:cNvPr id="491" name="Google Shape;491;p17"/>
                <p:cNvCxnSpPr/>
                <p:nvPr/>
              </p:nvCxnSpPr>
              <p:spPr>
                <a:xfrm>
                  <a:off x="6456200" y="3405250"/>
                  <a:ext cx="488100" cy="488100"/>
                </a:xfrm>
                <a:prstGeom prst="straightConnector1">
                  <a:avLst/>
                </a:prstGeom>
                <a:noFill/>
                <a:ln cap="flat" cmpd="sng" w="9525">
                  <a:solidFill>
                    <a:schemeClr val="dk1"/>
                  </a:solidFill>
                  <a:prstDash val="solid"/>
                  <a:round/>
                  <a:headEnd len="med" w="med" type="none"/>
                  <a:tailEnd len="med" w="med" type="none"/>
                </a:ln>
              </p:spPr>
            </p:cxnSp>
            <p:sp>
              <p:nvSpPr>
                <p:cNvPr id="492" name="Google Shape;492;p17"/>
                <p:cNvSpPr/>
                <p:nvPr/>
              </p:nvSpPr>
              <p:spPr>
                <a:xfrm>
                  <a:off x="6451375" y="340602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sp>
          <p:nvSpPr>
            <p:cNvPr id="493" name="Google Shape;493;p17"/>
            <p:cNvSpPr/>
            <p:nvPr/>
          </p:nvSpPr>
          <p:spPr>
            <a:xfrm>
              <a:off x="363350" y="4769250"/>
              <a:ext cx="3736325" cy="104650"/>
            </a:xfrm>
            <a:custGeom>
              <a:rect b="b" l="l" r="r" t="t"/>
              <a:pathLst>
                <a:path extrusionOk="0" h="4186" w="149453">
                  <a:moveTo>
                    <a:pt x="149453" y="343"/>
                  </a:moveTo>
                  <a:lnTo>
                    <a:pt x="90165" y="461"/>
                  </a:lnTo>
                  <a:lnTo>
                    <a:pt x="86585" y="4186"/>
                  </a:lnTo>
                  <a:lnTo>
                    <a:pt x="28279" y="4186"/>
                  </a:lnTo>
                  <a:lnTo>
                    <a:pt x="4590" y="4131"/>
                  </a:lnTo>
                  <a:lnTo>
                    <a:pt x="0" y="0"/>
                  </a:lnTo>
                </a:path>
              </a:pathLst>
            </a:custGeom>
            <a:noFill/>
            <a:ln cap="flat" cmpd="sng" w="9525">
              <a:solidFill>
                <a:schemeClr val="lt2"/>
              </a:solidFill>
              <a:prstDash val="solid"/>
              <a:round/>
              <a:headEnd len="med" w="med" type="none"/>
              <a:tailEnd len="med" w="med" type="none"/>
            </a:ln>
          </p:spPr>
        </p:sp>
      </p:grpSp>
      <p:pic>
        <p:nvPicPr>
          <p:cNvPr id="494" name="Google Shape;494;p17"/>
          <p:cNvPicPr preferRelativeResize="0"/>
          <p:nvPr/>
        </p:nvPicPr>
        <p:blipFill rotWithShape="1">
          <a:blip r:embed="rId3">
            <a:alphaModFix/>
          </a:blip>
          <a:srcRect b="7371" l="3247" r="3425" t="17795"/>
          <a:stretch/>
        </p:blipFill>
        <p:spPr>
          <a:xfrm rot="10800000">
            <a:off x="265650" y="3823275"/>
            <a:ext cx="930601" cy="1055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95" name="Shape 495"/>
        <p:cNvGrpSpPr/>
        <p:nvPr/>
      </p:nvGrpSpPr>
      <p:grpSpPr>
        <a:xfrm>
          <a:off x="0" y="0"/>
          <a:ext cx="0" cy="0"/>
          <a:chOff x="0" y="0"/>
          <a:chExt cx="0" cy="0"/>
        </a:xfrm>
      </p:grpSpPr>
      <p:pic>
        <p:nvPicPr>
          <p:cNvPr id="496" name="Google Shape;496;p18"/>
          <p:cNvPicPr preferRelativeResize="0"/>
          <p:nvPr/>
        </p:nvPicPr>
        <p:blipFill>
          <a:blip r:embed="rId2">
            <a:alphaModFix/>
          </a:blip>
          <a:stretch>
            <a:fillRect/>
          </a:stretch>
        </p:blipFill>
        <p:spPr>
          <a:xfrm flipH="1" rot="10800000">
            <a:off x="0" y="-50"/>
            <a:ext cx="9144000" cy="5143500"/>
          </a:xfrm>
          <a:prstGeom prst="rect">
            <a:avLst/>
          </a:prstGeom>
          <a:noFill/>
          <a:ln>
            <a:noFill/>
          </a:ln>
        </p:spPr>
      </p:pic>
      <p:grpSp>
        <p:nvGrpSpPr>
          <p:cNvPr id="497" name="Google Shape;497;p18"/>
          <p:cNvGrpSpPr/>
          <p:nvPr/>
        </p:nvGrpSpPr>
        <p:grpSpPr>
          <a:xfrm>
            <a:off x="295125" y="279205"/>
            <a:ext cx="8559343" cy="4859396"/>
            <a:chOff x="295125" y="279205"/>
            <a:chExt cx="8559343" cy="4859396"/>
          </a:xfrm>
        </p:grpSpPr>
        <p:grpSp>
          <p:nvGrpSpPr>
            <p:cNvPr id="498" name="Google Shape;498;p18"/>
            <p:cNvGrpSpPr/>
            <p:nvPr/>
          </p:nvGrpSpPr>
          <p:grpSpPr>
            <a:xfrm rot="10800000">
              <a:off x="8558885" y="279205"/>
              <a:ext cx="295583" cy="291778"/>
              <a:chOff x="6451375" y="3405250"/>
              <a:chExt cx="497782" cy="491375"/>
            </a:xfrm>
          </p:grpSpPr>
          <p:cxnSp>
            <p:nvCxnSpPr>
              <p:cNvPr id="499" name="Google Shape;499;p18"/>
              <p:cNvCxnSpPr/>
              <p:nvPr/>
            </p:nvCxnSpPr>
            <p:spPr>
              <a:xfrm>
                <a:off x="6456200" y="3405250"/>
                <a:ext cx="488100" cy="488100"/>
              </a:xfrm>
              <a:prstGeom prst="straightConnector1">
                <a:avLst/>
              </a:prstGeom>
              <a:noFill/>
              <a:ln cap="flat" cmpd="sng" w="9525">
                <a:solidFill>
                  <a:schemeClr val="dk1"/>
                </a:solidFill>
                <a:prstDash val="solid"/>
                <a:round/>
                <a:headEnd len="med" w="med" type="none"/>
                <a:tailEnd len="med" w="med" type="none"/>
              </a:ln>
            </p:spPr>
          </p:cxnSp>
          <p:sp>
            <p:nvSpPr>
              <p:cNvPr id="500" name="Google Shape;500;p18"/>
              <p:cNvSpPr/>
              <p:nvPr/>
            </p:nvSpPr>
            <p:spPr>
              <a:xfrm>
                <a:off x="6451375" y="340602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nvGrpSpPr>
            <p:cNvPr id="501" name="Google Shape;501;p18"/>
            <p:cNvGrpSpPr/>
            <p:nvPr/>
          </p:nvGrpSpPr>
          <p:grpSpPr>
            <a:xfrm>
              <a:off x="6390441" y="4770276"/>
              <a:ext cx="2446837" cy="95401"/>
              <a:chOff x="-2255350" y="596250"/>
              <a:chExt cx="1431150" cy="55800"/>
            </a:xfrm>
          </p:grpSpPr>
          <p:cxnSp>
            <p:nvCxnSpPr>
              <p:cNvPr id="502" name="Google Shape;502;p18"/>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03" name="Google Shape;503;p18"/>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04" name="Google Shape;504;p18"/>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05" name="Google Shape;505;p18"/>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06" name="Google Shape;506;p18"/>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07" name="Google Shape;507;p18"/>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08" name="Google Shape;508;p18"/>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09" name="Google Shape;509;p18"/>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0" name="Google Shape;510;p18"/>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1" name="Google Shape;511;p18"/>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2" name="Google Shape;512;p18"/>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3" name="Google Shape;513;p18"/>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4" name="Google Shape;514;p18"/>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5" name="Google Shape;515;p18"/>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6" name="Google Shape;516;p18"/>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7" name="Google Shape;517;p18"/>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8" name="Google Shape;518;p18"/>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19" name="Google Shape;519;p18"/>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20" name="Google Shape;520;p18"/>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21" name="Google Shape;521;p18"/>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22" name="Google Shape;522;p18"/>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23" name="Google Shape;523;p18"/>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24" name="Google Shape;524;p18"/>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25" name="Google Shape;525;p18"/>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26" name="Google Shape;526;p18"/>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sp>
          <p:nvSpPr>
            <p:cNvPr id="527" name="Google Shape;527;p18"/>
            <p:cNvSpPr/>
            <p:nvPr/>
          </p:nvSpPr>
          <p:spPr>
            <a:xfrm flipH="1" rot="10800000">
              <a:off x="295125" y="2520651"/>
              <a:ext cx="105000" cy="2617950"/>
            </a:xfrm>
            <a:custGeom>
              <a:rect b="b" l="l" r="r" t="t"/>
              <a:pathLst>
                <a:path extrusionOk="0" h="104718" w="4200">
                  <a:moveTo>
                    <a:pt x="12" y="104718"/>
                  </a:moveTo>
                  <a:lnTo>
                    <a:pt x="12" y="82914"/>
                  </a:lnTo>
                  <a:lnTo>
                    <a:pt x="3798" y="79127"/>
                  </a:lnTo>
                  <a:lnTo>
                    <a:pt x="3798" y="71323"/>
                  </a:lnTo>
                  <a:lnTo>
                    <a:pt x="60" y="67556"/>
                  </a:lnTo>
                  <a:lnTo>
                    <a:pt x="30" y="44428"/>
                  </a:lnTo>
                  <a:lnTo>
                    <a:pt x="4200" y="40281"/>
                  </a:lnTo>
                  <a:lnTo>
                    <a:pt x="4200" y="14173"/>
                  </a:lnTo>
                  <a:lnTo>
                    <a:pt x="0" y="9912"/>
                  </a:lnTo>
                  <a:lnTo>
                    <a:pt x="30" y="0"/>
                  </a:lnTo>
                </a:path>
              </a:pathLst>
            </a:custGeom>
            <a:noFill/>
            <a:ln cap="flat" cmpd="sng" w="9525">
              <a:solidFill>
                <a:schemeClr val="lt2"/>
              </a:solidFill>
              <a:prstDash val="solid"/>
              <a:round/>
              <a:headEnd len="med" w="med" type="none"/>
              <a:tailEnd len="med" w="med" type="none"/>
            </a:ln>
          </p:spPr>
        </p:sp>
      </p:grpSp>
      <p:sp>
        <p:nvSpPr>
          <p:cNvPr id="528" name="Google Shape;52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9" name="Google Shape;529;p18"/>
          <p:cNvSpPr txBox="1"/>
          <p:nvPr>
            <p:ph idx="1" type="subTitle"/>
          </p:nvPr>
        </p:nvSpPr>
        <p:spPr>
          <a:xfrm>
            <a:off x="1001574" y="1577975"/>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0" name="Google Shape;530;p18"/>
          <p:cNvSpPr txBox="1"/>
          <p:nvPr>
            <p:ph idx="2" type="subTitle"/>
          </p:nvPr>
        </p:nvSpPr>
        <p:spPr>
          <a:xfrm>
            <a:off x="4828026" y="1577975"/>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1" name="Google Shape;531;p18"/>
          <p:cNvSpPr txBox="1"/>
          <p:nvPr>
            <p:ph idx="3" type="subTitle"/>
          </p:nvPr>
        </p:nvSpPr>
        <p:spPr>
          <a:xfrm>
            <a:off x="1001574" y="3314750"/>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2" name="Google Shape;532;p18"/>
          <p:cNvSpPr txBox="1"/>
          <p:nvPr>
            <p:ph idx="4" type="subTitle"/>
          </p:nvPr>
        </p:nvSpPr>
        <p:spPr>
          <a:xfrm>
            <a:off x="4828026" y="3314750"/>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3" name="Google Shape;533;p18"/>
          <p:cNvSpPr txBox="1"/>
          <p:nvPr>
            <p:ph idx="5" type="subTitle"/>
          </p:nvPr>
        </p:nvSpPr>
        <p:spPr>
          <a:xfrm>
            <a:off x="1001575" y="1125025"/>
            <a:ext cx="3314400" cy="46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34" name="Google Shape;534;p18"/>
          <p:cNvSpPr txBox="1"/>
          <p:nvPr>
            <p:ph idx="6" type="subTitle"/>
          </p:nvPr>
        </p:nvSpPr>
        <p:spPr>
          <a:xfrm>
            <a:off x="1001575" y="2861975"/>
            <a:ext cx="3314400" cy="46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35" name="Google Shape;535;p18"/>
          <p:cNvSpPr txBox="1"/>
          <p:nvPr>
            <p:ph idx="7" type="subTitle"/>
          </p:nvPr>
        </p:nvSpPr>
        <p:spPr>
          <a:xfrm>
            <a:off x="4827999" y="1125025"/>
            <a:ext cx="3314400" cy="46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36" name="Google Shape;536;p18"/>
          <p:cNvSpPr txBox="1"/>
          <p:nvPr>
            <p:ph idx="8" type="subTitle"/>
          </p:nvPr>
        </p:nvSpPr>
        <p:spPr>
          <a:xfrm>
            <a:off x="4827999" y="2861975"/>
            <a:ext cx="3314400" cy="46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pic>
        <p:nvPicPr>
          <p:cNvPr id="537" name="Google Shape;537;p18"/>
          <p:cNvPicPr preferRelativeResize="0"/>
          <p:nvPr/>
        </p:nvPicPr>
        <p:blipFill rotWithShape="1">
          <a:blip r:embed="rId3">
            <a:alphaModFix/>
          </a:blip>
          <a:srcRect b="0" l="18027" r="22317" t="0"/>
          <a:stretch/>
        </p:blipFill>
        <p:spPr>
          <a:xfrm>
            <a:off x="189450" y="1672550"/>
            <a:ext cx="421075" cy="123602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38" name="Shape 538"/>
        <p:cNvGrpSpPr/>
        <p:nvPr/>
      </p:nvGrpSpPr>
      <p:grpSpPr>
        <a:xfrm>
          <a:off x="0" y="0"/>
          <a:ext cx="0" cy="0"/>
          <a:chOff x="0" y="0"/>
          <a:chExt cx="0" cy="0"/>
        </a:xfrm>
      </p:grpSpPr>
      <p:pic>
        <p:nvPicPr>
          <p:cNvPr id="539" name="Google Shape;539;p19"/>
          <p:cNvPicPr preferRelativeResize="0"/>
          <p:nvPr/>
        </p:nvPicPr>
        <p:blipFill>
          <a:blip r:embed="rId2">
            <a:alphaModFix/>
          </a:blip>
          <a:stretch>
            <a:fillRect/>
          </a:stretch>
        </p:blipFill>
        <p:spPr>
          <a:xfrm flipH="1">
            <a:off x="-1200" y="0"/>
            <a:ext cx="9144000" cy="5143500"/>
          </a:xfrm>
          <a:prstGeom prst="rect">
            <a:avLst/>
          </a:prstGeom>
          <a:noFill/>
          <a:ln>
            <a:noFill/>
          </a:ln>
        </p:spPr>
      </p:pic>
      <p:sp>
        <p:nvSpPr>
          <p:cNvPr id="540" name="Google Shape;54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1" name="Google Shape;541;p19"/>
          <p:cNvSpPr txBox="1"/>
          <p:nvPr>
            <p:ph idx="1" type="subTitle"/>
          </p:nvPr>
        </p:nvSpPr>
        <p:spPr>
          <a:xfrm>
            <a:off x="720000" y="1557749"/>
            <a:ext cx="2233500" cy="12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2" name="Google Shape;542;p19"/>
          <p:cNvSpPr txBox="1"/>
          <p:nvPr>
            <p:ph idx="2" type="subTitle"/>
          </p:nvPr>
        </p:nvSpPr>
        <p:spPr>
          <a:xfrm>
            <a:off x="3455250" y="1557749"/>
            <a:ext cx="2233500" cy="12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3" name="Google Shape;543;p19"/>
          <p:cNvSpPr txBox="1"/>
          <p:nvPr>
            <p:ph idx="3" type="subTitle"/>
          </p:nvPr>
        </p:nvSpPr>
        <p:spPr>
          <a:xfrm>
            <a:off x="720000" y="3364250"/>
            <a:ext cx="2233500" cy="12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4" name="Google Shape;544;p19"/>
          <p:cNvSpPr txBox="1"/>
          <p:nvPr>
            <p:ph idx="4" type="subTitle"/>
          </p:nvPr>
        </p:nvSpPr>
        <p:spPr>
          <a:xfrm>
            <a:off x="3455250" y="3364250"/>
            <a:ext cx="2233500" cy="12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5" name="Google Shape;545;p19"/>
          <p:cNvSpPr txBox="1"/>
          <p:nvPr>
            <p:ph idx="5" type="subTitle"/>
          </p:nvPr>
        </p:nvSpPr>
        <p:spPr>
          <a:xfrm>
            <a:off x="6190500" y="1557749"/>
            <a:ext cx="2233500" cy="12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6" name="Google Shape;546;p19"/>
          <p:cNvSpPr txBox="1"/>
          <p:nvPr>
            <p:ph idx="6" type="subTitle"/>
          </p:nvPr>
        </p:nvSpPr>
        <p:spPr>
          <a:xfrm>
            <a:off x="6190500" y="3364250"/>
            <a:ext cx="2233500" cy="12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7" name="Google Shape;547;p19"/>
          <p:cNvSpPr txBox="1"/>
          <p:nvPr>
            <p:ph idx="7" type="subTitle"/>
          </p:nvPr>
        </p:nvSpPr>
        <p:spPr>
          <a:xfrm>
            <a:off x="720000" y="118387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48" name="Google Shape;548;p19"/>
          <p:cNvSpPr txBox="1"/>
          <p:nvPr>
            <p:ph idx="8" type="subTitle"/>
          </p:nvPr>
        </p:nvSpPr>
        <p:spPr>
          <a:xfrm>
            <a:off x="3455250" y="11838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49" name="Google Shape;549;p19"/>
          <p:cNvSpPr txBox="1"/>
          <p:nvPr>
            <p:ph idx="9" type="subTitle"/>
          </p:nvPr>
        </p:nvSpPr>
        <p:spPr>
          <a:xfrm>
            <a:off x="6190500" y="11838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50" name="Google Shape;550;p19"/>
          <p:cNvSpPr txBox="1"/>
          <p:nvPr>
            <p:ph idx="13" type="subTitle"/>
          </p:nvPr>
        </p:nvSpPr>
        <p:spPr>
          <a:xfrm>
            <a:off x="720000" y="298715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51" name="Google Shape;551;p19"/>
          <p:cNvSpPr txBox="1"/>
          <p:nvPr>
            <p:ph idx="14" type="subTitle"/>
          </p:nvPr>
        </p:nvSpPr>
        <p:spPr>
          <a:xfrm>
            <a:off x="3455250" y="29871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52" name="Google Shape;552;p19"/>
          <p:cNvSpPr txBox="1"/>
          <p:nvPr>
            <p:ph idx="15" type="subTitle"/>
          </p:nvPr>
        </p:nvSpPr>
        <p:spPr>
          <a:xfrm>
            <a:off x="6190500" y="29871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553" name="Google Shape;553;p19"/>
          <p:cNvGrpSpPr/>
          <p:nvPr/>
        </p:nvGrpSpPr>
        <p:grpSpPr>
          <a:xfrm>
            <a:off x="289516" y="269600"/>
            <a:ext cx="8564955" cy="4609060"/>
            <a:chOff x="289516" y="269600"/>
            <a:chExt cx="8564955" cy="4609060"/>
          </a:xfrm>
        </p:grpSpPr>
        <p:grpSp>
          <p:nvGrpSpPr>
            <p:cNvPr id="554" name="Google Shape;554;p19"/>
            <p:cNvGrpSpPr/>
            <p:nvPr/>
          </p:nvGrpSpPr>
          <p:grpSpPr>
            <a:xfrm>
              <a:off x="289516" y="4783238"/>
              <a:ext cx="2446837" cy="95401"/>
              <a:chOff x="-2255350" y="596250"/>
              <a:chExt cx="1431150" cy="55800"/>
            </a:xfrm>
          </p:grpSpPr>
          <p:cxnSp>
            <p:nvCxnSpPr>
              <p:cNvPr id="555" name="Google Shape;555;p19"/>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56" name="Google Shape;556;p19"/>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57" name="Google Shape;557;p19"/>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58" name="Google Shape;558;p19"/>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59" name="Google Shape;559;p19"/>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0" name="Google Shape;560;p19"/>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1" name="Google Shape;561;p19"/>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2" name="Google Shape;562;p19"/>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3" name="Google Shape;563;p19"/>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4" name="Google Shape;564;p19"/>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5" name="Google Shape;565;p19"/>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6" name="Google Shape;566;p19"/>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7" name="Google Shape;567;p19"/>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8" name="Google Shape;568;p19"/>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69" name="Google Shape;569;p19"/>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0" name="Google Shape;570;p19"/>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1" name="Google Shape;571;p19"/>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2" name="Google Shape;572;p19"/>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3" name="Google Shape;573;p19"/>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4" name="Google Shape;574;p19"/>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5" name="Google Shape;575;p19"/>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6" name="Google Shape;576;p19"/>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7" name="Google Shape;577;p19"/>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8" name="Google Shape;578;p19"/>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79" name="Google Shape;579;p19"/>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580" name="Google Shape;580;p19"/>
            <p:cNvGrpSpPr/>
            <p:nvPr/>
          </p:nvGrpSpPr>
          <p:grpSpPr>
            <a:xfrm>
              <a:off x="8472221" y="4489298"/>
              <a:ext cx="382251" cy="389362"/>
              <a:chOff x="5524675" y="3423250"/>
              <a:chExt cx="467700" cy="476400"/>
            </a:xfrm>
          </p:grpSpPr>
          <p:cxnSp>
            <p:nvCxnSpPr>
              <p:cNvPr id="581" name="Google Shape;581;p19"/>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582" name="Google Shape;582;p19"/>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sp>
          <p:nvSpPr>
            <p:cNvPr id="583" name="Google Shape;583;p19"/>
            <p:cNvSpPr/>
            <p:nvPr/>
          </p:nvSpPr>
          <p:spPr>
            <a:xfrm flipH="1" rot="10800000">
              <a:off x="5028400" y="269600"/>
              <a:ext cx="3746775" cy="167775"/>
            </a:xfrm>
            <a:custGeom>
              <a:rect b="b" l="l" r="r" t="t"/>
              <a:pathLst>
                <a:path extrusionOk="0" h="6711" w="149871">
                  <a:moveTo>
                    <a:pt x="0" y="0"/>
                  </a:moveTo>
                  <a:lnTo>
                    <a:pt x="56674" y="59"/>
                  </a:lnTo>
                  <a:lnTo>
                    <a:pt x="63286" y="6711"/>
                  </a:lnTo>
                  <a:lnTo>
                    <a:pt x="121592" y="6711"/>
                  </a:lnTo>
                  <a:lnTo>
                    <a:pt x="145281" y="6656"/>
                  </a:lnTo>
                  <a:lnTo>
                    <a:pt x="149871" y="2525"/>
                  </a:lnTo>
                </a:path>
              </a:pathLst>
            </a:custGeom>
            <a:noFill/>
            <a:ln cap="flat" cmpd="sng" w="9525">
              <a:solidFill>
                <a:schemeClr val="lt2"/>
              </a:solidFill>
              <a:prstDash val="solid"/>
              <a:round/>
              <a:headEnd len="med" w="med" type="none"/>
              <a:tailEnd len="med" w="med" type="none"/>
            </a:ln>
          </p:spPr>
        </p:sp>
      </p:grpSp>
      <p:pic>
        <p:nvPicPr>
          <p:cNvPr id="584" name="Google Shape;584;p19"/>
          <p:cNvPicPr preferRelativeResize="0"/>
          <p:nvPr/>
        </p:nvPicPr>
        <p:blipFill rotWithShape="1">
          <a:blip r:embed="rId3">
            <a:alphaModFix/>
          </a:blip>
          <a:srcRect b="7371" l="3247" r="3425" t="17795"/>
          <a:stretch/>
        </p:blipFill>
        <p:spPr>
          <a:xfrm>
            <a:off x="7942275" y="264850"/>
            <a:ext cx="930601" cy="10553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85" name="Shape 585"/>
        <p:cNvGrpSpPr/>
        <p:nvPr/>
      </p:nvGrpSpPr>
      <p:grpSpPr>
        <a:xfrm>
          <a:off x="0" y="0"/>
          <a:ext cx="0" cy="0"/>
          <a:chOff x="0" y="0"/>
          <a:chExt cx="0" cy="0"/>
        </a:xfrm>
      </p:grpSpPr>
      <p:pic>
        <p:nvPicPr>
          <p:cNvPr id="586" name="Google Shape;586;p2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87" name="Google Shape;587;p20"/>
          <p:cNvGrpSpPr/>
          <p:nvPr/>
        </p:nvGrpSpPr>
        <p:grpSpPr>
          <a:xfrm>
            <a:off x="289535" y="264848"/>
            <a:ext cx="8564937" cy="4613798"/>
            <a:chOff x="289535" y="264848"/>
            <a:chExt cx="8564937" cy="4613798"/>
          </a:xfrm>
        </p:grpSpPr>
        <p:grpSp>
          <p:nvGrpSpPr>
            <p:cNvPr id="588" name="Google Shape;588;p20"/>
            <p:cNvGrpSpPr/>
            <p:nvPr/>
          </p:nvGrpSpPr>
          <p:grpSpPr>
            <a:xfrm>
              <a:off x="6400166" y="4772963"/>
              <a:ext cx="2446837" cy="95401"/>
              <a:chOff x="-2255350" y="596250"/>
              <a:chExt cx="1431150" cy="55800"/>
            </a:xfrm>
          </p:grpSpPr>
          <p:cxnSp>
            <p:nvCxnSpPr>
              <p:cNvPr id="589" name="Google Shape;589;p20"/>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0" name="Google Shape;590;p20"/>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1" name="Google Shape;591;p20"/>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2" name="Google Shape;592;p20"/>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3" name="Google Shape;593;p20"/>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4" name="Google Shape;594;p20"/>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5" name="Google Shape;595;p20"/>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6" name="Google Shape;596;p20"/>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7" name="Google Shape;597;p20"/>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8" name="Google Shape;598;p20"/>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599" name="Google Shape;599;p20"/>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0" name="Google Shape;600;p20"/>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1" name="Google Shape;601;p20"/>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2" name="Google Shape;602;p20"/>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3" name="Google Shape;603;p20"/>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4" name="Google Shape;604;p20"/>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5" name="Google Shape;605;p20"/>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6" name="Google Shape;606;p20"/>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7" name="Google Shape;607;p20"/>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8" name="Google Shape;608;p20"/>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09" name="Google Shape;609;p20"/>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10" name="Google Shape;610;p20"/>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11" name="Google Shape;611;p20"/>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12" name="Google Shape;612;p20"/>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13" name="Google Shape;613;p20"/>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614" name="Google Shape;614;p20"/>
            <p:cNvGrpSpPr/>
            <p:nvPr/>
          </p:nvGrpSpPr>
          <p:grpSpPr>
            <a:xfrm>
              <a:off x="8472221" y="264848"/>
              <a:ext cx="382251" cy="389362"/>
              <a:chOff x="5524675" y="3423250"/>
              <a:chExt cx="467700" cy="476400"/>
            </a:xfrm>
          </p:grpSpPr>
          <p:cxnSp>
            <p:nvCxnSpPr>
              <p:cNvPr id="615" name="Google Shape;615;p20"/>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616" name="Google Shape;616;p20"/>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617" name="Google Shape;617;p20"/>
            <p:cNvGrpSpPr/>
            <p:nvPr/>
          </p:nvGrpSpPr>
          <p:grpSpPr>
            <a:xfrm flipH="1" rot="10800000">
              <a:off x="289535" y="4586867"/>
              <a:ext cx="295583" cy="291778"/>
              <a:chOff x="7034694" y="3434090"/>
              <a:chExt cx="497782" cy="491375"/>
            </a:xfrm>
          </p:grpSpPr>
          <p:cxnSp>
            <p:nvCxnSpPr>
              <p:cNvPr id="618" name="Google Shape;618;p20"/>
              <p:cNvCxnSpPr/>
              <p:nvPr/>
            </p:nvCxnSpPr>
            <p:spPr>
              <a:xfrm>
                <a:off x="7039519" y="3434090"/>
                <a:ext cx="488100" cy="488100"/>
              </a:xfrm>
              <a:prstGeom prst="straightConnector1">
                <a:avLst/>
              </a:prstGeom>
              <a:noFill/>
              <a:ln cap="flat" cmpd="sng" w="9525">
                <a:solidFill>
                  <a:schemeClr val="dk1"/>
                </a:solidFill>
                <a:prstDash val="solid"/>
                <a:round/>
                <a:headEnd len="med" w="med" type="none"/>
                <a:tailEnd len="med" w="med" type="none"/>
              </a:ln>
            </p:spPr>
          </p:cxnSp>
          <p:sp>
            <p:nvSpPr>
              <p:cNvPr id="619" name="Google Shape;619;p20"/>
              <p:cNvSpPr/>
              <p:nvPr/>
            </p:nvSpPr>
            <p:spPr>
              <a:xfrm>
                <a:off x="7034694" y="343486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sp>
          <p:nvSpPr>
            <p:cNvPr id="620" name="Google Shape;620;p20"/>
            <p:cNvSpPr/>
            <p:nvPr/>
          </p:nvSpPr>
          <p:spPr>
            <a:xfrm>
              <a:off x="298450" y="270100"/>
              <a:ext cx="2925275" cy="3894925"/>
            </a:xfrm>
            <a:custGeom>
              <a:rect b="b" l="l" r="r" t="t"/>
              <a:pathLst>
                <a:path extrusionOk="0" h="155797" w="117011">
                  <a:moveTo>
                    <a:pt x="9308" y="155797"/>
                  </a:moveTo>
                  <a:lnTo>
                    <a:pt x="9970" y="97234"/>
                  </a:lnTo>
                  <a:lnTo>
                    <a:pt x="0" y="89614"/>
                  </a:lnTo>
                  <a:lnTo>
                    <a:pt x="0" y="10747"/>
                  </a:lnTo>
                  <a:lnTo>
                    <a:pt x="4382" y="6365"/>
                  </a:lnTo>
                  <a:lnTo>
                    <a:pt x="45149" y="6365"/>
                  </a:lnTo>
                  <a:lnTo>
                    <a:pt x="53571" y="6390"/>
                  </a:lnTo>
                  <a:lnTo>
                    <a:pt x="68213" y="6401"/>
                  </a:lnTo>
                  <a:lnTo>
                    <a:pt x="83718" y="6371"/>
                  </a:lnTo>
                  <a:lnTo>
                    <a:pt x="103092" y="6371"/>
                  </a:lnTo>
                  <a:lnTo>
                    <a:pt x="109567" y="0"/>
                  </a:lnTo>
                  <a:lnTo>
                    <a:pt x="117011" y="47"/>
                  </a:lnTo>
                </a:path>
              </a:pathLst>
            </a:custGeom>
            <a:noFill/>
            <a:ln cap="flat" cmpd="sng" w="9525">
              <a:solidFill>
                <a:schemeClr val="lt2"/>
              </a:solidFill>
              <a:prstDash val="solid"/>
              <a:round/>
              <a:headEnd len="med" w="med" type="none"/>
              <a:tailEnd len="med" w="med" type="none"/>
            </a:ln>
          </p:spPr>
        </p:sp>
      </p:grpSp>
      <p:sp>
        <p:nvSpPr>
          <p:cNvPr id="621" name="Google Shape;621;p20"/>
          <p:cNvSpPr txBox="1"/>
          <p:nvPr>
            <p:ph hasCustomPrompt="1" type="title"/>
          </p:nvPr>
        </p:nvSpPr>
        <p:spPr>
          <a:xfrm>
            <a:off x="798375" y="2783625"/>
            <a:ext cx="3492600" cy="841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5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22" name="Google Shape;622;p20"/>
          <p:cNvSpPr txBox="1"/>
          <p:nvPr>
            <p:ph idx="1" type="subTitle"/>
          </p:nvPr>
        </p:nvSpPr>
        <p:spPr>
          <a:xfrm>
            <a:off x="798375" y="3614774"/>
            <a:ext cx="3492600" cy="3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623" name="Google Shape;623;p20"/>
          <p:cNvSpPr txBox="1"/>
          <p:nvPr>
            <p:ph hasCustomPrompt="1" idx="2" type="title"/>
          </p:nvPr>
        </p:nvSpPr>
        <p:spPr>
          <a:xfrm>
            <a:off x="2825675" y="1072576"/>
            <a:ext cx="3492600" cy="841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5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24" name="Google Shape;624;p20"/>
          <p:cNvSpPr txBox="1"/>
          <p:nvPr>
            <p:ph idx="3" type="subTitle"/>
          </p:nvPr>
        </p:nvSpPr>
        <p:spPr>
          <a:xfrm>
            <a:off x="2825675" y="1903775"/>
            <a:ext cx="3492600" cy="3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625" name="Google Shape;625;p20"/>
          <p:cNvSpPr txBox="1"/>
          <p:nvPr>
            <p:ph hasCustomPrompt="1" idx="4" type="title"/>
          </p:nvPr>
        </p:nvSpPr>
        <p:spPr>
          <a:xfrm>
            <a:off x="4853000" y="2783625"/>
            <a:ext cx="3492600" cy="841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5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26" name="Google Shape;626;p20"/>
          <p:cNvSpPr txBox="1"/>
          <p:nvPr>
            <p:ph idx="5" type="subTitle"/>
          </p:nvPr>
        </p:nvSpPr>
        <p:spPr>
          <a:xfrm>
            <a:off x="4853000" y="3614774"/>
            <a:ext cx="3492600" cy="3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pic>
        <p:nvPicPr>
          <p:cNvPr id="627" name="Google Shape;627;p20"/>
          <p:cNvPicPr preferRelativeResize="0"/>
          <p:nvPr/>
        </p:nvPicPr>
        <p:blipFill rotWithShape="1">
          <a:blip r:embed="rId3">
            <a:alphaModFix/>
          </a:blip>
          <a:srcRect b="7375" l="3247" r="3425" t="14657"/>
          <a:stretch/>
        </p:blipFill>
        <p:spPr>
          <a:xfrm rot="-5400000">
            <a:off x="332444" y="161143"/>
            <a:ext cx="930601" cy="1099576"/>
          </a:xfrm>
          <a:prstGeom prst="rect">
            <a:avLst/>
          </a:prstGeom>
          <a:noFill/>
          <a:ln>
            <a:noFill/>
          </a:ln>
        </p:spPr>
      </p:pic>
      <p:pic>
        <p:nvPicPr>
          <p:cNvPr id="628" name="Google Shape;628;p20"/>
          <p:cNvPicPr preferRelativeResize="0"/>
          <p:nvPr/>
        </p:nvPicPr>
        <p:blipFill rotWithShape="1">
          <a:blip r:embed="rId4">
            <a:alphaModFix/>
          </a:blip>
          <a:srcRect b="2865" l="23932" r="22873" t="2874"/>
          <a:stretch/>
        </p:blipFill>
        <p:spPr>
          <a:xfrm flipH="1" rot="-5400000">
            <a:off x="3834793" y="-496094"/>
            <a:ext cx="418725" cy="18129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52" name="Shape 52"/>
        <p:cNvGrpSpPr/>
        <p:nvPr/>
      </p:nvGrpSpPr>
      <p:grpSpPr>
        <a:xfrm>
          <a:off x="0" y="0"/>
          <a:ext cx="0" cy="0"/>
          <a:chOff x="0" y="0"/>
          <a:chExt cx="0" cy="0"/>
        </a:xfrm>
      </p:grpSpPr>
      <p:pic>
        <p:nvPicPr>
          <p:cNvPr id="53" name="Google Shape;5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4" name="Google Shape;54;p3"/>
          <p:cNvSpPr txBox="1"/>
          <p:nvPr>
            <p:ph type="title"/>
          </p:nvPr>
        </p:nvSpPr>
        <p:spPr>
          <a:xfrm>
            <a:off x="5011575" y="2476250"/>
            <a:ext cx="3326400" cy="13791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5" name="Google Shape;55;p3"/>
          <p:cNvSpPr txBox="1"/>
          <p:nvPr>
            <p:ph hasCustomPrompt="1" idx="2" type="title"/>
          </p:nvPr>
        </p:nvSpPr>
        <p:spPr>
          <a:xfrm>
            <a:off x="5809575" y="1173350"/>
            <a:ext cx="1730400" cy="130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96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6" name="Google Shape;56;p3"/>
          <p:cNvSpPr/>
          <p:nvPr>
            <p:ph idx="3" type="pic"/>
          </p:nvPr>
        </p:nvSpPr>
        <p:spPr>
          <a:xfrm>
            <a:off x="1012062" y="539500"/>
            <a:ext cx="3524700" cy="4064400"/>
          </a:xfrm>
          <a:prstGeom prst="rect">
            <a:avLst/>
          </a:prstGeom>
          <a:noFill/>
          <a:ln>
            <a:noFill/>
          </a:ln>
        </p:spPr>
      </p:sp>
      <p:grpSp>
        <p:nvGrpSpPr>
          <p:cNvPr id="57" name="Google Shape;57;p3"/>
          <p:cNvGrpSpPr/>
          <p:nvPr/>
        </p:nvGrpSpPr>
        <p:grpSpPr>
          <a:xfrm>
            <a:off x="299575" y="269600"/>
            <a:ext cx="8475600" cy="4609150"/>
            <a:chOff x="299575" y="269600"/>
            <a:chExt cx="8475600" cy="4609150"/>
          </a:xfrm>
        </p:grpSpPr>
        <p:grpSp>
          <p:nvGrpSpPr>
            <p:cNvPr id="58" name="Google Shape;58;p3"/>
            <p:cNvGrpSpPr/>
            <p:nvPr/>
          </p:nvGrpSpPr>
          <p:grpSpPr>
            <a:xfrm>
              <a:off x="299575" y="4586972"/>
              <a:ext cx="7643104" cy="291778"/>
              <a:chOff x="299575" y="4586972"/>
              <a:chExt cx="7643104" cy="291778"/>
            </a:xfrm>
          </p:grpSpPr>
          <p:grpSp>
            <p:nvGrpSpPr>
              <p:cNvPr id="59" name="Google Shape;59;p3"/>
              <p:cNvGrpSpPr/>
              <p:nvPr/>
            </p:nvGrpSpPr>
            <p:grpSpPr>
              <a:xfrm flipH="1" rot="10800000">
                <a:off x="5495841" y="4783276"/>
                <a:ext cx="2446837" cy="95401"/>
                <a:chOff x="-2255350" y="596250"/>
                <a:chExt cx="1431150" cy="55800"/>
              </a:xfrm>
            </p:grpSpPr>
            <p:cxnSp>
              <p:nvCxnSpPr>
                <p:cNvPr id="60" name="Google Shape;60;p3"/>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1" name="Google Shape;61;p3"/>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2" name="Google Shape;62;p3"/>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3" name="Google Shape;63;p3"/>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4" name="Google Shape;64;p3"/>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 name="Google Shape;65;p3"/>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 name="Google Shape;66;p3"/>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7" name="Google Shape;67;p3"/>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8" name="Google Shape;68;p3"/>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 name="Google Shape;69;p3"/>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 name="Google Shape;70;p3"/>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1" name="Google Shape;71;p3"/>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2" name="Google Shape;72;p3"/>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3" name="Google Shape;73;p3"/>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4" name="Google Shape;74;p3"/>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5" name="Google Shape;75;p3"/>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6" name="Google Shape;76;p3"/>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7" name="Google Shape;77;p3"/>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8" name="Google Shape;78;p3"/>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9" name="Google Shape;79;p3"/>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80" name="Google Shape;80;p3"/>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81" name="Google Shape;81;p3"/>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82" name="Google Shape;82;p3"/>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83" name="Google Shape;83;p3"/>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84" name="Google Shape;84;p3"/>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85" name="Google Shape;85;p3"/>
              <p:cNvGrpSpPr/>
              <p:nvPr/>
            </p:nvGrpSpPr>
            <p:grpSpPr>
              <a:xfrm flipH="1" rot="10800000">
                <a:off x="299575" y="4586972"/>
                <a:ext cx="296426" cy="291778"/>
                <a:chOff x="6546635" y="3294936"/>
                <a:chExt cx="499202" cy="491375"/>
              </a:xfrm>
            </p:grpSpPr>
            <p:cxnSp>
              <p:nvCxnSpPr>
                <p:cNvPr id="86" name="Google Shape;86;p3"/>
                <p:cNvCxnSpPr/>
                <p:nvPr/>
              </p:nvCxnSpPr>
              <p:spPr>
                <a:xfrm>
                  <a:off x="6551474" y="3294936"/>
                  <a:ext cx="489600" cy="488100"/>
                </a:xfrm>
                <a:prstGeom prst="straightConnector1">
                  <a:avLst/>
                </a:prstGeom>
                <a:noFill/>
                <a:ln cap="flat" cmpd="sng" w="9525">
                  <a:solidFill>
                    <a:schemeClr val="dk1"/>
                  </a:solidFill>
                  <a:prstDash val="solid"/>
                  <a:round/>
                  <a:headEnd len="med" w="med" type="none"/>
                  <a:tailEnd len="med" w="med" type="none"/>
                </a:ln>
              </p:spPr>
            </p:cxnSp>
            <p:sp>
              <p:nvSpPr>
                <p:cNvPr id="87" name="Google Shape;87;p3"/>
                <p:cNvSpPr/>
                <p:nvPr/>
              </p:nvSpPr>
              <p:spPr>
                <a:xfrm>
                  <a:off x="6546635" y="3295711"/>
                  <a:ext cx="49920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sp>
          <p:nvSpPr>
            <p:cNvPr id="88" name="Google Shape;88;p3"/>
            <p:cNvSpPr/>
            <p:nvPr/>
          </p:nvSpPr>
          <p:spPr>
            <a:xfrm flipH="1" rot="10800000">
              <a:off x="5028400" y="269600"/>
              <a:ext cx="3746775" cy="167775"/>
            </a:xfrm>
            <a:custGeom>
              <a:rect b="b" l="l" r="r" t="t"/>
              <a:pathLst>
                <a:path extrusionOk="0" h="6711" w="149871">
                  <a:moveTo>
                    <a:pt x="0" y="0"/>
                  </a:moveTo>
                  <a:lnTo>
                    <a:pt x="56674" y="59"/>
                  </a:lnTo>
                  <a:lnTo>
                    <a:pt x="63286" y="6711"/>
                  </a:lnTo>
                  <a:lnTo>
                    <a:pt x="121592" y="6711"/>
                  </a:lnTo>
                  <a:lnTo>
                    <a:pt x="145281" y="6656"/>
                  </a:lnTo>
                  <a:lnTo>
                    <a:pt x="149871" y="2525"/>
                  </a:lnTo>
                </a:path>
              </a:pathLst>
            </a:custGeom>
            <a:noFill/>
            <a:ln cap="flat" cmpd="sng" w="9525">
              <a:solidFill>
                <a:schemeClr val="lt2"/>
              </a:solidFill>
              <a:prstDash val="solid"/>
              <a:round/>
              <a:headEnd len="med" w="med" type="none"/>
              <a:tailEnd len="med" w="med" type="none"/>
            </a:ln>
          </p:spPr>
        </p:sp>
      </p:grpSp>
      <p:pic>
        <p:nvPicPr>
          <p:cNvPr id="89" name="Google Shape;89;p3"/>
          <p:cNvPicPr preferRelativeResize="0"/>
          <p:nvPr/>
        </p:nvPicPr>
        <p:blipFill rotWithShape="1">
          <a:blip r:embed="rId3">
            <a:alphaModFix/>
          </a:blip>
          <a:srcRect b="7371" l="3247" r="3425" t="17795"/>
          <a:stretch/>
        </p:blipFill>
        <p:spPr>
          <a:xfrm>
            <a:off x="7942275" y="264850"/>
            <a:ext cx="930601" cy="105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29" name="Shape 629"/>
        <p:cNvGrpSpPr/>
        <p:nvPr/>
      </p:nvGrpSpPr>
      <p:grpSpPr>
        <a:xfrm>
          <a:off x="0" y="0"/>
          <a:ext cx="0" cy="0"/>
          <a:chOff x="0" y="0"/>
          <a:chExt cx="0" cy="0"/>
        </a:xfrm>
      </p:grpSpPr>
      <p:pic>
        <p:nvPicPr>
          <p:cNvPr id="630" name="Google Shape;630;p21"/>
          <p:cNvPicPr preferRelativeResize="0"/>
          <p:nvPr/>
        </p:nvPicPr>
        <p:blipFill>
          <a:blip r:embed="rId2">
            <a:alphaModFix/>
          </a:blip>
          <a:stretch>
            <a:fillRect/>
          </a:stretch>
        </p:blipFill>
        <p:spPr>
          <a:xfrm flipH="1" rot="10800000">
            <a:off x="0" y="0"/>
            <a:ext cx="9144000" cy="5143500"/>
          </a:xfrm>
          <a:prstGeom prst="rect">
            <a:avLst/>
          </a:prstGeom>
          <a:noFill/>
          <a:ln>
            <a:noFill/>
          </a:ln>
        </p:spPr>
      </p:pic>
      <p:sp>
        <p:nvSpPr>
          <p:cNvPr id="631" name="Google Shape;631;p21"/>
          <p:cNvSpPr txBox="1"/>
          <p:nvPr>
            <p:ph type="title"/>
          </p:nvPr>
        </p:nvSpPr>
        <p:spPr>
          <a:xfrm>
            <a:off x="2347969" y="5400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2" name="Google Shape;632;p21"/>
          <p:cNvSpPr txBox="1"/>
          <p:nvPr>
            <p:ph idx="1" type="subTitle"/>
          </p:nvPr>
        </p:nvSpPr>
        <p:spPr>
          <a:xfrm>
            <a:off x="2347925" y="1495374"/>
            <a:ext cx="4448100" cy="12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3" name="Google Shape;633;p21"/>
          <p:cNvSpPr txBox="1"/>
          <p:nvPr/>
        </p:nvSpPr>
        <p:spPr>
          <a:xfrm>
            <a:off x="2347931" y="3611950"/>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b="1" lang="en" sz="1000" u="sng">
                <a:solidFill>
                  <a:schemeClr val="dk1"/>
                </a:solidFill>
                <a:latin typeface="Inter"/>
                <a:ea typeface="Inter"/>
                <a:cs typeface="Inter"/>
                <a:sym typeface="Inter"/>
                <a:hlinkClick r:id="rId3">
                  <a:extLst>
                    <a:ext uri="{A12FA001-AC4F-418D-AE19-62706E023703}">
                      <ahyp:hlinkClr val="tx"/>
                    </a:ext>
                  </a:extLst>
                </a:hlinkClick>
              </a:rPr>
              <a:t>Slidesgo</a:t>
            </a:r>
            <a:r>
              <a:rPr lang="en" sz="1000">
                <a:solidFill>
                  <a:schemeClr val="dk1"/>
                </a:solidFill>
                <a:latin typeface="Inter"/>
                <a:ea typeface="Inter"/>
                <a:cs typeface="Inter"/>
                <a:sym typeface="Inter"/>
              </a:rPr>
              <a:t>, and includes icons by </a:t>
            </a:r>
            <a:r>
              <a:rPr b="1" lang="en" sz="1000" u="sng">
                <a:solidFill>
                  <a:schemeClr val="dk1"/>
                </a:solidFill>
                <a:latin typeface="Inter"/>
                <a:ea typeface="Inter"/>
                <a:cs typeface="Inter"/>
                <a:sym typeface="Inter"/>
                <a:hlinkClick r:id="rId4">
                  <a:extLst>
                    <a:ext uri="{A12FA001-AC4F-418D-AE19-62706E023703}">
                      <ahyp:hlinkClr val="tx"/>
                    </a:ext>
                  </a:extLst>
                </a:hlinkClick>
              </a:rPr>
              <a:t>Flaticon</a:t>
            </a:r>
            <a:r>
              <a:rPr lang="en" sz="1000">
                <a:solidFill>
                  <a:schemeClr val="dk1"/>
                </a:solidFill>
                <a:latin typeface="Inter"/>
                <a:ea typeface="Inter"/>
                <a:cs typeface="Inter"/>
                <a:sym typeface="Inter"/>
              </a:rPr>
              <a:t>, and infographics &amp; images by </a:t>
            </a:r>
            <a:r>
              <a:rPr b="1" lang="en" sz="1000" u="sng">
                <a:solidFill>
                  <a:schemeClr val="dk1"/>
                </a:solidFill>
                <a:latin typeface="Inter"/>
                <a:ea typeface="Inter"/>
                <a:cs typeface="Inter"/>
                <a:sym typeface="Inter"/>
                <a:hlinkClick r:id="rId5">
                  <a:extLst>
                    <a:ext uri="{A12FA001-AC4F-418D-AE19-62706E023703}">
                      <ahyp:hlinkClr val="tx"/>
                    </a:ext>
                  </a:extLst>
                </a:hlinkClick>
              </a:rPr>
              <a:t>Freepik</a:t>
            </a:r>
            <a:r>
              <a:rPr lang="en" sz="1000" u="sng">
                <a:solidFill>
                  <a:schemeClr val="dk1"/>
                </a:solidFill>
                <a:latin typeface="Inter"/>
                <a:ea typeface="Inter"/>
                <a:cs typeface="Inter"/>
                <a:sym typeface="Inter"/>
              </a:rPr>
              <a:t> </a:t>
            </a:r>
            <a:endParaRPr b="1" sz="1000" u="sng">
              <a:solidFill>
                <a:schemeClr val="dk1"/>
              </a:solidFill>
              <a:latin typeface="Inter"/>
              <a:ea typeface="Inter"/>
              <a:cs typeface="Inter"/>
              <a:sym typeface="Inter"/>
            </a:endParaRPr>
          </a:p>
        </p:txBody>
      </p:sp>
      <p:grpSp>
        <p:nvGrpSpPr>
          <p:cNvPr id="634" name="Google Shape;634;p21"/>
          <p:cNvGrpSpPr/>
          <p:nvPr/>
        </p:nvGrpSpPr>
        <p:grpSpPr>
          <a:xfrm flipH="1" rot="10800000">
            <a:off x="286413" y="-43758"/>
            <a:ext cx="8565775" cy="4972045"/>
            <a:chOff x="283025" y="211067"/>
            <a:chExt cx="8565775" cy="4972045"/>
          </a:xfrm>
        </p:grpSpPr>
        <p:grpSp>
          <p:nvGrpSpPr>
            <p:cNvPr id="635" name="Google Shape;635;p21"/>
            <p:cNvGrpSpPr/>
            <p:nvPr/>
          </p:nvGrpSpPr>
          <p:grpSpPr>
            <a:xfrm>
              <a:off x="844960" y="211067"/>
              <a:ext cx="7271687" cy="4782292"/>
              <a:chOff x="844960" y="211067"/>
              <a:chExt cx="7271687" cy="4782292"/>
            </a:xfrm>
          </p:grpSpPr>
          <p:grpSp>
            <p:nvGrpSpPr>
              <p:cNvPr id="636" name="Google Shape;636;p21"/>
              <p:cNvGrpSpPr/>
              <p:nvPr/>
            </p:nvGrpSpPr>
            <p:grpSpPr>
              <a:xfrm>
                <a:off x="7734396" y="4603998"/>
                <a:ext cx="382251" cy="389362"/>
                <a:chOff x="5524675" y="3533889"/>
                <a:chExt cx="467700" cy="476400"/>
              </a:xfrm>
            </p:grpSpPr>
            <p:cxnSp>
              <p:nvCxnSpPr>
                <p:cNvPr id="637" name="Google Shape;637;p21"/>
                <p:cNvCxnSpPr/>
                <p:nvPr/>
              </p:nvCxnSpPr>
              <p:spPr>
                <a:xfrm>
                  <a:off x="5758525" y="3533889"/>
                  <a:ext cx="0" cy="476400"/>
                </a:xfrm>
                <a:prstGeom prst="straightConnector1">
                  <a:avLst/>
                </a:prstGeom>
                <a:noFill/>
                <a:ln cap="flat" cmpd="sng" w="9525">
                  <a:solidFill>
                    <a:schemeClr val="dk1"/>
                  </a:solidFill>
                  <a:prstDash val="solid"/>
                  <a:round/>
                  <a:headEnd len="med" w="med" type="none"/>
                  <a:tailEnd len="med" w="med" type="none"/>
                </a:ln>
              </p:spPr>
            </p:cxnSp>
            <p:cxnSp>
              <p:nvCxnSpPr>
                <p:cNvPr id="638" name="Google Shape;638;p21"/>
                <p:cNvCxnSpPr/>
                <p:nvPr/>
              </p:nvCxnSpPr>
              <p:spPr>
                <a:xfrm>
                  <a:off x="5524675" y="3772089"/>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639" name="Google Shape;639;p21"/>
              <p:cNvGrpSpPr/>
              <p:nvPr/>
            </p:nvGrpSpPr>
            <p:grpSpPr>
              <a:xfrm>
                <a:off x="844960" y="211067"/>
                <a:ext cx="295583" cy="291778"/>
                <a:chOff x="6964679" y="3405250"/>
                <a:chExt cx="497782" cy="491375"/>
              </a:xfrm>
            </p:grpSpPr>
            <p:cxnSp>
              <p:nvCxnSpPr>
                <p:cNvPr id="640" name="Google Shape;640;p21"/>
                <p:cNvCxnSpPr/>
                <p:nvPr/>
              </p:nvCxnSpPr>
              <p:spPr>
                <a:xfrm>
                  <a:off x="6969504" y="3405250"/>
                  <a:ext cx="488100" cy="488100"/>
                </a:xfrm>
                <a:prstGeom prst="straightConnector1">
                  <a:avLst/>
                </a:prstGeom>
                <a:noFill/>
                <a:ln cap="flat" cmpd="sng" w="9525">
                  <a:solidFill>
                    <a:schemeClr val="dk1"/>
                  </a:solidFill>
                  <a:prstDash val="solid"/>
                  <a:round/>
                  <a:headEnd len="med" w="med" type="none"/>
                  <a:tailEnd len="med" w="med" type="none"/>
                </a:ln>
              </p:spPr>
            </p:cxnSp>
            <p:sp>
              <p:nvSpPr>
                <p:cNvPr id="641" name="Google Shape;641;p21"/>
                <p:cNvSpPr/>
                <p:nvPr/>
              </p:nvSpPr>
              <p:spPr>
                <a:xfrm>
                  <a:off x="6964679" y="340602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sp>
          <p:nvSpPr>
            <p:cNvPr id="642" name="Google Shape;642;p21"/>
            <p:cNvSpPr/>
            <p:nvPr/>
          </p:nvSpPr>
          <p:spPr>
            <a:xfrm>
              <a:off x="5013025" y="270800"/>
              <a:ext cx="3835775" cy="2925275"/>
            </a:xfrm>
            <a:custGeom>
              <a:rect b="b" l="l" r="r" t="t"/>
              <a:pathLst>
                <a:path extrusionOk="0" h="117011" w="153431">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3384" y="117011"/>
                  </a:lnTo>
                </a:path>
              </a:pathLst>
            </a:custGeom>
            <a:noFill/>
            <a:ln cap="flat" cmpd="sng" w="9525">
              <a:solidFill>
                <a:schemeClr val="lt2"/>
              </a:solidFill>
              <a:prstDash val="solid"/>
              <a:round/>
              <a:headEnd len="med" w="med" type="none"/>
              <a:tailEnd len="med" w="med" type="none"/>
            </a:ln>
          </p:spPr>
        </p:sp>
        <p:sp>
          <p:nvSpPr>
            <p:cNvPr id="643" name="Google Shape;643;p21"/>
            <p:cNvSpPr/>
            <p:nvPr/>
          </p:nvSpPr>
          <p:spPr>
            <a:xfrm rot="5400000">
              <a:off x="-1185175" y="3592988"/>
              <a:ext cx="3058325" cy="121925"/>
            </a:xfrm>
            <a:custGeom>
              <a:rect b="b" l="l" r="r" t="t"/>
              <a:pathLst>
                <a:path extrusionOk="0" h="4877" w="122333">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cap="flat" cmpd="sng" w="9525">
              <a:solidFill>
                <a:schemeClr val="lt2"/>
              </a:solidFill>
              <a:prstDash val="solid"/>
              <a:round/>
              <a:headEnd len="med" w="med" type="none"/>
              <a:tailEnd len="med" w="med" type="none"/>
            </a:ln>
          </p:spPr>
        </p:sp>
        <p:grpSp>
          <p:nvGrpSpPr>
            <p:cNvPr id="644" name="Google Shape;644;p21"/>
            <p:cNvGrpSpPr/>
            <p:nvPr/>
          </p:nvGrpSpPr>
          <p:grpSpPr>
            <a:xfrm>
              <a:off x="871016" y="4783238"/>
              <a:ext cx="2446837" cy="95401"/>
              <a:chOff x="-2255350" y="596250"/>
              <a:chExt cx="1431150" cy="55800"/>
            </a:xfrm>
          </p:grpSpPr>
          <p:cxnSp>
            <p:nvCxnSpPr>
              <p:cNvPr id="645" name="Google Shape;645;p21"/>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46" name="Google Shape;646;p21"/>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47" name="Google Shape;647;p21"/>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48" name="Google Shape;648;p21"/>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49" name="Google Shape;649;p21"/>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0" name="Google Shape;650;p21"/>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1" name="Google Shape;651;p21"/>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2" name="Google Shape;652;p21"/>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3" name="Google Shape;653;p21"/>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4" name="Google Shape;654;p21"/>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5" name="Google Shape;655;p21"/>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6" name="Google Shape;656;p21"/>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7" name="Google Shape;657;p21"/>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8" name="Google Shape;658;p21"/>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59" name="Google Shape;659;p21"/>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0" name="Google Shape;660;p21"/>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1" name="Google Shape;661;p21"/>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2" name="Google Shape;662;p21"/>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3" name="Google Shape;663;p21"/>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4" name="Google Shape;664;p21"/>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5" name="Google Shape;665;p21"/>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6" name="Google Shape;666;p21"/>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7" name="Google Shape;667;p21"/>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8" name="Google Shape;668;p21"/>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69" name="Google Shape;669;p21"/>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670" name="Google Shape;670;p21"/>
          <p:cNvGrpSpPr/>
          <p:nvPr/>
        </p:nvGrpSpPr>
        <p:grpSpPr>
          <a:xfrm flipH="1" rot="10800000">
            <a:off x="222687" y="216356"/>
            <a:ext cx="8698575" cy="4702687"/>
            <a:chOff x="219300" y="220313"/>
            <a:chExt cx="8698575" cy="4702687"/>
          </a:xfrm>
        </p:grpSpPr>
        <p:pic>
          <p:nvPicPr>
            <p:cNvPr id="671" name="Google Shape;671;p21"/>
            <p:cNvPicPr preferRelativeResize="0"/>
            <p:nvPr/>
          </p:nvPicPr>
          <p:blipFill rotWithShape="1">
            <a:blip r:embed="rId6">
              <a:alphaModFix/>
            </a:blip>
            <a:srcRect b="7375" l="3247" r="3425" t="14657"/>
            <a:stretch/>
          </p:blipFill>
          <p:spPr>
            <a:xfrm>
              <a:off x="7942675" y="220313"/>
              <a:ext cx="930601" cy="1099576"/>
            </a:xfrm>
            <a:prstGeom prst="rect">
              <a:avLst/>
            </a:prstGeom>
            <a:noFill/>
            <a:ln>
              <a:noFill/>
            </a:ln>
          </p:spPr>
        </p:pic>
        <p:pic>
          <p:nvPicPr>
            <p:cNvPr id="672" name="Google Shape;672;p21"/>
            <p:cNvPicPr preferRelativeResize="0"/>
            <p:nvPr/>
          </p:nvPicPr>
          <p:blipFill rotWithShape="1">
            <a:blip r:embed="rId7">
              <a:alphaModFix/>
            </a:blip>
            <a:srcRect b="2865" l="23932" r="22873" t="2874"/>
            <a:stretch/>
          </p:blipFill>
          <p:spPr>
            <a:xfrm flipH="1">
              <a:off x="8499150" y="3110025"/>
              <a:ext cx="418725" cy="1812974"/>
            </a:xfrm>
            <a:prstGeom prst="rect">
              <a:avLst/>
            </a:prstGeom>
            <a:noFill/>
            <a:ln>
              <a:noFill/>
            </a:ln>
          </p:spPr>
        </p:pic>
        <p:pic>
          <p:nvPicPr>
            <p:cNvPr id="673" name="Google Shape;673;p21"/>
            <p:cNvPicPr preferRelativeResize="0"/>
            <p:nvPr/>
          </p:nvPicPr>
          <p:blipFill rotWithShape="1">
            <a:blip r:embed="rId7">
              <a:alphaModFix/>
            </a:blip>
            <a:srcRect b="-2059" l="22063" r="22063" t="3059"/>
            <a:stretch/>
          </p:blipFill>
          <p:spPr>
            <a:xfrm flipH="1" rot="10800000">
              <a:off x="219300" y="699775"/>
              <a:ext cx="418725" cy="1812974"/>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74" name="Shape 674"/>
        <p:cNvGrpSpPr/>
        <p:nvPr/>
      </p:nvGrpSpPr>
      <p:grpSpPr>
        <a:xfrm>
          <a:off x="0" y="0"/>
          <a:ext cx="0" cy="0"/>
          <a:chOff x="0" y="0"/>
          <a:chExt cx="0" cy="0"/>
        </a:xfrm>
      </p:grpSpPr>
      <p:pic>
        <p:nvPicPr>
          <p:cNvPr id="675" name="Google Shape;675;p22"/>
          <p:cNvPicPr preferRelativeResize="0"/>
          <p:nvPr/>
        </p:nvPicPr>
        <p:blipFill>
          <a:blip r:embed="rId2">
            <a:alphaModFix/>
          </a:blip>
          <a:stretch>
            <a:fillRect/>
          </a:stretch>
        </p:blipFill>
        <p:spPr>
          <a:xfrm flipH="1">
            <a:off x="-1200" y="0"/>
            <a:ext cx="9144000" cy="5143500"/>
          </a:xfrm>
          <a:prstGeom prst="rect">
            <a:avLst/>
          </a:prstGeom>
          <a:noFill/>
          <a:ln>
            <a:noFill/>
          </a:ln>
        </p:spPr>
      </p:pic>
      <p:grpSp>
        <p:nvGrpSpPr>
          <p:cNvPr id="676" name="Google Shape;676;p22"/>
          <p:cNvGrpSpPr/>
          <p:nvPr/>
        </p:nvGrpSpPr>
        <p:grpSpPr>
          <a:xfrm flipH="1" rot="10800000">
            <a:off x="363350" y="264825"/>
            <a:ext cx="8491122" cy="4882534"/>
            <a:chOff x="363350" y="-3850"/>
            <a:chExt cx="8491122" cy="4882534"/>
          </a:xfrm>
        </p:grpSpPr>
        <p:sp>
          <p:nvSpPr>
            <p:cNvPr id="677" name="Google Shape;677;p22"/>
            <p:cNvSpPr/>
            <p:nvPr/>
          </p:nvSpPr>
          <p:spPr>
            <a:xfrm flipH="1">
              <a:off x="8738401" y="-3850"/>
              <a:ext cx="105000" cy="2617950"/>
            </a:xfrm>
            <a:custGeom>
              <a:rect b="b" l="l" r="r" t="t"/>
              <a:pathLst>
                <a:path extrusionOk="0" h="104718" w="4200">
                  <a:moveTo>
                    <a:pt x="12" y="104718"/>
                  </a:moveTo>
                  <a:lnTo>
                    <a:pt x="12" y="82914"/>
                  </a:lnTo>
                  <a:lnTo>
                    <a:pt x="3798" y="79127"/>
                  </a:lnTo>
                  <a:lnTo>
                    <a:pt x="3798" y="71323"/>
                  </a:lnTo>
                  <a:lnTo>
                    <a:pt x="60" y="67556"/>
                  </a:lnTo>
                  <a:lnTo>
                    <a:pt x="30" y="44428"/>
                  </a:lnTo>
                  <a:lnTo>
                    <a:pt x="4200" y="40281"/>
                  </a:lnTo>
                  <a:lnTo>
                    <a:pt x="4200" y="14173"/>
                  </a:lnTo>
                  <a:lnTo>
                    <a:pt x="0" y="9912"/>
                  </a:lnTo>
                  <a:lnTo>
                    <a:pt x="30" y="0"/>
                  </a:lnTo>
                </a:path>
              </a:pathLst>
            </a:custGeom>
            <a:noFill/>
            <a:ln cap="flat" cmpd="sng" w="9525">
              <a:solidFill>
                <a:schemeClr val="lt2"/>
              </a:solidFill>
              <a:prstDash val="solid"/>
              <a:round/>
              <a:headEnd len="med" w="med" type="none"/>
              <a:tailEnd len="med" w="med" type="none"/>
            </a:ln>
          </p:spPr>
        </p:sp>
        <p:sp>
          <p:nvSpPr>
            <p:cNvPr id="678" name="Google Shape;678;p22"/>
            <p:cNvSpPr/>
            <p:nvPr/>
          </p:nvSpPr>
          <p:spPr>
            <a:xfrm>
              <a:off x="363350" y="4769250"/>
              <a:ext cx="3736325" cy="104650"/>
            </a:xfrm>
            <a:custGeom>
              <a:rect b="b" l="l" r="r" t="t"/>
              <a:pathLst>
                <a:path extrusionOk="0" h="4186" w="149453">
                  <a:moveTo>
                    <a:pt x="149453" y="343"/>
                  </a:moveTo>
                  <a:lnTo>
                    <a:pt x="90165" y="461"/>
                  </a:lnTo>
                  <a:lnTo>
                    <a:pt x="86585" y="4186"/>
                  </a:lnTo>
                  <a:lnTo>
                    <a:pt x="28279" y="4186"/>
                  </a:lnTo>
                  <a:lnTo>
                    <a:pt x="4590" y="4131"/>
                  </a:lnTo>
                  <a:lnTo>
                    <a:pt x="0" y="0"/>
                  </a:lnTo>
                </a:path>
              </a:pathLst>
            </a:custGeom>
            <a:noFill/>
            <a:ln cap="flat" cmpd="sng" w="9525">
              <a:solidFill>
                <a:schemeClr val="lt2"/>
              </a:solidFill>
              <a:prstDash val="solid"/>
              <a:round/>
              <a:headEnd len="med" w="med" type="none"/>
              <a:tailEnd len="med" w="med" type="none"/>
            </a:ln>
          </p:spPr>
        </p:sp>
        <p:grpSp>
          <p:nvGrpSpPr>
            <p:cNvPr id="679" name="Google Shape;679;p22"/>
            <p:cNvGrpSpPr/>
            <p:nvPr/>
          </p:nvGrpSpPr>
          <p:grpSpPr>
            <a:xfrm>
              <a:off x="8472221" y="4489323"/>
              <a:ext cx="382251" cy="389362"/>
              <a:chOff x="5524675" y="3423250"/>
              <a:chExt cx="467700" cy="476400"/>
            </a:xfrm>
          </p:grpSpPr>
          <p:cxnSp>
            <p:nvCxnSpPr>
              <p:cNvPr id="680" name="Google Shape;680;p22"/>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681" name="Google Shape;681;p22"/>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grpSp>
        <p:nvGrpSpPr>
          <p:cNvPr id="682" name="Google Shape;682;p22"/>
          <p:cNvGrpSpPr/>
          <p:nvPr/>
        </p:nvGrpSpPr>
        <p:grpSpPr>
          <a:xfrm flipH="1" rot="10800000">
            <a:off x="289491" y="4783295"/>
            <a:ext cx="2446837" cy="95401"/>
            <a:chOff x="-2255350" y="596250"/>
            <a:chExt cx="1431150" cy="55800"/>
          </a:xfrm>
        </p:grpSpPr>
        <p:cxnSp>
          <p:nvCxnSpPr>
            <p:cNvPr id="683" name="Google Shape;683;p22"/>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84" name="Google Shape;684;p22"/>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85" name="Google Shape;685;p22"/>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86" name="Google Shape;686;p22"/>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87" name="Google Shape;687;p22"/>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88" name="Google Shape;688;p22"/>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89" name="Google Shape;689;p22"/>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0" name="Google Shape;690;p22"/>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1" name="Google Shape;691;p22"/>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2" name="Google Shape;692;p22"/>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3" name="Google Shape;693;p22"/>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4" name="Google Shape;694;p22"/>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5" name="Google Shape;695;p22"/>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6" name="Google Shape;696;p22"/>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7" name="Google Shape;697;p22"/>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8" name="Google Shape;698;p22"/>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699" name="Google Shape;699;p22"/>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0" name="Google Shape;700;p22"/>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1" name="Google Shape;701;p22"/>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2" name="Google Shape;702;p22"/>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3" name="Google Shape;703;p22"/>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4" name="Google Shape;704;p22"/>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5" name="Google Shape;705;p22"/>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6" name="Google Shape;706;p22"/>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707" name="Google Shape;707;p22"/>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pic>
        <p:nvPicPr>
          <p:cNvPr id="708" name="Google Shape;708;p22"/>
          <p:cNvPicPr preferRelativeResize="0"/>
          <p:nvPr/>
        </p:nvPicPr>
        <p:blipFill rotWithShape="1">
          <a:blip r:embed="rId3">
            <a:alphaModFix/>
          </a:blip>
          <a:srcRect b="7371" l="3247" r="3425" t="17795"/>
          <a:stretch/>
        </p:blipFill>
        <p:spPr>
          <a:xfrm flipH="1">
            <a:off x="265650" y="264859"/>
            <a:ext cx="930601" cy="10553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09" name="Shape 709"/>
        <p:cNvGrpSpPr/>
        <p:nvPr/>
      </p:nvGrpSpPr>
      <p:grpSpPr>
        <a:xfrm>
          <a:off x="0" y="0"/>
          <a:ext cx="0" cy="0"/>
          <a:chOff x="0" y="0"/>
          <a:chExt cx="0" cy="0"/>
        </a:xfrm>
      </p:grpSpPr>
      <p:pic>
        <p:nvPicPr>
          <p:cNvPr id="710" name="Google Shape;710;p23"/>
          <p:cNvPicPr preferRelativeResize="0"/>
          <p:nvPr/>
        </p:nvPicPr>
        <p:blipFill>
          <a:blip r:embed="rId2">
            <a:alphaModFix/>
          </a:blip>
          <a:stretch>
            <a:fillRect/>
          </a:stretch>
        </p:blipFill>
        <p:spPr>
          <a:xfrm flipH="1">
            <a:off x="0" y="0"/>
            <a:ext cx="9144000" cy="5143500"/>
          </a:xfrm>
          <a:prstGeom prst="rect">
            <a:avLst/>
          </a:prstGeom>
          <a:noFill/>
          <a:ln>
            <a:noFill/>
          </a:ln>
        </p:spPr>
      </p:pic>
      <p:grpSp>
        <p:nvGrpSpPr>
          <p:cNvPr id="711" name="Google Shape;711;p23"/>
          <p:cNvGrpSpPr/>
          <p:nvPr/>
        </p:nvGrpSpPr>
        <p:grpSpPr>
          <a:xfrm rot="10800000">
            <a:off x="2957082" y="180100"/>
            <a:ext cx="5920918" cy="4747269"/>
            <a:chOff x="247925" y="181588"/>
            <a:chExt cx="5920918" cy="4747269"/>
          </a:xfrm>
        </p:grpSpPr>
        <p:pic>
          <p:nvPicPr>
            <p:cNvPr id="712" name="Google Shape;712;p23"/>
            <p:cNvPicPr preferRelativeResize="0"/>
            <p:nvPr/>
          </p:nvPicPr>
          <p:blipFill rotWithShape="1">
            <a:blip r:embed="rId3">
              <a:alphaModFix/>
            </a:blip>
            <a:srcRect b="-2059" l="22063" r="22063" t="3059"/>
            <a:stretch/>
          </p:blipFill>
          <p:spPr>
            <a:xfrm flipH="1" rot="5400000">
              <a:off x="5052993" y="3813007"/>
              <a:ext cx="418725" cy="1812974"/>
            </a:xfrm>
            <a:prstGeom prst="rect">
              <a:avLst/>
            </a:prstGeom>
            <a:noFill/>
            <a:ln>
              <a:noFill/>
            </a:ln>
          </p:spPr>
        </p:pic>
        <p:pic>
          <p:nvPicPr>
            <p:cNvPr id="713" name="Google Shape;713;p23"/>
            <p:cNvPicPr preferRelativeResize="0"/>
            <p:nvPr/>
          </p:nvPicPr>
          <p:blipFill rotWithShape="1">
            <a:blip r:embed="rId4">
              <a:alphaModFix/>
            </a:blip>
            <a:srcRect b="7375" l="3247" r="3425" t="14657"/>
            <a:stretch/>
          </p:blipFill>
          <p:spPr>
            <a:xfrm flipH="1">
              <a:off x="247925" y="181588"/>
              <a:ext cx="930601" cy="1099576"/>
            </a:xfrm>
            <a:prstGeom prst="rect">
              <a:avLst/>
            </a:prstGeom>
            <a:noFill/>
            <a:ln>
              <a:noFill/>
            </a:ln>
          </p:spPr>
        </p:pic>
      </p:grpSp>
      <p:grpSp>
        <p:nvGrpSpPr>
          <p:cNvPr id="714" name="Google Shape;714;p23"/>
          <p:cNvGrpSpPr/>
          <p:nvPr/>
        </p:nvGrpSpPr>
        <p:grpSpPr>
          <a:xfrm rot="10800000">
            <a:off x="-42900" y="245169"/>
            <a:ext cx="8881465" cy="4738513"/>
            <a:chOff x="292535" y="162550"/>
            <a:chExt cx="8881465" cy="4738513"/>
          </a:xfrm>
        </p:grpSpPr>
        <p:grpSp>
          <p:nvGrpSpPr>
            <p:cNvPr id="715" name="Google Shape;715;p23"/>
            <p:cNvGrpSpPr/>
            <p:nvPr/>
          </p:nvGrpSpPr>
          <p:grpSpPr>
            <a:xfrm>
              <a:off x="292535" y="267398"/>
              <a:ext cx="8560412" cy="4608048"/>
              <a:chOff x="292535" y="267398"/>
              <a:chExt cx="8560412" cy="4608048"/>
            </a:xfrm>
          </p:grpSpPr>
          <p:grpSp>
            <p:nvGrpSpPr>
              <p:cNvPr id="716" name="Google Shape;716;p23"/>
              <p:cNvGrpSpPr/>
              <p:nvPr/>
            </p:nvGrpSpPr>
            <p:grpSpPr>
              <a:xfrm>
                <a:off x="8470696" y="267398"/>
                <a:ext cx="382251" cy="389362"/>
                <a:chOff x="5428199" y="3328517"/>
                <a:chExt cx="467700" cy="476400"/>
              </a:xfrm>
            </p:grpSpPr>
            <p:cxnSp>
              <p:nvCxnSpPr>
                <p:cNvPr id="717" name="Google Shape;717;p23"/>
                <p:cNvCxnSpPr/>
                <p:nvPr/>
              </p:nvCxnSpPr>
              <p:spPr>
                <a:xfrm>
                  <a:off x="5662049" y="3328517"/>
                  <a:ext cx="0" cy="476400"/>
                </a:xfrm>
                <a:prstGeom prst="straightConnector1">
                  <a:avLst/>
                </a:prstGeom>
                <a:noFill/>
                <a:ln cap="flat" cmpd="sng" w="9525">
                  <a:solidFill>
                    <a:schemeClr val="dk1"/>
                  </a:solidFill>
                  <a:prstDash val="solid"/>
                  <a:round/>
                  <a:headEnd len="med" w="med" type="none"/>
                  <a:tailEnd len="med" w="med" type="none"/>
                </a:ln>
              </p:spPr>
            </p:cxnSp>
            <p:cxnSp>
              <p:nvCxnSpPr>
                <p:cNvPr id="718" name="Google Shape;718;p23"/>
                <p:cNvCxnSpPr/>
                <p:nvPr/>
              </p:nvCxnSpPr>
              <p:spPr>
                <a:xfrm>
                  <a:off x="5428199" y="3566717"/>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719" name="Google Shape;719;p23"/>
              <p:cNvGrpSpPr/>
              <p:nvPr/>
            </p:nvGrpSpPr>
            <p:grpSpPr>
              <a:xfrm flipH="1" rot="10800000">
                <a:off x="292535" y="4583667"/>
                <a:ext cx="295583" cy="291778"/>
                <a:chOff x="6517769" y="3538039"/>
                <a:chExt cx="497782" cy="491375"/>
              </a:xfrm>
            </p:grpSpPr>
            <p:cxnSp>
              <p:nvCxnSpPr>
                <p:cNvPr id="720" name="Google Shape;720;p23"/>
                <p:cNvCxnSpPr/>
                <p:nvPr/>
              </p:nvCxnSpPr>
              <p:spPr>
                <a:xfrm>
                  <a:off x="6522594" y="3538039"/>
                  <a:ext cx="488100" cy="488100"/>
                </a:xfrm>
                <a:prstGeom prst="straightConnector1">
                  <a:avLst/>
                </a:prstGeom>
                <a:noFill/>
                <a:ln cap="flat" cmpd="sng" w="9525">
                  <a:solidFill>
                    <a:schemeClr val="dk1"/>
                  </a:solidFill>
                  <a:prstDash val="solid"/>
                  <a:round/>
                  <a:headEnd len="med" w="med" type="none"/>
                  <a:tailEnd len="med" w="med" type="none"/>
                </a:ln>
              </p:spPr>
            </p:cxnSp>
            <p:sp>
              <p:nvSpPr>
                <p:cNvPr id="721" name="Google Shape;721;p23"/>
                <p:cNvSpPr/>
                <p:nvPr/>
              </p:nvSpPr>
              <p:spPr>
                <a:xfrm>
                  <a:off x="6517769" y="3538814"/>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grpSp>
          <p:nvGrpSpPr>
            <p:cNvPr id="722" name="Google Shape;722;p23"/>
            <p:cNvGrpSpPr/>
            <p:nvPr/>
          </p:nvGrpSpPr>
          <p:grpSpPr>
            <a:xfrm>
              <a:off x="1130775" y="162550"/>
              <a:ext cx="8043225" cy="4738513"/>
              <a:chOff x="1125600" y="125275"/>
              <a:chExt cx="8043225" cy="4738513"/>
            </a:xfrm>
          </p:grpSpPr>
          <p:sp>
            <p:nvSpPr>
              <p:cNvPr id="723" name="Google Shape;723;p23"/>
              <p:cNvSpPr/>
              <p:nvPr/>
            </p:nvSpPr>
            <p:spPr>
              <a:xfrm>
                <a:off x="1125600" y="125275"/>
                <a:ext cx="2723125" cy="121925"/>
              </a:xfrm>
              <a:custGeom>
                <a:rect b="b" l="l" r="r" t="t"/>
                <a:pathLst>
                  <a:path extrusionOk="0" h="4877" w="108925">
                    <a:moveTo>
                      <a:pt x="0" y="4188"/>
                    </a:moveTo>
                    <a:lnTo>
                      <a:pt x="21804" y="4188"/>
                    </a:lnTo>
                    <a:lnTo>
                      <a:pt x="25591" y="402"/>
                    </a:lnTo>
                    <a:lnTo>
                      <a:pt x="33395" y="402"/>
                    </a:lnTo>
                    <a:lnTo>
                      <a:pt x="37870" y="4877"/>
                    </a:lnTo>
                    <a:lnTo>
                      <a:pt x="59560" y="4877"/>
                    </a:lnTo>
                    <a:lnTo>
                      <a:pt x="64437" y="0"/>
                    </a:lnTo>
                    <a:lnTo>
                      <a:pt x="90545" y="0"/>
                    </a:lnTo>
                    <a:lnTo>
                      <a:pt x="95336" y="4791"/>
                    </a:lnTo>
                    <a:lnTo>
                      <a:pt x="108925" y="4842"/>
                    </a:lnTo>
                  </a:path>
                </a:pathLst>
              </a:custGeom>
              <a:noFill/>
              <a:ln cap="flat" cmpd="sng" w="9525">
                <a:solidFill>
                  <a:schemeClr val="lt2"/>
                </a:solidFill>
                <a:prstDash val="solid"/>
                <a:round/>
                <a:headEnd len="med" w="med" type="none"/>
                <a:tailEnd len="med" w="med" type="none"/>
              </a:ln>
            </p:spPr>
          </p:sp>
          <p:sp>
            <p:nvSpPr>
              <p:cNvPr id="724" name="Google Shape;724;p23"/>
              <p:cNvSpPr/>
              <p:nvPr/>
            </p:nvSpPr>
            <p:spPr>
              <a:xfrm>
                <a:off x="6110500" y="4741863"/>
                <a:ext cx="3058325" cy="121925"/>
              </a:xfrm>
              <a:custGeom>
                <a:rect b="b" l="l" r="r" t="t"/>
                <a:pathLst>
                  <a:path extrusionOk="0" h="4877" w="122333">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cap="flat" cmpd="sng" w="9525">
                <a:solidFill>
                  <a:schemeClr val="lt2"/>
                </a:solidFill>
                <a:prstDash val="solid"/>
                <a:round/>
                <a:headEnd len="med" w="med" type="none"/>
                <a:tailEnd len="med" w="med" type="none"/>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90" name="Shape 90"/>
        <p:cNvGrpSpPr/>
        <p:nvPr/>
      </p:nvGrpSpPr>
      <p:grpSpPr>
        <a:xfrm>
          <a:off x="0" y="0"/>
          <a:ext cx="0" cy="0"/>
          <a:chOff x="0" y="0"/>
          <a:chExt cx="0" cy="0"/>
        </a:xfrm>
      </p:grpSpPr>
      <p:pic>
        <p:nvPicPr>
          <p:cNvPr id="91" name="Google Shape;91;p4"/>
          <p:cNvPicPr preferRelativeResize="0"/>
          <p:nvPr/>
        </p:nvPicPr>
        <p:blipFill>
          <a:blip r:embed="rId2">
            <a:alphaModFix/>
          </a:blip>
          <a:stretch>
            <a:fillRect/>
          </a:stretch>
        </p:blipFill>
        <p:spPr>
          <a:xfrm flipH="1">
            <a:off x="0" y="-2850"/>
            <a:ext cx="9144000" cy="5143500"/>
          </a:xfrm>
          <a:prstGeom prst="rect">
            <a:avLst/>
          </a:prstGeom>
          <a:noFill/>
          <a:ln>
            <a:noFill/>
          </a:ln>
        </p:spPr>
      </p:pic>
      <p:sp>
        <p:nvSpPr>
          <p:cNvPr id="92" name="Google Shape;9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4"/>
          <p:cNvSpPr txBox="1"/>
          <p:nvPr>
            <p:ph idx="1" type="body"/>
          </p:nvPr>
        </p:nvSpPr>
        <p:spPr>
          <a:xfrm>
            <a:off x="720000" y="1078501"/>
            <a:ext cx="7704000" cy="385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94" name="Google Shape;94;p4"/>
          <p:cNvGrpSpPr/>
          <p:nvPr/>
        </p:nvGrpSpPr>
        <p:grpSpPr>
          <a:xfrm>
            <a:off x="285175" y="267516"/>
            <a:ext cx="8563625" cy="4915609"/>
            <a:chOff x="285175" y="267516"/>
            <a:chExt cx="8563625" cy="4915609"/>
          </a:xfrm>
        </p:grpSpPr>
        <p:grpSp>
          <p:nvGrpSpPr>
            <p:cNvPr id="95" name="Google Shape;95;p4"/>
            <p:cNvGrpSpPr/>
            <p:nvPr/>
          </p:nvGrpSpPr>
          <p:grpSpPr>
            <a:xfrm flipH="1" rot="10800000">
              <a:off x="301583" y="267516"/>
              <a:ext cx="382251" cy="389362"/>
              <a:chOff x="5524675" y="3423250"/>
              <a:chExt cx="467700" cy="476400"/>
            </a:xfrm>
          </p:grpSpPr>
          <p:cxnSp>
            <p:nvCxnSpPr>
              <p:cNvPr id="96" name="Google Shape;96;p4"/>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97" name="Google Shape;97;p4"/>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98" name="Google Shape;98;p4"/>
            <p:cNvGrpSpPr/>
            <p:nvPr/>
          </p:nvGrpSpPr>
          <p:grpSpPr>
            <a:xfrm flipH="1" rot="10800000">
              <a:off x="6365966" y="4780410"/>
              <a:ext cx="2446837" cy="95401"/>
              <a:chOff x="-2255350" y="596250"/>
              <a:chExt cx="1431150" cy="55800"/>
            </a:xfrm>
          </p:grpSpPr>
          <p:cxnSp>
            <p:nvCxnSpPr>
              <p:cNvPr id="99" name="Google Shape;99;p4"/>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0" name="Google Shape;100;p4"/>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1" name="Google Shape;101;p4"/>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2" name="Google Shape;102;p4"/>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3" name="Google Shape;103;p4"/>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4" name="Google Shape;104;p4"/>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5" name="Google Shape;105;p4"/>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6" name="Google Shape;106;p4"/>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7" name="Google Shape;107;p4"/>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8" name="Google Shape;108;p4"/>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09" name="Google Shape;109;p4"/>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0" name="Google Shape;110;p4"/>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1" name="Google Shape;111;p4"/>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2" name="Google Shape;112;p4"/>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3" name="Google Shape;113;p4"/>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4" name="Google Shape;114;p4"/>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5" name="Google Shape;115;p4"/>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6" name="Google Shape;116;p4"/>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7" name="Google Shape;117;p4"/>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8" name="Google Shape;118;p4"/>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19" name="Google Shape;119;p4"/>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20" name="Google Shape;120;p4"/>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21" name="Google Shape;121;p4"/>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22" name="Google Shape;122;p4"/>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23" name="Google Shape;123;p4"/>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sp>
          <p:nvSpPr>
            <p:cNvPr id="124" name="Google Shape;124;p4"/>
            <p:cNvSpPr/>
            <p:nvPr/>
          </p:nvSpPr>
          <p:spPr>
            <a:xfrm>
              <a:off x="5013025" y="270800"/>
              <a:ext cx="3835775" cy="3878475"/>
            </a:xfrm>
            <a:custGeom>
              <a:rect b="b" l="l" r="r" t="t"/>
              <a:pathLst>
                <a:path extrusionOk="0" h="155139" w="153431">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2739" y="155139"/>
                  </a:lnTo>
                </a:path>
              </a:pathLst>
            </a:custGeom>
            <a:noFill/>
            <a:ln cap="flat" cmpd="sng" w="9525">
              <a:solidFill>
                <a:schemeClr val="lt2"/>
              </a:solidFill>
              <a:prstDash val="solid"/>
              <a:round/>
              <a:headEnd len="med" w="med" type="none"/>
              <a:tailEnd len="med" w="med" type="none"/>
            </a:ln>
          </p:spPr>
        </p:sp>
        <p:sp>
          <p:nvSpPr>
            <p:cNvPr id="125" name="Google Shape;125;p4"/>
            <p:cNvSpPr/>
            <p:nvPr/>
          </p:nvSpPr>
          <p:spPr>
            <a:xfrm>
              <a:off x="285175" y="2124800"/>
              <a:ext cx="119775" cy="3058325"/>
            </a:xfrm>
            <a:custGeom>
              <a:rect b="b" l="l" r="r" t="t"/>
              <a:pathLst>
                <a:path extrusionOk="0" h="122333" w="4791">
                  <a:moveTo>
                    <a:pt x="603" y="0"/>
                  </a:moveTo>
                  <a:lnTo>
                    <a:pt x="1820" y="17698"/>
                  </a:lnTo>
                  <a:lnTo>
                    <a:pt x="4583" y="14876"/>
                  </a:lnTo>
                  <a:lnTo>
                    <a:pt x="468" y="17581"/>
                  </a:lnTo>
                  <a:lnTo>
                    <a:pt x="409" y="38006"/>
                  </a:lnTo>
                  <a:lnTo>
                    <a:pt x="468" y="60055"/>
                  </a:lnTo>
                  <a:lnTo>
                    <a:pt x="4791" y="64437"/>
                  </a:lnTo>
                  <a:lnTo>
                    <a:pt x="4791" y="90545"/>
                  </a:lnTo>
                  <a:lnTo>
                    <a:pt x="0" y="95336"/>
                  </a:lnTo>
                  <a:lnTo>
                    <a:pt x="0" y="122333"/>
                  </a:lnTo>
                </a:path>
              </a:pathLst>
            </a:custGeom>
            <a:noFill/>
            <a:ln cap="flat" cmpd="sng" w="9525">
              <a:solidFill>
                <a:schemeClr val="lt2"/>
              </a:solidFill>
              <a:prstDash val="solid"/>
              <a:round/>
              <a:headEnd len="med" w="med" type="none"/>
              <a:tailEnd len="med" w="med" type="none"/>
            </a:ln>
          </p:spPr>
        </p:sp>
      </p:grpSp>
      <p:pic>
        <p:nvPicPr>
          <p:cNvPr id="126" name="Google Shape;126;p4"/>
          <p:cNvPicPr preferRelativeResize="0"/>
          <p:nvPr/>
        </p:nvPicPr>
        <p:blipFill rotWithShape="1">
          <a:blip r:embed="rId3">
            <a:alphaModFix/>
          </a:blip>
          <a:srcRect b="7375" l="3247" r="3425" t="14657"/>
          <a:stretch/>
        </p:blipFill>
        <p:spPr>
          <a:xfrm>
            <a:off x="7942675" y="220313"/>
            <a:ext cx="930601" cy="1099576"/>
          </a:xfrm>
          <a:prstGeom prst="rect">
            <a:avLst/>
          </a:prstGeom>
          <a:noFill/>
          <a:ln>
            <a:noFill/>
          </a:ln>
        </p:spPr>
      </p:pic>
      <p:pic>
        <p:nvPicPr>
          <p:cNvPr id="127" name="Google Shape;127;p4"/>
          <p:cNvPicPr preferRelativeResize="0"/>
          <p:nvPr/>
        </p:nvPicPr>
        <p:blipFill rotWithShape="1">
          <a:blip r:embed="rId4">
            <a:alphaModFix/>
          </a:blip>
          <a:srcRect b="0" l="18027" r="22317" t="0"/>
          <a:stretch/>
        </p:blipFill>
        <p:spPr>
          <a:xfrm>
            <a:off x="189450" y="1520150"/>
            <a:ext cx="421075" cy="12360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8" name="Shape 128"/>
        <p:cNvGrpSpPr/>
        <p:nvPr/>
      </p:nvGrpSpPr>
      <p:grpSpPr>
        <a:xfrm>
          <a:off x="0" y="0"/>
          <a:ext cx="0" cy="0"/>
          <a:chOff x="0" y="0"/>
          <a:chExt cx="0" cy="0"/>
        </a:xfrm>
      </p:grpSpPr>
      <p:pic>
        <p:nvPicPr>
          <p:cNvPr id="129" name="Google Shape;129;p5"/>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30" name="Google Shape;13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5"/>
          <p:cNvSpPr txBox="1"/>
          <p:nvPr>
            <p:ph idx="1" type="subTitle"/>
          </p:nvPr>
        </p:nvSpPr>
        <p:spPr>
          <a:xfrm>
            <a:off x="5105875" y="2719225"/>
            <a:ext cx="2404200" cy="16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5"/>
          <p:cNvSpPr txBox="1"/>
          <p:nvPr>
            <p:ph idx="2" type="subTitle"/>
          </p:nvPr>
        </p:nvSpPr>
        <p:spPr>
          <a:xfrm>
            <a:off x="1633925" y="2719225"/>
            <a:ext cx="2404200" cy="16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3" name="Google Shape;133;p5"/>
          <p:cNvSpPr txBox="1"/>
          <p:nvPr>
            <p:ph idx="3" type="subTitle"/>
          </p:nvPr>
        </p:nvSpPr>
        <p:spPr>
          <a:xfrm>
            <a:off x="1633924" y="2216875"/>
            <a:ext cx="2404200" cy="524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4" name="Google Shape;134;p5"/>
          <p:cNvSpPr txBox="1"/>
          <p:nvPr>
            <p:ph idx="4" type="subTitle"/>
          </p:nvPr>
        </p:nvSpPr>
        <p:spPr>
          <a:xfrm>
            <a:off x="5105876" y="2216875"/>
            <a:ext cx="2404200" cy="524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Rajdhani SemiBold"/>
                <a:ea typeface="Rajdhani SemiBold"/>
                <a:cs typeface="Rajdhani SemiBold"/>
                <a:sym typeface="Rajdhani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pic>
        <p:nvPicPr>
          <p:cNvPr id="135" name="Google Shape;135;p5"/>
          <p:cNvPicPr preferRelativeResize="0"/>
          <p:nvPr/>
        </p:nvPicPr>
        <p:blipFill rotWithShape="1">
          <a:blip r:embed="rId3">
            <a:alphaModFix/>
          </a:blip>
          <a:srcRect b="-2059" l="22063" r="22063" t="3059"/>
          <a:stretch/>
        </p:blipFill>
        <p:spPr>
          <a:xfrm rot="10800000">
            <a:off x="8513925" y="1368775"/>
            <a:ext cx="418725" cy="1812974"/>
          </a:xfrm>
          <a:prstGeom prst="rect">
            <a:avLst/>
          </a:prstGeom>
          <a:noFill/>
          <a:ln>
            <a:noFill/>
          </a:ln>
        </p:spPr>
      </p:pic>
      <p:grpSp>
        <p:nvGrpSpPr>
          <p:cNvPr id="136" name="Google Shape;136;p5"/>
          <p:cNvGrpSpPr/>
          <p:nvPr/>
        </p:nvGrpSpPr>
        <p:grpSpPr>
          <a:xfrm>
            <a:off x="289521" y="264838"/>
            <a:ext cx="8599379" cy="5154387"/>
            <a:chOff x="289521" y="264838"/>
            <a:chExt cx="8599379" cy="5154387"/>
          </a:xfrm>
        </p:grpSpPr>
        <p:sp>
          <p:nvSpPr>
            <p:cNvPr id="137" name="Google Shape;137;p5"/>
            <p:cNvSpPr/>
            <p:nvPr/>
          </p:nvSpPr>
          <p:spPr>
            <a:xfrm>
              <a:off x="8747000" y="3022400"/>
              <a:ext cx="141900" cy="2396825"/>
            </a:xfrm>
            <a:custGeom>
              <a:rect b="b" l="l" r="r" t="t"/>
              <a:pathLst>
                <a:path extrusionOk="0" h="95873" w="5676">
                  <a:moveTo>
                    <a:pt x="4188" y="0"/>
                  </a:moveTo>
                  <a:lnTo>
                    <a:pt x="4188" y="21804"/>
                  </a:lnTo>
                  <a:lnTo>
                    <a:pt x="402" y="25591"/>
                  </a:lnTo>
                  <a:lnTo>
                    <a:pt x="402" y="33395"/>
                  </a:lnTo>
                  <a:lnTo>
                    <a:pt x="4877" y="37870"/>
                  </a:lnTo>
                  <a:lnTo>
                    <a:pt x="4877" y="59560"/>
                  </a:lnTo>
                  <a:lnTo>
                    <a:pt x="0" y="64437"/>
                  </a:lnTo>
                  <a:lnTo>
                    <a:pt x="0" y="90545"/>
                  </a:lnTo>
                  <a:lnTo>
                    <a:pt x="4791" y="95336"/>
                  </a:lnTo>
                  <a:lnTo>
                    <a:pt x="5676" y="95873"/>
                  </a:lnTo>
                </a:path>
              </a:pathLst>
            </a:custGeom>
            <a:noFill/>
            <a:ln cap="flat" cmpd="sng" w="9525">
              <a:solidFill>
                <a:schemeClr val="lt2"/>
              </a:solidFill>
              <a:prstDash val="solid"/>
              <a:round/>
              <a:headEnd len="med" w="med" type="none"/>
              <a:tailEnd len="med" w="med" type="none"/>
            </a:ln>
          </p:spPr>
        </p:sp>
        <p:grpSp>
          <p:nvGrpSpPr>
            <p:cNvPr id="138" name="Google Shape;138;p5"/>
            <p:cNvGrpSpPr/>
            <p:nvPr/>
          </p:nvGrpSpPr>
          <p:grpSpPr>
            <a:xfrm flipH="1">
              <a:off x="289521" y="264838"/>
              <a:ext cx="2446837" cy="95401"/>
              <a:chOff x="-2255350" y="596250"/>
              <a:chExt cx="1431150" cy="55800"/>
            </a:xfrm>
          </p:grpSpPr>
          <p:cxnSp>
            <p:nvCxnSpPr>
              <p:cNvPr id="139" name="Google Shape;139;p5"/>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0" name="Google Shape;140;p5"/>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1" name="Google Shape;141;p5"/>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2" name="Google Shape;142;p5"/>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3" name="Google Shape;143;p5"/>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4" name="Google Shape;144;p5"/>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5" name="Google Shape;145;p5"/>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6" name="Google Shape;146;p5"/>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7" name="Google Shape;147;p5"/>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8" name="Google Shape;148;p5"/>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49" name="Google Shape;149;p5"/>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0" name="Google Shape;150;p5"/>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1" name="Google Shape;151;p5"/>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2" name="Google Shape;152;p5"/>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3" name="Google Shape;153;p5"/>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4" name="Google Shape;154;p5"/>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5" name="Google Shape;155;p5"/>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6" name="Google Shape;156;p5"/>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7" name="Google Shape;157;p5"/>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8" name="Google Shape;158;p5"/>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59" name="Google Shape;159;p5"/>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60" name="Google Shape;160;p5"/>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61" name="Google Shape;161;p5"/>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62" name="Google Shape;162;p5"/>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63" name="Google Shape;163;p5"/>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grpSp>
          <p:nvGrpSpPr>
            <p:cNvPr id="164" name="Google Shape;164;p5"/>
            <p:cNvGrpSpPr/>
            <p:nvPr/>
          </p:nvGrpSpPr>
          <p:grpSpPr>
            <a:xfrm flipH="1">
              <a:off x="289528" y="4489298"/>
              <a:ext cx="382251" cy="389362"/>
              <a:chOff x="5524675" y="3423250"/>
              <a:chExt cx="467700" cy="476400"/>
            </a:xfrm>
          </p:grpSpPr>
          <p:cxnSp>
            <p:nvCxnSpPr>
              <p:cNvPr id="165" name="Google Shape;165;p5"/>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5"/>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167" name="Google Shape;167;p5"/>
            <p:cNvGrpSpPr/>
            <p:nvPr/>
          </p:nvGrpSpPr>
          <p:grpSpPr>
            <a:xfrm flipH="1">
              <a:off x="8498132" y="264842"/>
              <a:ext cx="295583" cy="291778"/>
              <a:chOff x="4783137" y="3276924"/>
              <a:chExt cx="497782" cy="491375"/>
            </a:xfrm>
          </p:grpSpPr>
          <p:cxnSp>
            <p:nvCxnSpPr>
              <p:cNvPr id="168" name="Google Shape;168;p5"/>
              <p:cNvCxnSpPr/>
              <p:nvPr/>
            </p:nvCxnSpPr>
            <p:spPr>
              <a:xfrm>
                <a:off x="4787962" y="3276924"/>
                <a:ext cx="488100" cy="48810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5"/>
              <p:cNvSpPr/>
              <p:nvPr/>
            </p:nvSpPr>
            <p:spPr>
              <a:xfrm>
                <a:off x="4783137" y="3277699"/>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pic>
        <p:nvPicPr>
          <p:cNvPr id="171" name="Google Shape;171;p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72" name="Google Shape;172;p6"/>
          <p:cNvGrpSpPr/>
          <p:nvPr/>
        </p:nvGrpSpPr>
        <p:grpSpPr>
          <a:xfrm>
            <a:off x="289535" y="-3850"/>
            <a:ext cx="8564937" cy="4882534"/>
            <a:chOff x="289535" y="-3850"/>
            <a:chExt cx="8564937" cy="4882534"/>
          </a:xfrm>
        </p:grpSpPr>
        <p:sp>
          <p:nvSpPr>
            <p:cNvPr id="173" name="Google Shape;173;p6"/>
            <p:cNvSpPr/>
            <p:nvPr/>
          </p:nvSpPr>
          <p:spPr>
            <a:xfrm flipH="1">
              <a:off x="8738401" y="-3850"/>
              <a:ext cx="105000" cy="2617950"/>
            </a:xfrm>
            <a:custGeom>
              <a:rect b="b" l="l" r="r" t="t"/>
              <a:pathLst>
                <a:path extrusionOk="0" h="104718" w="4200">
                  <a:moveTo>
                    <a:pt x="12" y="104718"/>
                  </a:moveTo>
                  <a:lnTo>
                    <a:pt x="12" y="82914"/>
                  </a:lnTo>
                  <a:lnTo>
                    <a:pt x="3798" y="79127"/>
                  </a:lnTo>
                  <a:lnTo>
                    <a:pt x="3798" y="71323"/>
                  </a:lnTo>
                  <a:lnTo>
                    <a:pt x="60" y="67556"/>
                  </a:lnTo>
                  <a:lnTo>
                    <a:pt x="30" y="44428"/>
                  </a:lnTo>
                  <a:lnTo>
                    <a:pt x="4200" y="40281"/>
                  </a:lnTo>
                  <a:lnTo>
                    <a:pt x="4200" y="14173"/>
                  </a:lnTo>
                  <a:lnTo>
                    <a:pt x="0" y="9912"/>
                  </a:lnTo>
                  <a:lnTo>
                    <a:pt x="30" y="0"/>
                  </a:lnTo>
                </a:path>
              </a:pathLst>
            </a:custGeom>
            <a:noFill/>
            <a:ln cap="flat" cmpd="sng" w="9525">
              <a:solidFill>
                <a:schemeClr val="lt2"/>
              </a:solidFill>
              <a:prstDash val="solid"/>
              <a:round/>
              <a:headEnd len="med" w="med" type="none"/>
              <a:tailEnd len="med" w="med" type="none"/>
            </a:ln>
          </p:spPr>
        </p:sp>
        <p:sp>
          <p:nvSpPr>
            <p:cNvPr id="174" name="Google Shape;174;p6"/>
            <p:cNvSpPr/>
            <p:nvPr/>
          </p:nvSpPr>
          <p:spPr>
            <a:xfrm>
              <a:off x="363350" y="4769250"/>
              <a:ext cx="3736325" cy="104650"/>
            </a:xfrm>
            <a:custGeom>
              <a:rect b="b" l="l" r="r" t="t"/>
              <a:pathLst>
                <a:path extrusionOk="0" h="4186" w="149453">
                  <a:moveTo>
                    <a:pt x="149453" y="343"/>
                  </a:moveTo>
                  <a:lnTo>
                    <a:pt x="90165" y="461"/>
                  </a:lnTo>
                  <a:lnTo>
                    <a:pt x="86585" y="4186"/>
                  </a:lnTo>
                  <a:lnTo>
                    <a:pt x="28279" y="4186"/>
                  </a:lnTo>
                  <a:lnTo>
                    <a:pt x="4590" y="4131"/>
                  </a:lnTo>
                  <a:lnTo>
                    <a:pt x="0" y="0"/>
                  </a:lnTo>
                </a:path>
              </a:pathLst>
            </a:custGeom>
            <a:noFill/>
            <a:ln cap="flat" cmpd="sng" w="9525">
              <a:solidFill>
                <a:schemeClr val="lt2"/>
              </a:solidFill>
              <a:prstDash val="solid"/>
              <a:round/>
              <a:headEnd len="med" w="med" type="none"/>
              <a:tailEnd len="med" w="med" type="none"/>
            </a:ln>
          </p:spPr>
        </p:sp>
        <p:grpSp>
          <p:nvGrpSpPr>
            <p:cNvPr id="175" name="Google Shape;175;p6"/>
            <p:cNvGrpSpPr/>
            <p:nvPr/>
          </p:nvGrpSpPr>
          <p:grpSpPr>
            <a:xfrm>
              <a:off x="8472221" y="4489323"/>
              <a:ext cx="382251" cy="389362"/>
              <a:chOff x="5524675" y="3423250"/>
              <a:chExt cx="467700" cy="476400"/>
            </a:xfrm>
          </p:grpSpPr>
          <p:cxnSp>
            <p:nvCxnSpPr>
              <p:cNvPr id="176" name="Google Shape;176;p6"/>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177" name="Google Shape;177;p6"/>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178" name="Google Shape;178;p6"/>
            <p:cNvGrpSpPr/>
            <p:nvPr/>
          </p:nvGrpSpPr>
          <p:grpSpPr>
            <a:xfrm>
              <a:off x="289535" y="264842"/>
              <a:ext cx="295583" cy="291778"/>
              <a:chOff x="6451375" y="3405250"/>
              <a:chExt cx="497782" cy="491375"/>
            </a:xfrm>
          </p:grpSpPr>
          <p:cxnSp>
            <p:nvCxnSpPr>
              <p:cNvPr id="179" name="Google Shape;179;p6"/>
              <p:cNvCxnSpPr/>
              <p:nvPr/>
            </p:nvCxnSpPr>
            <p:spPr>
              <a:xfrm>
                <a:off x="6456200" y="3405250"/>
                <a:ext cx="488100" cy="48810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6"/>
              <p:cNvSpPr/>
              <p:nvPr/>
            </p:nvSpPr>
            <p:spPr>
              <a:xfrm>
                <a:off x="6451375" y="3406025"/>
                <a:ext cx="497782" cy="490600"/>
              </a:xfrm>
              <a:custGeom>
                <a:rect b="b" l="l" r="r" t="t"/>
                <a:pathLst>
                  <a:path extrusionOk="0" h="19624" w="22722">
                    <a:moveTo>
                      <a:pt x="0" y="19624"/>
                    </a:moveTo>
                    <a:lnTo>
                      <a:pt x="22722" y="19624"/>
                    </a:lnTo>
                    <a:lnTo>
                      <a:pt x="22722" y="0"/>
                    </a:lnTo>
                  </a:path>
                </a:pathLst>
              </a:custGeom>
              <a:noFill/>
              <a:ln cap="flat" cmpd="sng" w="9525">
                <a:solidFill>
                  <a:schemeClr val="dk1"/>
                </a:solidFill>
                <a:prstDash val="solid"/>
                <a:round/>
                <a:headEnd len="med" w="med" type="none"/>
                <a:tailEnd len="med" w="med" type="none"/>
              </a:ln>
            </p:spPr>
          </p:sp>
        </p:grpSp>
      </p:grpSp>
      <p:sp>
        <p:nvSpPr>
          <p:cNvPr id="181" name="Google Shape;18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2" name="Google Shape;182;p6"/>
          <p:cNvPicPr preferRelativeResize="0"/>
          <p:nvPr/>
        </p:nvPicPr>
        <p:blipFill rotWithShape="1">
          <a:blip r:embed="rId3">
            <a:alphaModFix/>
          </a:blip>
          <a:srcRect b="0" l="18027" r="22317" t="0"/>
          <a:stretch/>
        </p:blipFill>
        <p:spPr>
          <a:xfrm rot="10800000">
            <a:off x="8528001" y="2226175"/>
            <a:ext cx="421075" cy="1236026"/>
          </a:xfrm>
          <a:prstGeom prst="rect">
            <a:avLst/>
          </a:prstGeom>
          <a:noFill/>
          <a:ln>
            <a:noFill/>
          </a:ln>
        </p:spPr>
      </p:pic>
      <p:pic>
        <p:nvPicPr>
          <p:cNvPr id="183" name="Google Shape;183;p6"/>
          <p:cNvPicPr preferRelativeResize="0"/>
          <p:nvPr/>
        </p:nvPicPr>
        <p:blipFill rotWithShape="1">
          <a:blip r:embed="rId4">
            <a:alphaModFix/>
          </a:blip>
          <a:srcRect b="7371" l="3247" r="3425" t="17795"/>
          <a:stretch/>
        </p:blipFill>
        <p:spPr>
          <a:xfrm rot="10800000">
            <a:off x="265650" y="3823275"/>
            <a:ext cx="930601" cy="1055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4" name="Shape 184"/>
        <p:cNvGrpSpPr/>
        <p:nvPr/>
      </p:nvGrpSpPr>
      <p:grpSpPr>
        <a:xfrm>
          <a:off x="0" y="0"/>
          <a:ext cx="0" cy="0"/>
          <a:chOff x="0" y="0"/>
          <a:chExt cx="0" cy="0"/>
        </a:xfrm>
      </p:grpSpPr>
      <p:pic>
        <p:nvPicPr>
          <p:cNvPr id="185" name="Google Shape;185;p7"/>
          <p:cNvPicPr preferRelativeResize="0"/>
          <p:nvPr/>
        </p:nvPicPr>
        <p:blipFill>
          <a:blip r:embed="rId2">
            <a:alphaModFix/>
          </a:blip>
          <a:stretch>
            <a:fillRect/>
          </a:stretch>
        </p:blipFill>
        <p:spPr>
          <a:xfrm flipH="1" rot="10800000">
            <a:off x="0" y="-50"/>
            <a:ext cx="9144000" cy="5143500"/>
          </a:xfrm>
          <a:prstGeom prst="rect">
            <a:avLst/>
          </a:prstGeom>
          <a:noFill/>
          <a:ln>
            <a:noFill/>
          </a:ln>
        </p:spPr>
      </p:pic>
      <p:sp>
        <p:nvSpPr>
          <p:cNvPr id="186" name="Google Shape;186;p7"/>
          <p:cNvSpPr txBox="1"/>
          <p:nvPr>
            <p:ph type="title"/>
          </p:nvPr>
        </p:nvSpPr>
        <p:spPr>
          <a:xfrm>
            <a:off x="713225" y="781200"/>
            <a:ext cx="4058700" cy="102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7"/>
          <p:cNvSpPr txBox="1"/>
          <p:nvPr>
            <p:ph idx="1" type="subTitle"/>
          </p:nvPr>
        </p:nvSpPr>
        <p:spPr>
          <a:xfrm>
            <a:off x="713225" y="1868700"/>
            <a:ext cx="4058700" cy="24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188" name="Google Shape;188;p7"/>
          <p:cNvSpPr/>
          <p:nvPr>
            <p:ph idx="2" type="pic"/>
          </p:nvPr>
        </p:nvSpPr>
        <p:spPr>
          <a:xfrm>
            <a:off x="5169075" y="539500"/>
            <a:ext cx="3227400" cy="4064400"/>
          </a:xfrm>
          <a:prstGeom prst="rect">
            <a:avLst/>
          </a:prstGeom>
          <a:noFill/>
          <a:ln>
            <a:noFill/>
          </a:ln>
        </p:spPr>
      </p:sp>
      <p:grpSp>
        <p:nvGrpSpPr>
          <p:cNvPr id="189" name="Google Shape;189;p7"/>
          <p:cNvGrpSpPr/>
          <p:nvPr/>
        </p:nvGrpSpPr>
        <p:grpSpPr>
          <a:xfrm>
            <a:off x="269196" y="266706"/>
            <a:ext cx="8579604" cy="4603396"/>
            <a:chOff x="269196" y="266706"/>
            <a:chExt cx="8579604" cy="4603396"/>
          </a:xfrm>
        </p:grpSpPr>
        <p:grpSp>
          <p:nvGrpSpPr>
            <p:cNvPr id="190" name="Google Shape;190;p7"/>
            <p:cNvGrpSpPr/>
            <p:nvPr/>
          </p:nvGrpSpPr>
          <p:grpSpPr>
            <a:xfrm flipH="1" rot="10800000">
              <a:off x="269196" y="266706"/>
              <a:ext cx="382251" cy="389362"/>
              <a:chOff x="5506765" y="3382781"/>
              <a:chExt cx="467700" cy="476400"/>
            </a:xfrm>
          </p:grpSpPr>
          <p:cxnSp>
            <p:nvCxnSpPr>
              <p:cNvPr id="191" name="Google Shape;191;p7"/>
              <p:cNvCxnSpPr/>
              <p:nvPr/>
            </p:nvCxnSpPr>
            <p:spPr>
              <a:xfrm>
                <a:off x="5740615" y="3382781"/>
                <a:ext cx="0" cy="47640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7"/>
              <p:cNvCxnSpPr/>
              <p:nvPr/>
            </p:nvCxnSpPr>
            <p:spPr>
              <a:xfrm>
                <a:off x="5506765" y="3620981"/>
                <a:ext cx="467700" cy="0"/>
              </a:xfrm>
              <a:prstGeom prst="straightConnector1">
                <a:avLst/>
              </a:prstGeom>
              <a:noFill/>
              <a:ln cap="flat" cmpd="sng" w="9525">
                <a:solidFill>
                  <a:schemeClr val="dk1"/>
                </a:solidFill>
                <a:prstDash val="solid"/>
                <a:round/>
                <a:headEnd len="med" w="med" type="none"/>
                <a:tailEnd len="med" w="med" type="none"/>
              </a:ln>
            </p:spPr>
          </p:cxnSp>
        </p:grpSp>
        <p:grpSp>
          <p:nvGrpSpPr>
            <p:cNvPr id="193" name="Google Shape;193;p7"/>
            <p:cNvGrpSpPr/>
            <p:nvPr/>
          </p:nvGrpSpPr>
          <p:grpSpPr>
            <a:xfrm flipH="1" rot="10800000">
              <a:off x="304616" y="4774701"/>
              <a:ext cx="2446837" cy="95401"/>
              <a:chOff x="-2255350" y="596250"/>
              <a:chExt cx="1431150" cy="55800"/>
            </a:xfrm>
          </p:grpSpPr>
          <p:cxnSp>
            <p:nvCxnSpPr>
              <p:cNvPr id="194" name="Google Shape;194;p7"/>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95" name="Google Shape;195;p7"/>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96" name="Google Shape;196;p7"/>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97" name="Google Shape;197;p7"/>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98" name="Google Shape;198;p7"/>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199" name="Google Shape;199;p7"/>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0" name="Google Shape;200;p7"/>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1" name="Google Shape;201;p7"/>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2" name="Google Shape;202;p7"/>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3" name="Google Shape;203;p7"/>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4" name="Google Shape;204;p7"/>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5" name="Google Shape;205;p7"/>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6" name="Google Shape;206;p7"/>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7" name="Google Shape;207;p7"/>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8" name="Google Shape;208;p7"/>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09" name="Google Shape;209;p7"/>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0" name="Google Shape;210;p7"/>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1" name="Google Shape;211;p7"/>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2" name="Google Shape;212;p7"/>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3" name="Google Shape;213;p7"/>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4" name="Google Shape;214;p7"/>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5" name="Google Shape;215;p7"/>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6" name="Google Shape;216;p7"/>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7" name="Google Shape;217;p7"/>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18" name="Google Shape;218;p7"/>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sp>
          <p:nvSpPr>
            <p:cNvPr id="219" name="Google Shape;219;p7"/>
            <p:cNvSpPr/>
            <p:nvPr/>
          </p:nvSpPr>
          <p:spPr>
            <a:xfrm>
              <a:off x="5580725" y="270800"/>
              <a:ext cx="3268075" cy="4352225"/>
            </a:xfrm>
            <a:custGeom>
              <a:rect b="b" l="l" r="r" t="t"/>
              <a:pathLst>
                <a:path extrusionOk="0" h="174089" w="130723">
                  <a:moveTo>
                    <a:pt x="0" y="7806"/>
                  </a:moveTo>
                  <a:lnTo>
                    <a:pt x="33489" y="7620"/>
                  </a:lnTo>
                  <a:lnTo>
                    <a:pt x="41109" y="0"/>
                  </a:lnTo>
                  <a:lnTo>
                    <a:pt x="119976" y="0"/>
                  </a:lnTo>
                  <a:lnTo>
                    <a:pt x="124358" y="4382"/>
                  </a:lnTo>
                  <a:lnTo>
                    <a:pt x="124358" y="45149"/>
                  </a:lnTo>
                  <a:lnTo>
                    <a:pt x="130652" y="51441"/>
                  </a:lnTo>
                  <a:lnTo>
                    <a:pt x="130676" y="70077"/>
                  </a:lnTo>
                  <a:lnTo>
                    <a:pt x="123596" y="77153"/>
                  </a:lnTo>
                  <a:lnTo>
                    <a:pt x="123596" y="102489"/>
                  </a:lnTo>
                  <a:lnTo>
                    <a:pt x="130723" y="109567"/>
                  </a:lnTo>
                  <a:lnTo>
                    <a:pt x="130583" y="174089"/>
                  </a:lnTo>
                </a:path>
              </a:pathLst>
            </a:custGeom>
            <a:noFill/>
            <a:ln cap="flat" cmpd="sng" w="9525">
              <a:solidFill>
                <a:schemeClr val="lt2"/>
              </a:solidFill>
              <a:prstDash val="solid"/>
              <a:round/>
              <a:headEnd len="med" w="med" type="none"/>
              <a:tailEnd len="med" w="med" type="none"/>
            </a:ln>
          </p:spPr>
        </p:sp>
      </p:grpSp>
      <p:pic>
        <p:nvPicPr>
          <p:cNvPr id="220" name="Google Shape;220;p7"/>
          <p:cNvPicPr preferRelativeResize="0"/>
          <p:nvPr/>
        </p:nvPicPr>
        <p:blipFill rotWithShape="1">
          <a:blip r:embed="rId3">
            <a:alphaModFix/>
          </a:blip>
          <a:srcRect b="7375" l="3247" r="3425" t="14657"/>
          <a:stretch/>
        </p:blipFill>
        <p:spPr>
          <a:xfrm>
            <a:off x="7942675" y="220313"/>
            <a:ext cx="930601" cy="10995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3" name="Shape 223"/>
        <p:cNvGrpSpPr/>
        <p:nvPr/>
      </p:nvGrpSpPr>
      <p:grpSpPr>
        <a:xfrm>
          <a:off x="0" y="0"/>
          <a:ext cx="0" cy="0"/>
          <a:chOff x="0" y="0"/>
          <a:chExt cx="0" cy="0"/>
        </a:xfrm>
      </p:grpSpPr>
      <p:pic>
        <p:nvPicPr>
          <p:cNvPr id="224" name="Google Shape;224;p9"/>
          <p:cNvPicPr preferRelativeResize="0"/>
          <p:nvPr/>
        </p:nvPicPr>
        <p:blipFill>
          <a:blip r:embed="rId2">
            <a:alphaModFix/>
          </a:blip>
          <a:stretch>
            <a:fillRect/>
          </a:stretch>
        </p:blipFill>
        <p:spPr>
          <a:xfrm flipH="1" rot="10800000">
            <a:off x="17288" y="0"/>
            <a:ext cx="9144000" cy="5143500"/>
          </a:xfrm>
          <a:prstGeom prst="rect">
            <a:avLst/>
          </a:prstGeom>
          <a:noFill/>
          <a:ln>
            <a:noFill/>
          </a:ln>
        </p:spPr>
      </p:pic>
      <p:sp>
        <p:nvSpPr>
          <p:cNvPr id="225" name="Google Shape;225;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6" name="Google Shape;226;p9"/>
          <p:cNvSpPr txBox="1"/>
          <p:nvPr>
            <p:ph idx="1" type="body"/>
          </p:nvPr>
        </p:nvSpPr>
        <p:spPr>
          <a:xfrm>
            <a:off x="720000" y="1139550"/>
            <a:ext cx="7704000" cy="3022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Nunito Light"/>
              <a:buChar char="●"/>
              <a:defRPr/>
            </a:lvl1pPr>
            <a:lvl2pPr indent="-304800" lvl="1" marL="914400" rtl="0">
              <a:lnSpc>
                <a:spcPct val="100000"/>
              </a:lnSpc>
              <a:spcBef>
                <a:spcPts val="10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27" name="Google Shape;227;p9"/>
          <p:cNvGrpSpPr/>
          <p:nvPr/>
        </p:nvGrpSpPr>
        <p:grpSpPr>
          <a:xfrm>
            <a:off x="363350" y="-3850"/>
            <a:ext cx="8491122" cy="4882534"/>
            <a:chOff x="363350" y="-3850"/>
            <a:chExt cx="8491122" cy="4882534"/>
          </a:xfrm>
        </p:grpSpPr>
        <p:sp>
          <p:nvSpPr>
            <p:cNvPr id="228" name="Google Shape;228;p9"/>
            <p:cNvSpPr/>
            <p:nvPr/>
          </p:nvSpPr>
          <p:spPr>
            <a:xfrm flipH="1">
              <a:off x="8738401" y="-3850"/>
              <a:ext cx="105000" cy="2617950"/>
            </a:xfrm>
            <a:custGeom>
              <a:rect b="b" l="l" r="r" t="t"/>
              <a:pathLst>
                <a:path extrusionOk="0" h="104718" w="4200">
                  <a:moveTo>
                    <a:pt x="12" y="104718"/>
                  </a:moveTo>
                  <a:lnTo>
                    <a:pt x="12" y="82914"/>
                  </a:lnTo>
                  <a:lnTo>
                    <a:pt x="3798" y="79127"/>
                  </a:lnTo>
                  <a:lnTo>
                    <a:pt x="3798" y="71323"/>
                  </a:lnTo>
                  <a:lnTo>
                    <a:pt x="60" y="67556"/>
                  </a:lnTo>
                  <a:lnTo>
                    <a:pt x="30" y="44428"/>
                  </a:lnTo>
                  <a:lnTo>
                    <a:pt x="4200" y="40281"/>
                  </a:lnTo>
                  <a:lnTo>
                    <a:pt x="4200" y="14173"/>
                  </a:lnTo>
                  <a:lnTo>
                    <a:pt x="0" y="9912"/>
                  </a:lnTo>
                  <a:lnTo>
                    <a:pt x="30" y="0"/>
                  </a:lnTo>
                </a:path>
              </a:pathLst>
            </a:custGeom>
            <a:noFill/>
            <a:ln cap="flat" cmpd="sng" w="9525">
              <a:solidFill>
                <a:schemeClr val="lt2"/>
              </a:solidFill>
              <a:prstDash val="solid"/>
              <a:round/>
              <a:headEnd len="med" w="med" type="none"/>
              <a:tailEnd len="med" w="med" type="none"/>
            </a:ln>
          </p:spPr>
        </p:sp>
        <p:sp>
          <p:nvSpPr>
            <p:cNvPr id="229" name="Google Shape;229;p9"/>
            <p:cNvSpPr/>
            <p:nvPr/>
          </p:nvSpPr>
          <p:spPr>
            <a:xfrm>
              <a:off x="363350" y="4769250"/>
              <a:ext cx="3736325" cy="104650"/>
            </a:xfrm>
            <a:custGeom>
              <a:rect b="b" l="l" r="r" t="t"/>
              <a:pathLst>
                <a:path extrusionOk="0" h="4186" w="149453">
                  <a:moveTo>
                    <a:pt x="149453" y="343"/>
                  </a:moveTo>
                  <a:lnTo>
                    <a:pt x="90165" y="461"/>
                  </a:lnTo>
                  <a:lnTo>
                    <a:pt x="86585" y="4186"/>
                  </a:lnTo>
                  <a:lnTo>
                    <a:pt x="28279" y="4186"/>
                  </a:lnTo>
                  <a:lnTo>
                    <a:pt x="4590" y="4131"/>
                  </a:lnTo>
                  <a:lnTo>
                    <a:pt x="0" y="0"/>
                  </a:lnTo>
                </a:path>
              </a:pathLst>
            </a:custGeom>
            <a:noFill/>
            <a:ln cap="flat" cmpd="sng" w="9525">
              <a:solidFill>
                <a:schemeClr val="lt2"/>
              </a:solidFill>
              <a:prstDash val="solid"/>
              <a:round/>
              <a:headEnd len="med" w="med" type="none"/>
              <a:tailEnd len="med" w="med" type="none"/>
            </a:ln>
          </p:spPr>
        </p:sp>
        <p:grpSp>
          <p:nvGrpSpPr>
            <p:cNvPr id="230" name="Google Shape;230;p9"/>
            <p:cNvGrpSpPr/>
            <p:nvPr/>
          </p:nvGrpSpPr>
          <p:grpSpPr>
            <a:xfrm>
              <a:off x="8472221" y="4489323"/>
              <a:ext cx="382251" cy="389362"/>
              <a:chOff x="5524675" y="3423250"/>
              <a:chExt cx="467700" cy="476400"/>
            </a:xfrm>
          </p:grpSpPr>
          <p:cxnSp>
            <p:nvCxnSpPr>
              <p:cNvPr id="231" name="Google Shape;231;p9"/>
              <p:cNvCxnSpPr/>
              <p:nvPr/>
            </p:nvCxnSpPr>
            <p:spPr>
              <a:xfrm>
                <a:off x="5758525" y="3423250"/>
                <a:ext cx="0" cy="47640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9"/>
              <p:cNvCxnSpPr/>
              <p:nvPr/>
            </p:nvCxnSpPr>
            <p:spPr>
              <a:xfrm>
                <a:off x="5524675" y="3661450"/>
                <a:ext cx="467700" cy="0"/>
              </a:xfrm>
              <a:prstGeom prst="straightConnector1">
                <a:avLst/>
              </a:prstGeom>
              <a:noFill/>
              <a:ln cap="flat" cmpd="sng" w="9525">
                <a:solidFill>
                  <a:schemeClr val="dk1"/>
                </a:solidFill>
                <a:prstDash val="solid"/>
                <a:round/>
                <a:headEnd len="med" w="med" type="none"/>
                <a:tailEnd len="med" w="med" type="none"/>
              </a:ln>
            </p:spPr>
          </p:cxnSp>
        </p:grpSp>
      </p:grpSp>
      <p:grpSp>
        <p:nvGrpSpPr>
          <p:cNvPr id="233" name="Google Shape;233;p9"/>
          <p:cNvGrpSpPr/>
          <p:nvPr/>
        </p:nvGrpSpPr>
        <p:grpSpPr>
          <a:xfrm>
            <a:off x="289491" y="264813"/>
            <a:ext cx="2446837" cy="95401"/>
            <a:chOff x="-2255350" y="596250"/>
            <a:chExt cx="1431150" cy="55800"/>
          </a:xfrm>
        </p:grpSpPr>
        <p:cxnSp>
          <p:nvCxnSpPr>
            <p:cNvPr id="234" name="Google Shape;234;p9"/>
            <p:cNvCxnSpPr/>
            <p:nvPr/>
          </p:nvCxnSpPr>
          <p:spPr>
            <a:xfrm flipH="1" rot="10800000">
              <a:off x="-22553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35" name="Google Shape;235;p9"/>
            <p:cNvCxnSpPr/>
            <p:nvPr/>
          </p:nvCxnSpPr>
          <p:spPr>
            <a:xfrm flipH="1" rot="10800000">
              <a:off x="-21973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36" name="Google Shape;236;p9"/>
            <p:cNvCxnSpPr/>
            <p:nvPr/>
          </p:nvCxnSpPr>
          <p:spPr>
            <a:xfrm flipH="1" rot="10800000">
              <a:off x="-21393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37" name="Google Shape;237;p9"/>
            <p:cNvCxnSpPr/>
            <p:nvPr/>
          </p:nvCxnSpPr>
          <p:spPr>
            <a:xfrm flipH="1" rot="10800000">
              <a:off x="-20813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38" name="Google Shape;238;p9"/>
            <p:cNvCxnSpPr/>
            <p:nvPr/>
          </p:nvCxnSpPr>
          <p:spPr>
            <a:xfrm flipH="1" rot="10800000">
              <a:off x="-20233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39" name="Google Shape;239;p9"/>
            <p:cNvCxnSpPr/>
            <p:nvPr/>
          </p:nvCxnSpPr>
          <p:spPr>
            <a:xfrm flipH="1" rot="10800000">
              <a:off x="-19653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0" name="Google Shape;240;p9"/>
            <p:cNvCxnSpPr/>
            <p:nvPr/>
          </p:nvCxnSpPr>
          <p:spPr>
            <a:xfrm flipH="1" rot="10800000">
              <a:off x="-19073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1" name="Google Shape;241;p9"/>
            <p:cNvCxnSpPr/>
            <p:nvPr/>
          </p:nvCxnSpPr>
          <p:spPr>
            <a:xfrm flipH="1" rot="10800000">
              <a:off x="-18493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2" name="Google Shape;242;p9"/>
            <p:cNvCxnSpPr/>
            <p:nvPr/>
          </p:nvCxnSpPr>
          <p:spPr>
            <a:xfrm flipH="1" rot="10800000">
              <a:off x="-179140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3" name="Google Shape;243;p9"/>
            <p:cNvCxnSpPr/>
            <p:nvPr/>
          </p:nvCxnSpPr>
          <p:spPr>
            <a:xfrm flipH="1" rot="10800000">
              <a:off x="-173340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4" name="Google Shape;244;p9"/>
            <p:cNvCxnSpPr/>
            <p:nvPr/>
          </p:nvCxnSpPr>
          <p:spPr>
            <a:xfrm flipH="1" rot="10800000">
              <a:off x="-167541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5" name="Google Shape;245;p9"/>
            <p:cNvCxnSpPr/>
            <p:nvPr/>
          </p:nvCxnSpPr>
          <p:spPr>
            <a:xfrm flipH="1" rot="10800000">
              <a:off x="-161741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6" name="Google Shape;246;p9"/>
            <p:cNvCxnSpPr/>
            <p:nvPr/>
          </p:nvCxnSpPr>
          <p:spPr>
            <a:xfrm flipH="1" rot="10800000">
              <a:off x="-155942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7" name="Google Shape;247;p9"/>
            <p:cNvCxnSpPr/>
            <p:nvPr/>
          </p:nvCxnSpPr>
          <p:spPr>
            <a:xfrm flipH="1" rot="10800000">
              <a:off x="-150143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8" name="Google Shape;248;p9"/>
            <p:cNvCxnSpPr/>
            <p:nvPr/>
          </p:nvCxnSpPr>
          <p:spPr>
            <a:xfrm flipH="1" rot="10800000">
              <a:off x="-144343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49" name="Google Shape;249;p9"/>
            <p:cNvCxnSpPr/>
            <p:nvPr/>
          </p:nvCxnSpPr>
          <p:spPr>
            <a:xfrm flipH="1" rot="10800000">
              <a:off x="-138544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0" name="Google Shape;250;p9"/>
            <p:cNvCxnSpPr/>
            <p:nvPr/>
          </p:nvCxnSpPr>
          <p:spPr>
            <a:xfrm flipH="1" rot="10800000">
              <a:off x="-1327450"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1" name="Google Shape;251;p9"/>
            <p:cNvCxnSpPr/>
            <p:nvPr/>
          </p:nvCxnSpPr>
          <p:spPr>
            <a:xfrm flipH="1" rot="10800000">
              <a:off x="-1269456"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2" name="Google Shape;252;p9"/>
            <p:cNvCxnSpPr/>
            <p:nvPr/>
          </p:nvCxnSpPr>
          <p:spPr>
            <a:xfrm flipH="1" rot="10800000">
              <a:off x="-1211462"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3" name="Google Shape;253;p9"/>
            <p:cNvCxnSpPr/>
            <p:nvPr/>
          </p:nvCxnSpPr>
          <p:spPr>
            <a:xfrm flipH="1" rot="10800000">
              <a:off x="-1153469"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4" name="Google Shape;254;p9"/>
            <p:cNvCxnSpPr/>
            <p:nvPr/>
          </p:nvCxnSpPr>
          <p:spPr>
            <a:xfrm flipH="1" rot="10800000">
              <a:off x="-1095475"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5" name="Google Shape;255;p9"/>
            <p:cNvCxnSpPr/>
            <p:nvPr/>
          </p:nvCxnSpPr>
          <p:spPr>
            <a:xfrm flipH="1" rot="10800000">
              <a:off x="-1037481"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6" name="Google Shape;256;p9"/>
            <p:cNvCxnSpPr/>
            <p:nvPr/>
          </p:nvCxnSpPr>
          <p:spPr>
            <a:xfrm flipH="1" rot="10800000">
              <a:off x="-979487"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7" name="Google Shape;257;p9"/>
            <p:cNvCxnSpPr/>
            <p:nvPr/>
          </p:nvCxnSpPr>
          <p:spPr>
            <a:xfrm flipH="1" rot="10800000">
              <a:off x="-921494" y="596250"/>
              <a:ext cx="39300" cy="55800"/>
            </a:xfrm>
            <a:prstGeom prst="straightConnector1">
              <a:avLst/>
            </a:prstGeom>
            <a:noFill/>
            <a:ln cap="flat" cmpd="sng" w="19050">
              <a:solidFill>
                <a:schemeClr val="accent2"/>
              </a:solidFill>
              <a:prstDash val="solid"/>
              <a:round/>
              <a:headEnd len="med" w="med" type="none"/>
              <a:tailEnd len="med" w="med" type="none"/>
            </a:ln>
          </p:spPr>
        </p:cxnSp>
        <p:cxnSp>
          <p:nvCxnSpPr>
            <p:cNvPr id="258" name="Google Shape;258;p9"/>
            <p:cNvCxnSpPr/>
            <p:nvPr/>
          </p:nvCxnSpPr>
          <p:spPr>
            <a:xfrm flipH="1" rot="10800000">
              <a:off x="-863500" y="596250"/>
              <a:ext cx="39300" cy="55800"/>
            </a:xfrm>
            <a:prstGeom prst="straightConnector1">
              <a:avLst/>
            </a:prstGeom>
            <a:noFill/>
            <a:ln cap="flat" cmpd="sng" w="19050">
              <a:solidFill>
                <a:schemeClr val="accent2"/>
              </a:solidFill>
              <a:prstDash val="solid"/>
              <a:round/>
              <a:headEnd len="med" w="med" type="none"/>
              <a:tailEnd len="med" w="med" type="none"/>
            </a:ln>
          </p:spPr>
        </p:cxnSp>
      </p:grpSp>
      <p:pic>
        <p:nvPicPr>
          <p:cNvPr id="259" name="Google Shape;259;p9"/>
          <p:cNvPicPr preferRelativeResize="0"/>
          <p:nvPr/>
        </p:nvPicPr>
        <p:blipFill rotWithShape="1">
          <a:blip r:embed="rId3">
            <a:alphaModFix/>
          </a:blip>
          <a:srcRect b="7371" l="3247" r="3425" t="17795"/>
          <a:stretch/>
        </p:blipFill>
        <p:spPr>
          <a:xfrm rot="10800000">
            <a:off x="265650" y="3823275"/>
            <a:ext cx="930601" cy="10553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0" name="Shape 260"/>
        <p:cNvGrpSpPr/>
        <p:nvPr/>
      </p:nvGrpSpPr>
      <p:grpSpPr>
        <a:xfrm>
          <a:off x="0" y="0"/>
          <a:ext cx="0" cy="0"/>
          <a:chOff x="0" y="0"/>
          <a:chExt cx="0" cy="0"/>
        </a:xfrm>
      </p:grpSpPr>
      <p:sp>
        <p:nvSpPr>
          <p:cNvPr id="261" name="Google Shape;261;p10"/>
          <p:cNvSpPr/>
          <p:nvPr>
            <p:ph idx="2" type="pic"/>
          </p:nvPr>
        </p:nvSpPr>
        <p:spPr>
          <a:xfrm>
            <a:off x="0" y="0"/>
            <a:ext cx="9144000" cy="5143500"/>
          </a:xfrm>
          <a:prstGeom prst="rect">
            <a:avLst/>
          </a:prstGeom>
          <a:noFill/>
          <a:ln>
            <a:noFill/>
          </a:ln>
        </p:spPr>
      </p:sp>
      <p:sp>
        <p:nvSpPr>
          <p:cNvPr id="262" name="Google Shape;262;p10"/>
          <p:cNvSpPr txBox="1"/>
          <p:nvPr>
            <p:ph type="title"/>
          </p:nvPr>
        </p:nvSpPr>
        <p:spPr>
          <a:xfrm>
            <a:off x="1948800" y="4014450"/>
            <a:ext cx="5246400" cy="4416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1pPr>
            <a:lvl2pPr lvl="1"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2pPr>
            <a:lvl3pPr lvl="2"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3pPr>
            <a:lvl4pPr lvl="3"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4pPr>
            <a:lvl5pPr lvl="4"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5pPr>
            <a:lvl6pPr lvl="5"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6pPr>
            <a:lvl7pPr lvl="6"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7pPr>
            <a:lvl8pPr lvl="7"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8pPr>
            <a:lvl9pPr lvl="8" rtl="0">
              <a:spcBef>
                <a:spcPts val="0"/>
              </a:spcBef>
              <a:spcAft>
                <a:spcPts val="0"/>
              </a:spcAft>
              <a:buClr>
                <a:schemeClr val="dk1"/>
              </a:buClr>
              <a:buSzPts val="3000"/>
              <a:buFont typeface="Rajdhani SemiBold"/>
              <a:buNone/>
              <a:defRPr sz="3000">
                <a:solidFill>
                  <a:schemeClr val="dk1"/>
                </a:solidFill>
                <a:latin typeface="Rajdhani SemiBold"/>
                <a:ea typeface="Rajdhani SemiBold"/>
                <a:cs typeface="Rajdhani SemiBold"/>
                <a:sym typeface="Rajdhani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indent="-304800" lvl="1" marL="9144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dk2"/>
            </a:gs>
          </a:gsLst>
          <a:lin ang="2700006" scaled="0"/>
        </a:gradFill>
      </p:bgPr>
    </p:bg>
    <p:spTree>
      <p:nvGrpSpPr>
        <p:cNvPr id="728" name="Shape 728"/>
        <p:cNvGrpSpPr/>
        <p:nvPr/>
      </p:nvGrpSpPr>
      <p:grpSpPr>
        <a:xfrm>
          <a:off x="0" y="0"/>
          <a:ext cx="0" cy="0"/>
          <a:chOff x="0" y="0"/>
          <a:chExt cx="0" cy="0"/>
        </a:xfrm>
      </p:grpSpPr>
      <p:sp>
        <p:nvSpPr>
          <p:cNvPr id="729" name="Google Shape;729;p24"/>
          <p:cNvSpPr txBox="1"/>
          <p:nvPr>
            <p:ph type="ctrTitle"/>
          </p:nvPr>
        </p:nvSpPr>
        <p:spPr>
          <a:xfrm>
            <a:off x="1294500" y="1271424"/>
            <a:ext cx="6555000" cy="19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Speech Authentication for Mobile Devices</a:t>
            </a:r>
            <a:endParaRPr/>
          </a:p>
        </p:txBody>
      </p:sp>
      <p:sp>
        <p:nvSpPr>
          <p:cNvPr id="730" name="Google Shape;730;p24"/>
          <p:cNvSpPr txBox="1"/>
          <p:nvPr>
            <p:ph idx="1" type="subTitle"/>
          </p:nvPr>
        </p:nvSpPr>
        <p:spPr>
          <a:xfrm>
            <a:off x="1983300" y="3396263"/>
            <a:ext cx="5177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Joseph Carluccio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736" name="Google Shape;736;p25"/>
          <p:cNvSpPr txBox="1"/>
          <p:nvPr>
            <p:ph idx="2" type="subTitle"/>
          </p:nvPr>
        </p:nvSpPr>
        <p:spPr>
          <a:xfrm>
            <a:off x="1633928" y="2719225"/>
            <a:ext cx="6070200" cy="16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voice authentication system that allows users to either enroll or authenticate. This will be </a:t>
            </a:r>
            <a:r>
              <a:rPr lang="en"/>
              <a:t>implemented</a:t>
            </a:r>
            <a:r>
              <a:rPr lang="en"/>
              <a:t> with a GUI so that it can easily be integrated with other applications that require a password. Once recording, it will return the username and any other pertinent data of any authenticated users.</a:t>
            </a:r>
            <a:endParaRPr/>
          </a:p>
        </p:txBody>
      </p:sp>
      <p:sp>
        <p:nvSpPr>
          <p:cNvPr id="737" name="Google Shape;737;p25"/>
          <p:cNvSpPr txBox="1"/>
          <p:nvPr>
            <p:ph idx="3" type="subTitle"/>
          </p:nvPr>
        </p:nvSpPr>
        <p:spPr>
          <a:xfrm>
            <a:off x="1633926" y="2216875"/>
            <a:ext cx="60702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AIM</a:t>
            </a:r>
            <a:endParaRPr/>
          </a:p>
        </p:txBody>
      </p:sp>
      <p:sp>
        <p:nvSpPr>
          <p:cNvPr id="738" name="Google Shape;738;p25"/>
          <p:cNvSpPr/>
          <p:nvPr/>
        </p:nvSpPr>
        <p:spPr>
          <a:xfrm>
            <a:off x="4210051" y="1387200"/>
            <a:ext cx="723900" cy="721200"/>
          </a:xfrm>
          <a:prstGeom prst="snip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39" name="Google Shape;739;p25"/>
          <p:cNvGrpSpPr/>
          <p:nvPr/>
        </p:nvGrpSpPr>
        <p:grpSpPr>
          <a:xfrm>
            <a:off x="4306300" y="1535514"/>
            <a:ext cx="531383" cy="424558"/>
            <a:chOff x="3049653" y="2321468"/>
            <a:chExt cx="362991" cy="290018"/>
          </a:xfrm>
        </p:grpSpPr>
        <p:sp>
          <p:nvSpPr>
            <p:cNvPr id="740" name="Google Shape;740;p25"/>
            <p:cNvSpPr/>
            <p:nvPr/>
          </p:nvSpPr>
          <p:spPr>
            <a:xfrm>
              <a:off x="3280290" y="2429690"/>
              <a:ext cx="29913" cy="73957"/>
            </a:xfrm>
            <a:custGeom>
              <a:rect b="b" l="l" r="r" t="t"/>
              <a:pathLst>
                <a:path extrusionOk="0" h="2329" w="942">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41" name="Google Shape;741;p25"/>
            <p:cNvSpPr/>
            <p:nvPr/>
          </p:nvSpPr>
          <p:spPr>
            <a:xfrm>
              <a:off x="3317729" y="2392250"/>
              <a:ext cx="49570" cy="148836"/>
            </a:xfrm>
            <a:custGeom>
              <a:rect b="b" l="l" r="r" t="t"/>
              <a:pathLst>
                <a:path extrusionOk="0" h="4687" w="1561">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42" name="Google Shape;742;p25"/>
            <p:cNvSpPr/>
            <p:nvPr/>
          </p:nvSpPr>
          <p:spPr>
            <a:xfrm>
              <a:off x="3354406" y="2355954"/>
              <a:ext cx="58239" cy="222317"/>
            </a:xfrm>
            <a:custGeom>
              <a:rect b="b" l="l" r="r" t="t"/>
              <a:pathLst>
                <a:path extrusionOk="0" h="7001" w="1834">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43" name="Google Shape;743;p25"/>
            <p:cNvSpPr/>
            <p:nvPr/>
          </p:nvSpPr>
          <p:spPr>
            <a:xfrm>
              <a:off x="3049653" y="2321468"/>
              <a:ext cx="210250" cy="290018"/>
            </a:xfrm>
            <a:custGeom>
              <a:rect b="b" l="l" r="r" t="t"/>
              <a:pathLst>
                <a:path extrusionOk="0" h="9133" w="6621">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26"/>
          <p:cNvSpPr txBox="1"/>
          <p:nvPr>
            <p:ph type="title"/>
          </p:nvPr>
        </p:nvSpPr>
        <p:spPr>
          <a:xfrm>
            <a:off x="713225" y="781200"/>
            <a:ext cx="4058700" cy="10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749" name="Google Shape;749;p26"/>
          <p:cNvSpPr txBox="1"/>
          <p:nvPr>
            <p:ph idx="1" type="subTitle"/>
          </p:nvPr>
        </p:nvSpPr>
        <p:spPr>
          <a:xfrm>
            <a:off x="713225" y="1868700"/>
            <a:ext cx="4058700" cy="2493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Have you ever tried to unlock ur phone to use siri or set an alarm with your hands full?</a:t>
            </a:r>
            <a:endParaRPr/>
          </a:p>
          <a:p>
            <a:pPr indent="0" lvl="0" marL="0" rtl="0" algn="l">
              <a:spcBef>
                <a:spcPts val="1000"/>
              </a:spcBef>
              <a:spcAft>
                <a:spcPts val="0"/>
              </a:spcAft>
              <a:buNone/>
            </a:pPr>
            <a:r>
              <a:rPr lang="en"/>
              <a:t>This would allow the user to unlock their mobile device or any other apps that require a password</a:t>
            </a:r>
            <a:endParaRPr/>
          </a:p>
          <a:p>
            <a:pPr indent="-304800" lvl="0" marL="457200" rtl="0" algn="l">
              <a:spcBef>
                <a:spcPts val="1000"/>
              </a:spcBef>
              <a:spcAft>
                <a:spcPts val="0"/>
              </a:spcAft>
              <a:buSzPts val="1200"/>
              <a:buAutoNum type="arabicPeriod"/>
            </a:pPr>
            <a:r>
              <a:rPr lang="en"/>
              <a:t>Cater user experience for applications based on the actual user</a:t>
            </a:r>
            <a:endParaRPr/>
          </a:p>
          <a:p>
            <a:pPr indent="0" lvl="0" marL="0" rtl="0" algn="l">
              <a:spcBef>
                <a:spcPts val="1000"/>
              </a:spcBef>
              <a:spcAft>
                <a:spcPts val="1000"/>
              </a:spcAft>
              <a:buNone/>
            </a:pPr>
            <a:r>
              <a:rPr lang="en"/>
              <a:t>Use voice authentication to recognize the user and cater things like search results or settings based on the user’s profile</a:t>
            </a:r>
            <a:endParaRPr/>
          </a:p>
        </p:txBody>
      </p:sp>
      <p:pic>
        <p:nvPicPr>
          <p:cNvPr id="750" name="Google Shape;750;p26"/>
          <p:cNvPicPr preferRelativeResize="0"/>
          <p:nvPr/>
        </p:nvPicPr>
        <p:blipFill rotWithShape="1">
          <a:blip r:embed="rId3">
            <a:alphaModFix/>
          </a:blip>
          <a:srcRect b="0" l="9286" r="34296" t="0"/>
          <a:stretch/>
        </p:blipFill>
        <p:spPr>
          <a:xfrm>
            <a:off x="5286421" y="615700"/>
            <a:ext cx="3262429" cy="406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be used?</a:t>
            </a:r>
            <a:endParaRPr/>
          </a:p>
        </p:txBody>
      </p:sp>
      <p:sp>
        <p:nvSpPr>
          <p:cNvPr id="756" name="Google Shape;756;p27"/>
          <p:cNvSpPr txBox="1"/>
          <p:nvPr>
            <p:ph idx="1" type="subTitle"/>
          </p:nvPr>
        </p:nvSpPr>
        <p:spPr>
          <a:xfrm>
            <a:off x="720000" y="1557749"/>
            <a:ext cx="2233500" cy="12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pre-existing </a:t>
            </a:r>
            <a:r>
              <a:rPr lang="en"/>
              <a:t>python</a:t>
            </a:r>
            <a:r>
              <a:rPr lang="en"/>
              <a:t> library that supports several engines and APIs, like Google Speech Recognition, Google Cloud Speech API, Microsoft Bing Voice Recognition, etc.</a:t>
            </a:r>
            <a:endParaRPr/>
          </a:p>
        </p:txBody>
      </p:sp>
      <p:sp>
        <p:nvSpPr>
          <p:cNvPr id="757" name="Google Shape;757;p27"/>
          <p:cNvSpPr txBox="1"/>
          <p:nvPr>
            <p:ph idx="2" type="subTitle"/>
          </p:nvPr>
        </p:nvSpPr>
        <p:spPr>
          <a:xfrm>
            <a:off x="3455250" y="1557749"/>
            <a:ext cx="2233500" cy="12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aid in structuring and debugging the code</a:t>
            </a:r>
            <a:endParaRPr/>
          </a:p>
        </p:txBody>
      </p:sp>
      <p:sp>
        <p:nvSpPr>
          <p:cNvPr id="758" name="Google Shape;758;p27"/>
          <p:cNvSpPr txBox="1"/>
          <p:nvPr>
            <p:ph idx="3" type="subTitle"/>
          </p:nvPr>
        </p:nvSpPr>
        <p:spPr>
          <a:xfrm>
            <a:off x="720000" y="3364250"/>
            <a:ext cx="2233500" cy="12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actual speech recognition engine - </a:t>
            </a:r>
            <a:r>
              <a:rPr lang="en"/>
              <a:t>an open-source speech recognition system developed by Carnegie Mellon University</a:t>
            </a:r>
            <a:endParaRPr/>
          </a:p>
        </p:txBody>
      </p:sp>
      <p:sp>
        <p:nvSpPr>
          <p:cNvPr id="759" name="Google Shape;759;p27"/>
          <p:cNvSpPr txBox="1"/>
          <p:nvPr>
            <p:ph idx="4" type="subTitle"/>
          </p:nvPr>
        </p:nvSpPr>
        <p:spPr>
          <a:xfrm>
            <a:off x="3455250" y="3364250"/>
            <a:ext cx="2233500" cy="12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store users’ voice prints in a database in a serialized format.</a:t>
            </a:r>
            <a:endParaRPr/>
          </a:p>
        </p:txBody>
      </p:sp>
      <p:sp>
        <p:nvSpPr>
          <p:cNvPr id="760" name="Google Shape;760;p27"/>
          <p:cNvSpPr txBox="1"/>
          <p:nvPr>
            <p:ph idx="7" type="subTitle"/>
          </p:nvPr>
        </p:nvSpPr>
        <p:spPr>
          <a:xfrm>
            <a:off x="720000" y="1183875"/>
            <a:ext cx="2233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SpeechRecognition</a:t>
            </a:r>
            <a:endParaRPr/>
          </a:p>
        </p:txBody>
      </p:sp>
      <p:sp>
        <p:nvSpPr>
          <p:cNvPr id="761" name="Google Shape;761;p27"/>
          <p:cNvSpPr txBox="1"/>
          <p:nvPr>
            <p:ph idx="8" type="subTitle"/>
          </p:nvPr>
        </p:nvSpPr>
        <p:spPr>
          <a:xfrm>
            <a:off x="3455250" y="1183875"/>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ChatGPT</a:t>
            </a:r>
            <a:r>
              <a:rPr lang="en"/>
              <a:t> </a:t>
            </a:r>
            <a:endParaRPr/>
          </a:p>
        </p:txBody>
      </p:sp>
      <p:sp>
        <p:nvSpPr>
          <p:cNvPr id="762" name="Google Shape;762;p27"/>
          <p:cNvSpPr txBox="1"/>
          <p:nvPr>
            <p:ph idx="9" type="subTitle"/>
          </p:nvPr>
        </p:nvSpPr>
        <p:spPr>
          <a:xfrm>
            <a:off x="6190500" y="1183875"/>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Tkinter</a:t>
            </a:r>
            <a:endParaRPr/>
          </a:p>
        </p:txBody>
      </p:sp>
      <p:sp>
        <p:nvSpPr>
          <p:cNvPr id="763" name="Google Shape;763;p27"/>
          <p:cNvSpPr txBox="1"/>
          <p:nvPr>
            <p:ph idx="5" type="subTitle"/>
          </p:nvPr>
        </p:nvSpPr>
        <p:spPr>
          <a:xfrm>
            <a:off x="6190500" y="1557749"/>
            <a:ext cx="2233500" cy="12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GUI that allows the user to select enroll or authenticate</a:t>
            </a:r>
            <a:endParaRPr/>
          </a:p>
        </p:txBody>
      </p:sp>
      <p:sp>
        <p:nvSpPr>
          <p:cNvPr id="764" name="Google Shape;764;p27"/>
          <p:cNvSpPr txBox="1"/>
          <p:nvPr>
            <p:ph idx="6" type="subTitle"/>
          </p:nvPr>
        </p:nvSpPr>
        <p:spPr>
          <a:xfrm>
            <a:off x="6190500" y="3364250"/>
            <a:ext cx="2233500" cy="12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visualize the performance data for the user to see</a:t>
            </a:r>
            <a:endParaRPr/>
          </a:p>
        </p:txBody>
      </p:sp>
      <p:sp>
        <p:nvSpPr>
          <p:cNvPr id="765" name="Google Shape;765;p27"/>
          <p:cNvSpPr txBox="1"/>
          <p:nvPr>
            <p:ph idx="13" type="subTitle"/>
          </p:nvPr>
        </p:nvSpPr>
        <p:spPr>
          <a:xfrm>
            <a:off x="720000" y="2987151"/>
            <a:ext cx="2233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
            </a:r>
            <a:r>
              <a:rPr lang="en"/>
              <a:t>ocketsphinx</a:t>
            </a:r>
            <a:endParaRPr/>
          </a:p>
        </p:txBody>
      </p:sp>
      <p:sp>
        <p:nvSpPr>
          <p:cNvPr id="766" name="Google Shape;766;p27"/>
          <p:cNvSpPr txBox="1"/>
          <p:nvPr>
            <p:ph idx="14" type="subTitle"/>
          </p:nvPr>
        </p:nvSpPr>
        <p:spPr>
          <a:xfrm>
            <a:off x="3455250" y="2987156"/>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Pickle</a:t>
            </a:r>
            <a:endParaRPr/>
          </a:p>
        </p:txBody>
      </p:sp>
      <p:sp>
        <p:nvSpPr>
          <p:cNvPr id="767" name="Google Shape;767;p27"/>
          <p:cNvSpPr txBox="1"/>
          <p:nvPr>
            <p:ph idx="15" type="subTitle"/>
          </p:nvPr>
        </p:nvSpPr>
        <p:spPr>
          <a:xfrm>
            <a:off x="6190500" y="2987156"/>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Matplotlib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773" name="Google Shape;773;p28"/>
          <p:cNvSpPr txBox="1"/>
          <p:nvPr>
            <p:ph idx="1" type="subTitle"/>
          </p:nvPr>
        </p:nvSpPr>
        <p:spPr>
          <a:xfrm>
            <a:off x="516425" y="1557750"/>
            <a:ext cx="2592600" cy="122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Record users' voices using microphone. </a:t>
            </a:r>
            <a:endParaRPr/>
          </a:p>
          <a:p>
            <a:pPr indent="-304800" lvl="0" marL="457200" rtl="0" algn="l">
              <a:spcBef>
                <a:spcPts val="0"/>
              </a:spcBef>
              <a:spcAft>
                <a:spcPts val="0"/>
              </a:spcAft>
              <a:buSzPts val="1200"/>
              <a:buChar char="●"/>
            </a:pPr>
            <a:r>
              <a:rPr lang="en"/>
              <a:t>Convert the voice recordings into a standardized format, such as WAV or FLAC</a:t>
            </a:r>
            <a:endParaRPr/>
          </a:p>
        </p:txBody>
      </p:sp>
      <p:sp>
        <p:nvSpPr>
          <p:cNvPr id="774" name="Google Shape;774;p28"/>
          <p:cNvSpPr txBox="1"/>
          <p:nvPr>
            <p:ph idx="2" type="subTitle"/>
          </p:nvPr>
        </p:nvSpPr>
        <p:spPr>
          <a:xfrm>
            <a:off x="3455250" y="1557749"/>
            <a:ext cx="2233500" cy="122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Extract relevant voice features from the recordings</a:t>
            </a:r>
            <a:endParaRPr/>
          </a:p>
        </p:txBody>
      </p:sp>
      <p:sp>
        <p:nvSpPr>
          <p:cNvPr id="775" name="Google Shape;775;p28"/>
          <p:cNvSpPr txBox="1"/>
          <p:nvPr>
            <p:ph idx="3" type="subTitle"/>
          </p:nvPr>
        </p:nvSpPr>
        <p:spPr>
          <a:xfrm>
            <a:off x="464775" y="3364250"/>
            <a:ext cx="2644200" cy="122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Develop or utilize a voice matching algorithm to compare the features extracted from the user's voice during authentication with the stored voice features in the database.</a:t>
            </a:r>
            <a:endParaRPr/>
          </a:p>
        </p:txBody>
      </p:sp>
      <p:sp>
        <p:nvSpPr>
          <p:cNvPr id="776" name="Google Shape;776;p28"/>
          <p:cNvSpPr txBox="1"/>
          <p:nvPr>
            <p:ph idx="4" type="subTitle"/>
          </p:nvPr>
        </p:nvSpPr>
        <p:spPr>
          <a:xfrm>
            <a:off x="3455250" y="3364250"/>
            <a:ext cx="2233500" cy="122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record the user's voice, extract features, and store them in the database along with a unique identifier for the user.</a:t>
            </a:r>
            <a:endParaRPr/>
          </a:p>
          <a:p>
            <a:pPr indent="0" lvl="0" marL="0" rtl="0" algn="l">
              <a:spcBef>
                <a:spcPts val="0"/>
              </a:spcBef>
              <a:spcAft>
                <a:spcPts val="0"/>
              </a:spcAft>
              <a:buNone/>
            </a:pPr>
            <a:r>
              <a:t/>
            </a:r>
            <a:endParaRPr/>
          </a:p>
        </p:txBody>
      </p:sp>
      <p:sp>
        <p:nvSpPr>
          <p:cNvPr id="777" name="Google Shape;777;p28"/>
          <p:cNvSpPr txBox="1"/>
          <p:nvPr>
            <p:ph idx="5" type="subTitle"/>
          </p:nvPr>
        </p:nvSpPr>
        <p:spPr>
          <a:xfrm>
            <a:off x="5938025" y="1557750"/>
            <a:ext cx="2723400" cy="122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Implement functions to insert new user voice features into the database during enrollment and retrieve stored features during authentication.</a:t>
            </a:r>
            <a:endParaRPr/>
          </a:p>
          <a:p>
            <a:pPr indent="0" lvl="0" marL="0" rtl="0" algn="l">
              <a:spcBef>
                <a:spcPts val="0"/>
              </a:spcBef>
              <a:spcAft>
                <a:spcPts val="0"/>
              </a:spcAft>
              <a:buNone/>
            </a:pPr>
            <a:r>
              <a:t/>
            </a:r>
            <a:endParaRPr/>
          </a:p>
        </p:txBody>
      </p:sp>
      <p:sp>
        <p:nvSpPr>
          <p:cNvPr id="778" name="Google Shape;778;p28"/>
          <p:cNvSpPr txBox="1"/>
          <p:nvPr>
            <p:ph idx="6" type="subTitle"/>
          </p:nvPr>
        </p:nvSpPr>
        <p:spPr>
          <a:xfrm>
            <a:off x="6035100" y="3364250"/>
            <a:ext cx="2723400" cy="122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record the user's voice, extract features, compare with stored features in the database. If they are similar enough,authenticate the user. </a:t>
            </a:r>
            <a:endParaRPr/>
          </a:p>
          <a:p>
            <a:pPr indent="0" lvl="0" marL="0" rtl="0" algn="l">
              <a:spcBef>
                <a:spcPts val="0"/>
              </a:spcBef>
              <a:spcAft>
                <a:spcPts val="0"/>
              </a:spcAft>
              <a:buNone/>
            </a:pPr>
            <a:r>
              <a:t/>
            </a:r>
            <a:endParaRPr/>
          </a:p>
        </p:txBody>
      </p:sp>
      <p:sp>
        <p:nvSpPr>
          <p:cNvPr id="779" name="Google Shape;779;p28"/>
          <p:cNvSpPr txBox="1"/>
          <p:nvPr>
            <p:ph idx="7" type="subTitle"/>
          </p:nvPr>
        </p:nvSpPr>
        <p:spPr>
          <a:xfrm>
            <a:off x="720000" y="1183875"/>
            <a:ext cx="2233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Voice Recording:</a:t>
            </a:r>
            <a:endParaRPr/>
          </a:p>
        </p:txBody>
      </p:sp>
      <p:sp>
        <p:nvSpPr>
          <p:cNvPr id="780" name="Google Shape;780;p28"/>
          <p:cNvSpPr txBox="1"/>
          <p:nvPr>
            <p:ph idx="8" type="subTitle"/>
          </p:nvPr>
        </p:nvSpPr>
        <p:spPr>
          <a:xfrm>
            <a:off x="3455250" y="1183875"/>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781" name="Google Shape;781;p28"/>
          <p:cNvSpPr txBox="1"/>
          <p:nvPr>
            <p:ph idx="9" type="subTitle"/>
          </p:nvPr>
        </p:nvSpPr>
        <p:spPr>
          <a:xfrm>
            <a:off x="6035100" y="1183875"/>
            <a:ext cx="27234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Access and Querying:</a:t>
            </a:r>
            <a:endParaRPr/>
          </a:p>
        </p:txBody>
      </p:sp>
      <p:sp>
        <p:nvSpPr>
          <p:cNvPr id="782" name="Google Shape;782;p28"/>
          <p:cNvSpPr txBox="1"/>
          <p:nvPr>
            <p:ph idx="13" type="subTitle"/>
          </p:nvPr>
        </p:nvSpPr>
        <p:spPr>
          <a:xfrm>
            <a:off x="720000" y="2987150"/>
            <a:ext cx="23889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Matching Algorithm:</a:t>
            </a:r>
            <a:endParaRPr/>
          </a:p>
        </p:txBody>
      </p:sp>
      <p:sp>
        <p:nvSpPr>
          <p:cNvPr id="783" name="Google Shape;783;p28"/>
          <p:cNvSpPr txBox="1"/>
          <p:nvPr>
            <p:ph idx="14" type="subTitle"/>
          </p:nvPr>
        </p:nvSpPr>
        <p:spPr>
          <a:xfrm>
            <a:off x="3172750" y="2987150"/>
            <a:ext cx="29727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Enrollment Process:</a:t>
            </a:r>
            <a:endParaRPr/>
          </a:p>
        </p:txBody>
      </p:sp>
      <p:sp>
        <p:nvSpPr>
          <p:cNvPr id="784" name="Google Shape;784;p28"/>
          <p:cNvSpPr txBox="1"/>
          <p:nvPr>
            <p:ph idx="15" type="subTitle"/>
          </p:nvPr>
        </p:nvSpPr>
        <p:spPr>
          <a:xfrm>
            <a:off x="6035100" y="2987150"/>
            <a:ext cx="28266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Authentication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Success</a:t>
            </a:r>
            <a:endParaRPr/>
          </a:p>
        </p:txBody>
      </p:sp>
      <p:sp>
        <p:nvSpPr>
          <p:cNvPr id="790" name="Google Shape;790;p29"/>
          <p:cNvSpPr txBox="1"/>
          <p:nvPr>
            <p:ph idx="4294967295" type="title"/>
          </p:nvPr>
        </p:nvSpPr>
        <p:spPr>
          <a:xfrm>
            <a:off x="1373713" y="1554300"/>
            <a:ext cx="1193400" cy="4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FAR</a:t>
            </a:r>
            <a:endParaRPr sz="2000"/>
          </a:p>
        </p:txBody>
      </p:sp>
      <p:sp>
        <p:nvSpPr>
          <p:cNvPr id="791" name="Google Shape;791;p29"/>
          <p:cNvSpPr txBox="1"/>
          <p:nvPr>
            <p:ph idx="4294967295" type="subTitle"/>
          </p:nvPr>
        </p:nvSpPr>
        <p:spPr>
          <a:xfrm>
            <a:off x="1329363" y="1969225"/>
            <a:ext cx="2663700" cy="175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lower False Acceptance Rate (FAR) compared to existing fingerprint or face matching systems. This would indicate superior performance compared to those systems, deeming the speech authentication system </a:t>
            </a:r>
            <a:r>
              <a:rPr lang="en"/>
              <a:t>successful</a:t>
            </a:r>
            <a:r>
              <a:rPr lang="en"/>
              <a:t>. </a:t>
            </a:r>
            <a:endParaRPr/>
          </a:p>
        </p:txBody>
      </p:sp>
      <p:sp>
        <p:nvSpPr>
          <p:cNvPr id="792" name="Google Shape;792;p29"/>
          <p:cNvSpPr txBox="1"/>
          <p:nvPr>
            <p:ph idx="4294967295" type="title"/>
          </p:nvPr>
        </p:nvSpPr>
        <p:spPr>
          <a:xfrm>
            <a:off x="5195288" y="1548750"/>
            <a:ext cx="1193400" cy="4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FRR</a:t>
            </a:r>
            <a:endParaRPr sz="2000"/>
          </a:p>
        </p:txBody>
      </p:sp>
      <p:sp>
        <p:nvSpPr>
          <p:cNvPr id="793" name="Google Shape;793;p29"/>
          <p:cNvSpPr txBox="1"/>
          <p:nvPr>
            <p:ph idx="4294967295" type="subTitle"/>
          </p:nvPr>
        </p:nvSpPr>
        <p:spPr>
          <a:xfrm>
            <a:off x="5150938" y="1963675"/>
            <a:ext cx="2663700" cy="175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Having a lower FRR compared to fingerprint or face matching systems. H</a:t>
            </a:r>
            <a:r>
              <a:rPr lang="en"/>
              <a:t>eightened sensitivity to genuine user identities, aiming to minimize instances where valid users are incorrectly denied access. convenience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3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THANK YOU!</a:t>
            </a:r>
            <a:endParaRPr/>
          </a:p>
        </p:txBody>
      </p:sp>
      <p:sp>
        <p:nvSpPr>
          <p:cNvPr id="799" name="Google Shape;799;p30"/>
          <p:cNvSpPr txBox="1"/>
          <p:nvPr>
            <p:ph type="title"/>
          </p:nvPr>
        </p:nvSpPr>
        <p:spPr>
          <a:xfrm>
            <a:off x="2347950" y="913800"/>
            <a:ext cx="4448100" cy="33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000">
                <a:solidFill>
                  <a:schemeClr val="dk1"/>
                </a:solidFill>
              </a:rPr>
              <a:t>THANK YOU!</a:t>
            </a:r>
            <a:endParaRPr sz="1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Business Entity Proposal by Slidesgo">
  <a:themeElements>
    <a:clrScheme name="Simple Light">
      <a:dk1>
        <a:srgbClr val="FFFFFF"/>
      </a:dk1>
      <a:lt1>
        <a:srgbClr val="400150"/>
      </a:lt1>
      <a:dk2>
        <a:srgbClr val="110015"/>
      </a:dk2>
      <a:lt2>
        <a:srgbClr val="FA65E7"/>
      </a:lt2>
      <a:accent1>
        <a:srgbClr val="BA61EA"/>
      </a:accent1>
      <a:accent2>
        <a:srgbClr val="F4AAF5"/>
      </a:accent2>
      <a:accent3>
        <a:srgbClr val="F8D1F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