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30" r:id="rId3"/>
    <p:sldId id="331" r:id="rId4"/>
    <p:sldId id="332" r:id="rId5"/>
    <p:sldId id="339" r:id="rId6"/>
    <p:sldId id="336" r:id="rId7"/>
    <p:sldId id="334" r:id="rId8"/>
    <p:sldId id="333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6" autoAdjust="0"/>
  </p:normalViewPr>
  <p:slideViewPr>
    <p:cSldViewPr>
      <p:cViewPr varScale="1">
        <p:scale>
          <a:sx n="84" d="100"/>
          <a:sy n="84" d="100"/>
        </p:scale>
        <p:origin x="-12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7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277B-3A1C-46B5-AB06-5119E3298DB3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47BC-EA38-4BB6-B66D-537CB4FC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A47BC-EA38-4BB6-B66D-537CB4FC4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DCA5-121D-4379-B645-DD854674BD97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853E-3859-4312-8B57-190F622B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.cs.usu.edu/~allanv/cs4700/SWIProlog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Quick, informal intro to Prolog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4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by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not operator in Prolog is typed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\+</a:t>
            </a:r>
          </a:p>
          <a:p>
            <a:pPr lvl="1"/>
            <a:r>
              <a:rPr lang="en-US" dirty="0" smtClean="0"/>
              <a:t>I have no idea why</a:t>
            </a:r>
          </a:p>
          <a:p>
            <a:endParaRPr lang="en-US" dirty="0" smtClean="0"/>
          </a:p>
          <a:p>
            <a:r>
              <a:rPr lang="en-US" dirty="0" smtClean="0"/>
              <a:t>If Q is a query,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\+ Q</a:t>
            </a:r>
          </a:p>
          <a:p>
            <a:pPr lvl="1"/>
            <a:r>
              <a:rPr lang="en-US" dirty="0" smtClean="0"/>
              <a:t>Means: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 doesn’t match the database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marL="400050" lvl="1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class(C), \+ satisfies(C,_).</a:t>
            </a:r>
          </a:p>
          <a:p>
            <a:pPr marL="400050" lvl="1" indent="0">
              <a:buNone/>
            </a:pPr>
            <a:r>
              <a:rPr lang="en-US" dirty="0" smtClean="0"/>
              <a:t>C=eecs371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\+ can behave in very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counter-intuitive </a:t>
            </a:r>
            <a:r>
              <a:rPr lang="en-US" dirty="0" smtClean="0"/>
              <a:t>ways</a:t>
            </a:r>
          </a:p>
          <a:p>
            <a:pPr marL="800100" lvl="2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\+ satisfies(C, _).</a:t>
            </a:r>
          </a:p>
          <a:p>
            <a:pPr marL="800100" lvl="2" indent="0">
              <a:buNone/>
            </a:pPr>
            <a:r>
              <a:rPr lang="en-US" dirty="0" smtClean="0"/>
              <a:t>no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93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a robo-advisor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cs</a:t>
            </a:r>
            <a:r>
              <a:rPr lang="en-US" dirty="0" smtClean="0"/>
              <a:t> curriculum.pl also has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prereq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requires(eecs311,eecs211)</a:t>
            </a:r>
          </a:p>
          <a:p>
            <a:pPr lvl="1"/>
            <a:r>
              <a:rPr lang="en-US" dirty="0" smtClean="0"/>
              <a:t>Means “311 requires 211”</a:t>
            </a:r>
          </a:p>
          <a:p>
            <a:endParaRPr lang="en-US" dirty="0" smtClean="0"/>
          </a:p>
          <a:p>
            <a:r>
              <a:rPr lang="en-US" dirty="0" smtClean="0"/>
              <a:t>Suppose we information about what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courses we’ve taken</a:t>
            </a:r>
          </a:p>
          <a:p>
            <a:pPr lvl="1"/>
            <a:r>
              <a:rPr lang="en-US" dirty="0" smtClean="0"/>
              <a:t>taken(eecs111).</a:t>
            </a:r>
          </a:p>
          <a:p>
            <a:pPr lvl="1"/>
            <a:r>
              <a:rPr lang="en-US" dirty="0" smtClean="0"/>
              <a:t>taken(eecs211).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automatically check if we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can take </a:t>
            </a:r>
            <a:r>
              <a:rPr lang="en-US" dirty="0" smtClean="0"/>
              <a:t>a class?</a:t>
            </a:r>
            <a:endParaRPr lang="en-US" dirty="0"/>
          </a:p>
        </p:txBody>
      </p:sp>
      <p:pic>
        <p:nvPicPr>
          <p:cNvPr id="1028" name="Picture 4" descr="http://www.bc.edu/content/dam/files/offices/acadvctr/jpg/acc-intro-vide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038600" cy="25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0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take a class we have to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taken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prereqs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So how do we test if a class has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unsatisfied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prereqs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00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has to be 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prereq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requires(Course,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has to be a </a:t>
            </a:r>
            <a:r>
              <a:rPr lang="en-US" dirty="0" err="1" smtClean="0"/>
              <a:t>prereq</a:t>
            </a:r>
            <a:endParaRPr lang="en-US" dirty="0" smtClean="0"/>
          </a:p>
          <a:p>
            <a:r>
              <a:rPr lang="en-US" dirty="0" smtClean="0"/>
              <a:t>And we can’t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taken it already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requires(Course,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taken(Course).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99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now 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requires(Course,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taken(Course).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can_take</a:t>
            </a:r>
            <a:r>
              <a:rPr lang="en-US" sz="2000" dirty="0" smtClean="0"/>
              <a:t>(Course):-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924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now 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can take it if it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it’s a class</a:t>
            </a:r>
          </a:p>
          <a:p>
            <a:pPr lvl="1"/>
            <a:r>
              <a:rPr lang="en-US" dirty="0" smtClean="0"/>
              <a:t>This is here for the same reason we needed it in the previous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requires(Course,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taken(Course).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can_take</a:t>
            </a:r>
            <a:r>
              <a:rPr lang="en-US" sz="2000" dirty="0" smtClean="0"/>
              <a:t>(Course):-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class(Course),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74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now 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can take it if it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it’s a class</a:t>
            </a:r>
          </a:p>
          <a:p>
            <a:pPr lvl="1"/>
            <a:r>
              <a:rPr lang="en-US" dirty="0" smtClean="0"/>
              <a:t>This is here for the same reason we needed it in the previous example</a:t>
            </a:r>
          </a:p>
          <a:p>
            <a:r>
              <a:rPr lang="en-US" dirty="0" smtClean="0"/>
              <a:t>And it has no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unsatisfied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prereqs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requires(Course,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taken(Course).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can_take</a:t>
            </a:r>
            <a:r>
              <a:rPr lang="en-US" sz="2000" dirty="0" smtClean="0"/>
              <a:t>(Course):-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class(Course),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</a:t>
            </a:r>
            <a:r>
              <a:rPr lang="en-US" sz="2000" dirty="0" err="1" smtClean="0"/>
              <a:t>unsatisfied_prereq</a:t>
            </a:r>
            <a:r>
              <a:rPr lang="en-US" sz="2000" dirty="0" smtClean="0"/>
              <a:t>(Course, _),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17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So now how do we check </a:t>
            </a:r>
            <a:r>
              <a:rPr lang="en-US" dirty="0" err="1" smtClean="0"/>
              <a:t>takeability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can take it if it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it’s a class</a:t>
            </a:r>
          </a:p>
          <a:p>
            <a:pPr lvl="1"/>
            <a:r>
              <a:rPr lang="en-US" dirty="0" smtClean="0"/>
              <a:t>This is here for the same reason we needed it in the previous example</a:t>
            </a:r>
          </a:p>
          <a:p>
            <a:r>
              <a:rPr lang="en-US" dirty="0" smtClean="0"/>
              <a:t>And it has no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unsatisfied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prereqs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And we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haven’t taken it already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unsatisfied_prereq</a:t>
            </a:r>
            <a:r>
              <a:rPr lang="en-US" sz="2000" dirty="0" smtClean="0"/>
              <a:t>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requires(Course, </a:t>
            </a:r>
            <a:r>
              <a:rPr lang="en-US" sz="2000" dirty="0" err="1" smtClean="0"/>
              <a:t>Prereq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taken(Course).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can_take</a:t>
            </a:r>
            <a:r>
              <a:rPr lang="en-US" sz="2000" dirty="0" smtClean="0"/>
              <a:t>(Course):-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class(Course),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</a:t>
            </a:r>
            <a:r>
              <a:rPr lang="en-US" sz="2000" dirty="0" err="1" smtClean="0"/>
              <a:t>unsatisfied_prereq</a:t>
            </a:r>
            <a:r>
              <a:rPr lang="en-US" sz="2000" dirty="0" smtClean="0"/>
              <a:t>(Course, _),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\+ taken(Course).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17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</a:t>
            </a:r>
          </a:p>
          <a:p>
            <a:r>
              <a:rPr lang="en-US" dirty="0" smtClean="0"/>
              <a:t>Book sections 2.1, 2.2, 2.4 of the book</a:t>
            </a:r>
          </a:p>
          <a:p>
            <a:pPr lvl="1"/>
            <a:r>
              <a:rPr lang="en-US" dirty="0" smtClean="0"/>
              <a:t>2.3 optional (don’t read if you haven’t taken 310)</a:t>
            </a:r>
          </a:p>
          <a:p>
            <a:r>
              <a:rPr lang="en-US" dirty="0" smtClean="0">
                <a:hlinkClick r:id="rId2"/>
              </a:rPr>
              <a:t>SWI Prolog into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exercise 1</a:t>
            </a:r>
          </a:p>
          <a:p>
            <a:pPr lvl="1"/>
            <a:r>
              <a:rPr lang="en-US" dirty="0"/>
              <a:t>On blackboard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in Prolog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Prolog data consists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terms</a:t>
            </a:r>
          </a:p>
          <a:p>
            <a:endParaRPr lang="en-US" dirty="0" smtClean="0"/>
          </a:p>
          <a:p>
            <a:r>
              <a:rPr lang="en-US" dirty="0" smtClean="0"/>
              <a:t>A term is either</a:t>
            </a:r>
          </a:p>
          <a:p>
            <a:pPr lvl="1"/>
            <a:r>
              <a:rPr lang="en-US" dirty="0" smtClean="0"/>
              <a:t>A number</a:t>
            </a:r>
          </a:p>
          <a:p>
            <a:pPr lvl="1"/>
            <a:r>
              <a:rPr lang="en-US" dirty="0" smtClean="0"/>
              <a:t>A constant </a:t>
            </a:r>
          </a:p>
          <a:p>
            <a:pPr lvl="1"/>
            <a:r>
              <a:rPr lang="en-US" dirty="0" smtClean="0"/>
              <a:t>A variable</a:t>
            </a:r>
          </a:p>
          <a:p>
            <a:pPr lvl="1"/>
            <a:r>
              <a:rPr lang="en-US" dirty="0" smtClean="0"/>
              <a:t>A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structure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Numbers</a:t>
            </a:r>
          </a:p>
          <a:p>
            <a:pPr lvl="1"/>
            <a:r>
              <a:rPr lang="en-US" dirty="0" smtClean="0"/>
              <a:t>0, 5, -3.2, etc.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Constants</a:t>
            </a:r>
          </a:p>
          <a:p>
            <a:pPr lvl="1"/>
            <a:r>
              <a:rPr lang="en-US" sz="2200" dirty="0" err="1" smtClean="0"/>
              <a:t>start_with_</a:t>
            </a:r>
            <a:r>
              <a:rPr lang="en-US" sz="2200" b="1" dirty="0" err="1" smtClean="0">
                <a:solidFill>
                  <a:schemeClr val="accent6">
                    <a:lumMod val="50000"/>
                  </a:schemeClr>
                </a:solidFill>
              </a:rPr>
              <a:t>lowercase</a:t>
            </a:r>
            <a:r>
              <a:rPr lang="en-US" sz="2200" dirty="0" err="1" smtClean="0"/>
              <a:t>_letter</a:t>
            </a:r>
            <a:endParaRPr lang="en-US" sz="2200" dirty="0" smtClean="0"/>
          </a:p>
          <a:p>
            <a:pPr lvl="1"/>
            <a:r>
              <a:rPr lang="en-US" sz="2200" dirty="0" smtClean="0"/>
              <a:t>‘or are in single quotes’</a:t>
            </a:r>
          </a:p>
          <a:p>
            <a:pPr lvl="1"/>
            <a:r>
              <a:rPr lang="en-US" sz="2200" dirty="0" smtClean="0"/>
              <a:t>Punctuation: +, -, ‘,’, -&gt;, etc.</a:t>
            </a:r>
          </a:p>
          <a:p>
            <a:pPr lvl="1"/>
            <a:r>
              <a:rPr lang="en-US" dirty="0" smtClean="0"/>
              <a:t>Equivalent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symbols </a:t>
            </a:r>
            <a:r>
              <a:rPr lang="en-US" dirty="0" smtClean="0"/>
              <a:t>in LISP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200" dirty="0" err="1" smtClean="0"/>
              <a:t>Start_with_</a:t>
            </a:r>
            <a:r>
              <a:rPr lang="en-US" sz="2200" b="1" dirty="0" err="1" smtClean="0">
                <a:solidFill>
                  <a:schemeClr val="accent6">
                    <a:lumMod val="50000"/>
                  </a:schemeClr>
                </a:solidFill>
              </a:rPr>
              <a:t>uppercase</a:t>
            </a:r>
            <a:r>
              <a:rPr lang="en-US" sz="2200" dirty="0" err="1" smtClean="0"/>
              <a:t>_letter</a:t>
            </a:r>
            <a:endParaRPr lang="en-US" sz="2200" dirty="0" smtClean="0"/>
          </a:p>
          <a:p>
            <a:pPr lvl="1"/>
            <a:r>
              <a:rPr lang="en-US" sz="2200" dirty="0" smtClean="0"/>
              <a:t>_</a:t>
            </a:r>
            <a:r>
              <a:rPr lang="en-US" sz="2200" dirty="0" err="1" smtClean="0"/>
              <a:t>or_an_underscore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Putting rules for a predicate in different parts of a file</a:t>
            </a:r>
          </a:p>
          <a:p>
            <a:pPr lvl="1"/>
            <a:r>
              <a:rPr lang="en-US" dirty="0" smtClean="0"/>
              <a:t>Prolog will complain</a:t>
            </a:r>
          </a:p>
          <a:p>
            <a:pPr lvl="1"/>
            <a:r>
              <a:rPr lang="en-US" dirty="0" smtClean="0"/>
              <a:t>We’ll talk later about how to override it</a:t>
            </a:r>
          </a:p>
          <a:p>
            <a:endParaRPr lang="en-US" dirty="0" smtClean="0"/>
          </a:p>
          <a:p>
            <a:r>
              <a:rPr lang="en-US" dirty="0" smtClean="0"/>
              <a:t>Putting rules for a predicate in different files</a:t>
            </a:r>
          </a:p>
          <a:p>
            <a:pPr lvl="1"/>
            <a:r>
              <a:rPr lang="en-US" dirty="0" smtClean="0"/>
              <a:t>Same thing</a:t>
            </a:r>
          </a:p>
          <a:p>
            <a:endParaRPr lang="en-US" dirty="0"/>
          </a:p>
          <a:p>
            <a:r>
              <a:rPr lang="en-US" dirty="0" smtClean="0"/>
              <a:t>Misspelling a variable name</a:t>
            </a:r>
          </a:p>
          <a:p>
            <a:pPr lvl="1"/>
            <a:r>
              <a:rPr lang="en-US" dirty="0" smtClean="0"/>
              <a:t>Prolog will interpret it as a totally new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a variable only once in a rule</a:t>
            </a:r>
          </a:p>
          <a:p>
            <a:pPr lvl="1"/>
            <a:r>
              <a:rPr lang="en-US" dirty="0"/>
              <a:t>Prolog will complain that it’s a “singleton variable”</a:t>
            </a:r>
          </a:p>
          <a:p>
            <a:pPr lvl="1"/>
            <a:r>
              <a:rPr lang="en-US" dirty="0"/>
              <a:t>Because it thinks you misspelled it</a:t>
            </a:r>
          </a:p>
          <a:p>
            <a:pPr lvl="1"/>
            <a:r>
              <a:rPr lang="en-US" dirty="0"/>
              <a:t>If you really mean to use it only once, put an _ </a:t>
            </a:r>
            <a:r>
              <a:rPr lang="en-US" dirty="0" smtClean="0"/>
              <a:t>at the beginning of the name (or just call it _)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2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structure is something that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looks like a procedure call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functor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Functor</a:t>
            </a:r>
            <a:r>
              <a:rPr lang="en-US" dirty="0" smtClean="0"/>
              <a:t>” must be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constant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Not a variable or number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Used for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procedures</a:t>
            </a:r>
          </a:p>
          <a:p>
            <a:pPr lvl="1"/>
            <a:r>
              <a:rPr lang="en-US" dirty="0" smtClean="0"/>
              <a:t>Called predicates in Prolog</a:t>
            </a:r>
          </a:p>
          <a:p>
            <a:r>
              <a:rPr lang="en-US" dirty="0" smtClean="0"/>
              <a:t>Used for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</a:t>
            </a:r>
          </a:p>
          <a:p>
            <a:pPr lvl="1"/>
            <a:r>
              <a:rPr lang="en-US" dirty="0" smtClean="0"/>
              <a:t>Equivalent of record structures, hence the name</a:t>
            </a:r>
          </a:p>
          <a:p>
            <a:pPr lvl="1"/>
            <a:r>
              <a:rPr lang="en-US" dirty="0" smtClean="0"/>
              <a:t>Lists are built from structures</a:t>
            </a:r>
          </a:p>
          <a:p>
            <a:pPr lvl="1"/>
            <a:r>
              <a:rPr lang="en-US" dirty="0" smtClean="0"/>
              <a:t>Strings are built from lists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this(is, a, structure)</a:t>
            </a:r>
          </a:p>
          <a:p>
            <a:pPr lvl="1"/>
            <a:r>
              <a:rPr lang="en-US" dirty="0" err="1" smtClean="0"/>
              <a:t>this_is_also</a:t>
            </a:r>
            <a:r>
              <a:rPr lang="en-US" dirty="0" smtClean="0"/>
              <a:t>(</a:t>
            </a:r>
            <a:r>
              <a:rPr lang="en-US" dirty="0" err="1" smtClean="0"/>
              <a:t>a_structure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This_is_not</a:t>
            </a:r>
            <a:r>
              <a:rPr lang="en-US" dirty="0" smtClean="0"/>
              <a:t>(</a:t>
            </a:r>
            <a:r>
              <a:rPr lang="en-US" dirty="0" err="1" smtClean="0"/>
              <a:t>a_structure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Why?</a:t>
            </a:r>
          </a:p>
          <a:p>
            <a:pPr lvl="1"/>
            <a:r>
              <a:rPr lang="en-US" dirty="0" err="1" smtClean="0"/>
              <a:t>this_isnt_either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You have to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at least one argument</a:t>
            </a:r>
          </a:p>
          <a:p>
            <a:pPr lvl="1"/>
            <a:endParaRPr lang="en-US" dirty="0"/>
          </a:p>
          <a:p>
            <a:r>
              <a:rPr lang="en-US" dirty="0" smtClean="0"/>
              <a:t>Unary and binary </a:t>
            </a:r>
            <a:r>
              <a:rPr lang="en-US" dirty="0" err="1" smtClean="0"/>
              <a:t>functors</a:t>
            </a:r>
            <a:r>
              <a:rPr lang="en-US" dirty="0" smtClean="0"/>
              <a:t> </a:t>
            </a:r>
            <a:r>
              <a:rPr lang="en-US" dirty="0"/>
              <a:t>can also be </a:t>
            </a:r>
            <a:r>
              <a:rPr lang="en-US" dirty="0" smtClean="0"/>
              <a:t>infix</a:t>
            </a:r>
            <a:r>
              <a:rPr lang="en-US" dirty="0"/>
              <a:t>, prefix, etc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a+b</a:t>
            </a:r>
            <a:r>
              <a:rPr lang="en-US" dirty="0" smtClean="0"/>
              <a:t> really means: +(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User-controllable through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declarations</a:t>
            </a:r>
          </a:p>
          <a:p>
            <a:pPr lvl="1"/>
            <a:r>
              <a:rPr lang="en-US" dirty="0" smtClean="0"/>
              <a:t>Standard set includes +, -,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as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prolog program is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assertions </a:t>
            </a:r>
            <a:r>
              <a:rPr lang="en-US" dirty="0" smtClean="0"/>
              <a:t>(terms)</a:t>
            </a:r>
          </a:p>
          <a:p>
            <a:pPr lvl="1"/>
            <a:r>
              <a:rPr lang="en-US" dirty="0" smtClean="0"/>
              <a:t>Propositions</a:t>
            </a:r>
          </a:p>
          <a:p>
            <a:pPr lvl="2"/>
            <a:r>
              <a:rPr lang="en-US" dirty="0" err="1" smtClean="0"/>
              <a:t>i_am_happy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Predicates</a:t>
            </a:r>
          </a:p>
          <a:p>
            <a:pPr lvl="2"/>
            <a:r>
              <a:rPr lang="en-US" dirty="0" smtClean="0"/>
              <a:t>happy(me).</a:t>
            </a:r>
          </a:p>
          <a:p>
            <a:pPr lvl="2"/>
            <a:r>
              <a:rPr lang="en-US" dirty="0" smtClean="0"/>
              <a:t>loves(</a:t>
            </a:r>
            <a:r>
              <a:rPr lang="en-US" dirty="0" err="1" smtClean="0"/>
              <a:t>bill,mary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Note: assertions always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periods at the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procedure call is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query </a:t>
            </a:r>
            <a:r>
              <a:rPr lang="en-US" dirty="0" smtClean="0"/>
              <a:t>of the database</a:t>
            </a:r>
          </a:p>
          <a:p>
            <a:pPr lvl="1"/>
            <a:r>
              <a:rPr lang="en-US" dirty="0" smtClean="0"/>
              <a:t>System searches database for a matching assertion</a:t>
            </a:r>
          </a:p>
          <a:p>
            <a:pPr lvl="1"/>
            <a:r>
              <a:rPr lang="en-US" dirty="0" smtClean="0"/>
              <a:t>Replies</a:t>
            </a:r>
          </a:p>
          <a:p>
            <a:pPr lvl="2"/>
            <a:r>
              <a:rPr lang="en-US" dirty="0" smtClean="0"/>
              <a:t>Yes or no</a:t>
            </a:r>
          </a:p>
          <a:p>
            <a:pPr lvl="2"/>
            <a:r>
              <a:rPr lang="en-US" dirty="0" smtClean="0"/>
              <a:t>Values of matched variables (we’ll get to that shortly)</a:t>
            </a:r>
          </a:p>
          <a:p>
            <a:pPr lvl="2"/>
            <a:endParaRPr lang="en-US" dirty="0"/>
          </a:p>
          <a:p>
            <a:r>
              <a:rPr lang="en-US" dirty="0" smtClean="0"/>
              <a:t>Note: queries have to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periods</a:t>
            </a:r>
            <a:r>
              <a:rPr lang="en-US" dirty="0" smtClean="0"/>
              <a:t> too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Fire up Prolog if you have it installed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curriculum.zip</a:t>
            </a:r>
            <a:r>
              <a:rPr lang="en-US" dirty="0" smtClean="0"/>
              <a:t>” from the documents section on blackboard and unzip it</a:t>
            </a:r>
          </a:p>
          <a:p>
            <a:r>
              <a:rPr lang="en-US" dirty="0" smtClean="0"/>
              <a:t>Double click “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curriculum.pl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Choose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Edit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curriculum.pl</a:t>
            </a:r>
            <a:r>
              <a:rPr lang="en-US" dirty="0" smtClean="0"/>
              <a:t>” from the File menu</a:t>
            </a:r>
          </a:p>
        </p:txBody>
      </p:sp>
    </p:spTree>
    <p:extLst>
      <p:ext uri="{BB962C8B-B14F-4D97-AF65-F5344CB8AC3E}">
        <p14:creationId xmlns:p14="http://schemas.microsoft.com/office/powerpoint/2010/main" val="6080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curriculum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Database</a:t>
            </a:r>
          </a:p>
          <a:p>
            <a:pPr marL="0" indent="0">
              <a:buNone/>
            </a:pPr>
            <a:r>
              <a:rPr lang="en-US" dirty="0"/>
              <a:t>requirement(core, 5).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software_development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systems_breadth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ai_breadth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interfaces_breadth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theory_breadth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title(eecs111</a:t>
            </a:r>
            <a:r>
              <a:rPr lang="en-US" dirty="0"/>
              <a:t>, 'scheme programming').</a:t>
            </a:r>
          </a:p>
          <a:p>
            <a:pPr marL="0" indent="0">
              <a:buNone/>
            </a:pPr>
            <a:r>
              <a:rPr lang="en-US" dirty="0"/>
              <a:t>satisfies(eecs111, core).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title(eecs211</a:t>
            </a:r>
            <a:r>
              <a:rPr lang="en-US" dirty="0"/>
              <a:t>, 'c++ programming').</a:t>
            </a:r>
          </a:p>
          <a:p>
            <a:pPr marL="0" indent="0">
              <a:buNone/>
            </a:pPr>
            <a:r>
              <a:rPr lang="en-US" dirty="0"/>
              <a:t>satisfies(eecs211, core).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Queries</a:t>
            </a:r>
            <a:endParaRPr lang="en-US" sz="5100" dirty="0" smtClean="0"/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requirement(core, 5).</a:t>
            </a:r>
          </a:p>
          <a:p>
            <a:pPr marL="0" indent="0">
              <a:buNone/>
            </a:pP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requirement(core,7).</a:t>
            </a:r>
          </a:p>
          <a:p>
            <a:pPr marL="0" indent="0">
              <a:buNone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can have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a query has a variable, it acts like a wildcard</a:t>
            </a:r>
          </a:p>
          <a:p>
            <a:pPr lvl="1"/>
            <a:r>
              <a:rPr lang="en-US" dirty="0" smtClean="0"/>
              <a:t>Matches anything in the database</a:t>
            </a:r>
          </a:p>
          <a:p>
            <a:endParaRPr lang="en-US" dirty="0" smtClean="0"/>
          </a:p>
          <a:p>
            <a:r>
              <a:rPr lang="en-US" dirty="0" smtClean="0"/>
              <a:t>Prolog reports the value of the variable after the match</a:t>
            </a:r>
          </a:p>
          <a:p>
            <a:endParaRPr lang="en-US" dirty="0"/>
          </a:p>
          <a:p>
            <a:r>
              <a:rPr lang="en-US" dirty="0" smtClean="0"/>
              <a:t>If there are multiple matches, you can keep asking for more by typing ‘;’ (semicolon)</a:t>
            </a:r>
          </a:p>
          <a:p>
            <a:endParaRPr lang="en-US" dirty="0"/>
          </a:p>
          <a:p>
            <a:r>
              <a:rPr lang="en-US" dirty="0" smtClean="0"/>
              <a:t>If a variable appears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more than once</a:t>
            </a:r>
            <a:r>
              <a:rPr lang="en-US" dirty="0" smtClean="0"/>
              <a:t>, it must match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same value </a:t>
            </a:r>
            <a:r>
              <a:rPr lang="en-US" dirty="0" smtClean="0"/>
              <a:t>in each place</a:t>
            </a:r>
          </a:p>
          <a:p>
            <a:pPr lvl="1"/>
            <a:r>
              <a:rPr lang="en-US" dirty="0" smtClean="0"/>
              <a:t>Unless the variable’s name starts with ‘_’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requirement(core, X).</a:t>
            </a:r>
          </a:p>
          <a:p>
            <a:pPr marL="0" indent="0">
              <a:buNone/>
            </a:pPr>
            <a:r>
              <a:rPr lang="en-US" dirty="0" smtClean="0"/>
              <a:t>X=5</a:t>
            </a:r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requirement(X,X).</a:t>
            </a:r>
          </a:p>
          <a:p>
            <a:pPr marL="0" indent="0">
              <a:buNone/>
            </a:pPr>
            <a:r>
              <a:rPr lang="en-US" dirty="0" smtClean="0"/>
              <a:t>no</a:t>
            </a:r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requirement(X,Y).</a:t>
            </a:r>
          </a:p>
          <a:p>
            <a:pPr marL="0" indent="0">
              <a:buNone/>
            </a:pPr>
            <a:r>
              <a:rPr lang="en-US" dirty="0" smtClean="0"/>
              <a:t>X=core</a:t>
            </a:r>
          </a:p>
          <a:p>
            <a:pPr marL="0" indent="0">
              <a:buNone/>
            </a:pPr>
            <a:r>
              <a:rPr lang="en-US" dirty="0" smtClean="0"/>
              <a:t>Y=5 ;</a:t>
            </a:r>
          </a:p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software_development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Y=1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systems_breadth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Y=1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…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means “and” in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Database</a:t>
            </a:r>
          </a:p>
          <a:p>
            <a:pPr marL="0" indent="0">
              <a:buNone/>
            </a:pPr>
            <a:r>
              <a:rPr lang="en-US" dirty="0"/>
              <a:t>requirement(core, 5).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software_development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systems_breadth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ai_breadth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interfaces_breadth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r>
              <a:rPr lang="en-US" dirty="0"/>
              <a:t>requirement(</a:t>
            </a:r>
            <a:r>
              <a:rPr lang="en-US" dirty="0" err="1"/>
              <a:t>theory_breadth</a:t>
            </a:r>
            <a:r>
              <a:rPr lang="en-US" dirty="0"/>
              <a:t>, 1).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title(eecs111</a:t>
            </a:r>
            <a:r>
              <a:rPr lang="en-US" dirty="0"/>
              <a:t>, 'scheme programming').</a:t>
            </a:r>
          </a:p>
          <a:p>
            <a:pPr marL="0" indent="0">
              <a:buNone/>
            </a:pPr>
            <a:r>
              <a:rPr lang="en-US" dirty="0"/>
              <a:t>satisfies(eecs111, core).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title(eecs211</a:t>
            </a:r>
            <a:r>
              <a:rPr lang="en-US" dirty="0"/>
              <a:t>, 'c++ programming').</a:t>
            </a:r>
          </a:p>
          <a:p>
            <a:pPr marL="0" indent="0">
              <a:buNone/>
            </a:pPr>
            <a:r>
              <a:rPr lang="en-US" dirty="0"/>
              <a:t>satisfies(eecs211, core).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Queries</a:t>
            </a:r>
            <a:endParaRPr lang="en-US" sz="5100" dirty="0" smtClean="0"/>
          </a:p>
          <a:p>
            <a:pPr marL="0" indent="0">
              <a:buNone/>
            </a:pPr>
            <a:r>
              <a:rPr lang="en-US" dirty="0" smtClean="0"/>
              <a:t>% What satisfies the core?</a:t>
            </a:r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satisfies(Course, core).</a:t>
            </a:r>
          </a:p>
          <a:p>
            <a:pPr marL="0" indent="0">
              <a:buNone/>
            </a:pPr>
            <a:r>
              <a:rPr lang="en-US" dirty="0" smtClean="0"/>
              <a:t>Course=eecs111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Oops, I don’t know what 11 is</a:t>
            </a:r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satisfies(C, core), title(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C,Name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C=eecs111</a:t>
            </a:r>
          </a:p>
          <a:p>
            <a:pPr marL="0" indent="0">
              <a:buNone/>
            </a:pPr>
            <a:r>
              <a:rPr lang="en-US" dirty="0" smtClean="0"/>
              <a:t>Name=‘scheme programming’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Do  any courses satisfy both AI and interfaces?</a:t>
            </a:r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satisfies(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Course,ai_breadth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satisfies(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Course,interfaces_breadth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title(Course, Name).</a:t>
            </a:r>
          </a:p>
          <a:p>
            <a:pPr marL="0" indent="0">
              <a:buNone/>
            </a:pPr>
            <a:r>
              <a:rPr lang="en-US" dirty="0" smtClean="0"/>
              <a:t>C=eecs372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dirty="0" smtClean="0"/>
              <a:t>=‘Multi-agent modeling’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?-</a:t>
            </a:r>
          </a:p>
          <a:p>
            <a:pPr marL="0" indent="0">
              <a:buNone/>
            </a:pPr>
            <a:endParaRPr lang="en-US" sz="4500" dirty="0" smtClean="0"/>
          </a:p>
        </p:txBody>
      </p:sp>
    </p:spTree>
    <p:extLst>
      <p:ext uri="{BB962C8B-B14F-4D97-AF65-F5344CB8AC3E}">
        <p14:creationId xmlns:p14="http://schemas.microsoft.com/office/powerpoint/2010/main" val="3426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Database entries can be rules that substitute one query for another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body</a:t>
            </a:r>
          </a:p>
          <a:p>
            <a:pPr lvl="1"/>
            <a:r>
              <a:rPr lang="en-US" dirty="0" smtClean="0"/>
              <a:t>Means: if a query matches head, do body instead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multiple rules </a:t>
            </a:r>
            <a:r>
              <a:rPr lang="en-US" dirty="0" smtClean="0"/>
              <a:t>for a predicate</a:t>
            </a:r>
          </a:p>
          <a:p>
            <a:pPr lvl="1"/>
            <a:r>
              <a:rPr lang="en-US" dirty="0" smtClean="0"/>
              <a:t>Prolog will try them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 order</a:t>
            </a:r>
          </a:p>
          <a:p>
            <a:pPr lvl="1"/>
            <a:r>
              <a:rPr lang="en-US" dirty="0" smtClean="0"/>
              <a:t>Sort of like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overloading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class(C) :- title(C, _).</a:t>
            </a:r>
          </a:p>
          <a:p>
            <a:pPr lvl="1"/>
            <a:r>
              <a:rPr lang="en-US" dirty="0" smtClean="0"/>
              <a:t>Roughly: “C is a course if it has a name.”</a:t>
            </a:r>
          </a:p>
          <a:p>
            <a:pPr lvl="1"/>
            <a:r>
              <a:rPr lang="en-US" dirty="0" smtClean="0"/>
              <a:t>Remember _ is a valid variable name</a:t>
            </a:r>
          </a:p>
          <a:p>
            <a:endParaRPr lang="en-US" dirty="0"/>
          </a:p>
          <a:p>
            <a:r>
              <a:rPr lang="en-US" dirty="0" smtClean="0"/>
              <a:t>None-rule database entries (aka “facts”)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really just rules whose body is the proposition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always matches the database</a:t>
            </a:r>
          </a:p>
          <a:p>
            <a:pPr lvl="1"/>
            <a:r>
              <a:rPr lang="en-US" dirty="0" err="1" smtClean="0"/>
              <a:t>prereq</a:t>
            </a:r>
            <a:r>
              <a:rPr lang="en-US" dirty="0" smtClean="0"/>
              <a:t>(eecs311, eecs211) really means:</a:t>
            </a:r>
          </a:p>
          <a:p>
            <a:pPr marL="914400" lvl="2" indent="0">
              <a:buNone/>
            </a:pPr>
            <a:r>
              <a:rPr lang="en-US" dirty="0" err="1" smtClean="0"/>
              <a:t>prereq</a:t>
            </a:r>
            <a:r>
              <a:rPr lang="en-US" dirty="0" smtClean="0"/>
              <a:t>(eecs311, eecs211) :- 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10037</TotalTime>
  <Words>1209</Words>
  <Application>Microsoft Office PowerPoint</Application>
  <PresentationFormat>On-screen Show (4:3)</PresentationFormat>
  <Paragraphs>260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Quick, informal intro to Prolog</vt:lpstr>
      <vt:lpstr>Terms in Prolog</vt:lpstr>
      <vt:lpstr>Structures</vt:lpstr>
      <vt:lpstr>Prolog as a database</vt:lpstr>
      <vt:lpstr>Fire up Prolog if you have it installed </vt:lpstr>
      <vt:lpstr>CS curriculum in Prolog</vt:lpstr>
      <vt:lpstr>Queries can have variables</vt:lpstr>
      <vt:lpstr>Comma means “and” in queries</vt:lpstr>
      <vt:lpstr>Rules</vt:lpstr>
      <vt:lpstr>Negation by failure</vt:lpstr>
      <vt:lpstr>Making a robo-advisor</vt:lpstr>
      <vt:lpstr>How do we check takeability?</vt:lpstr>
      <vt:lpstr>How do we check takeability?</vt:lpstr>
      <vt:lpstr>How do we check takeability?</vt:lpstr>
      <vt:lpstr>How do we check takeability?</vt:lpstr>
      <vt:lpstr>How do we check takeability?</vt:lpstr>
      <vt:lpstr>How do we check takeability?</vt:lpstr>
      <vt:lpstr>How do we check takeability?</vt:lpstr>
      <vt:lpstr>For next time</vt:lpstr>
      <vt:lpstr>Errors to watch out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Horswill</dc:creator>
  <cp:lastModifiedBy>Ian Horswill</cp:lastModifiedBy>
  <cp:revision>218</cp:revision>
  <dcterms:created xsi:type="dcterms:W3CDTF">2010-09-17T04:22:03Z</dcterms:created>
  <dcterms:modified xsi:type="dcterms:W3CDTF">2012-09-28T21:46:10Z</dcterms:modified>
</cp:coreProperties>
</file>