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30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48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1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0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9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68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33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8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85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9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2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6465-E99A-4CE4-B1E2-6B3D2747E610}" type="datetimeFigureOut">
              <a:rPr lang="es-ES" smtClean="0"/>
              <a:t>17/11/2014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FCBD-CA6E-4321-A579-F698A9386B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84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75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881062"/>
            <a:ext cx="7962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7144" y="1310882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7143" y="184765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040" y="290830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7143" y="237798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2039" y="3983094"/>
            <a:ext cx="1114412" cy="4411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57143" y="4517537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72039" y="5057879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72039" y="3448651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285861" y="671513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CREATED</a:t>
            </a:r>
            <a:endParaRPr lang="es-ES" sz="1200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520803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READY</a:t>
            </a:r>
            <a:endParaRPr lang="es-ES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3755745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IN_PROGRESS</a:t>
            </a:r>
            <a:endParaRPr lang="es-ES" sz="12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4990687" y="680924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RESERVED</a:t>
            </a:r>
            <a:endParaRPr lang="es-ES" sz="12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6225631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COMPLETED</a:t>
            </a:r>
            <a:endParaRPr lang="es-ES" sz="12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7459005" y="667531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SUSPENDED</a:t>
            </a:r>
            <a:endParaRPr lang="es-ES" sz="12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8692379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OBSOLETE</a:t>
            </a:r>
            <a:endParaRPr lang="es-ES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9930460" y="646322"/>
            <a:ext cx="1128703" cy="45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REMOVED</a:t>
            </a:r>
            <a:endParaRPr lang="es-ES" sz="1200" dirty="0"/>
          </a:p>
        </p:txBody>
      </p:sp>
      <p:sp>
        <p:nvSpPr>
          <p:cNvPr id="28" name="Rectángulo 27"/>
          <p:cNvSpPr/>
          <p:nvPr/>
        </p:nvSpPr>
        <p:spPr>
          <a:xfrm>
            <a:off x="12858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52080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55745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990690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22563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460573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95518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9930461" y="131088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2858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252080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3755745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4990690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claim, delegate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22563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460573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supend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8695518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9930461" y="18383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remove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2858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252080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f</a:t>
            </a:r>
            <a:r>
              <a:rPr lang="es-ES" sz="1100" dirty="0" smtClean="0">
                <a:solidFill>
                  <a:schemeClr val="tx1"/>
                </a:solidFill>
              </a:rPr>
              <a:t>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755745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4990690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>
                <a:solidFill>
                  <a:schemeClr val="tx1"/>
                </a:solidFill>
              </a:rPr>
              <a:t>d</a:t>
            </a:r>
            <a:r>
              <a:rPr lang="es-ES" sz="1100" dirty="0" err="1" smtClean="0">
                <a:solidFill>
                  <a:schemeClr val="tx1"/>
                </a:solidFill>
              </a:rPr>
              <a:t>elegate,stop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22563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complete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7460573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695518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9930461" y="238333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2858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52080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forward, </a:t>
            </a:r>
            <a:r>
              <a:rPr lang="es-ES" sz="1100" dirty="0" err="1" smtClean="0">
                <a:solidFill>
                  <a:schemeClr val="tx1"/>
                </a:solidFill>
              </a:rPr>
              <a:t>release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3755745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start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990690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</a:t>
            </a:r>
            <a:r>
              <a:rPr lang="es-ES" sz="1100" dirty="0" smtClean="0">
                <a:solidFill>
                  <a:schemeClr val="tx1"/>
                </a:solidFill>
              </a:rPr>
              <a:t>elegate, 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22563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7460573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8695518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skip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9930461" y="290830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2858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52080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3755745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4990690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622563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460573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8695518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930461" y="3448451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12858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52080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3755745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4990690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resume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622563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7460573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8695518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9930461" y="3983094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2858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252080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3755745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4990690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622563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0" name="Rectángulo 89"/>
          <p:cNvSpPr/>
          <p:nvPr/>
        </p:nvSpPr>
        <p:spPr>
          <a:xfrm>
            <a:off x="7460573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8695518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9930461" y="4517537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12858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252080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3755745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4990690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622563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7460573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8695518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9930461" y="5057878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88" y="1027720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/>
              <a:t>Desde</a:t>
            </a:r>
            <a:endParaRPr lang="es-ES" sz="1200" b="1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956740" y="672087"/>
            <a:ext cx="369332" cy="4514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sz="1200" b="1" dirty="0" smtClean="0"/>
              <a:t>Hasta</a:t>
            </a:r>
            <a:endParaRPr lang="es-ES" sz="1200" b="1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72039" y="5586423"/>
            <a:ext cx="1114412" cy="441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06" name="Rectángulo 105"/>
          <p:cNvSpPr/>
          <p:nvPr/>
        </p:nvSpPr>
        <p:spPr>
          <a:xfrm>
            <a:off x="12858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52080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3755745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4990690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622563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7460573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8695518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9930461" y="5586422"/>
            <a:ext cx="1128703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11168541" y="663125"/>
            <a:ext cx="890110" cy="435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FAILED</a:t>
            </a:r>
            <a:endParaRPr lang="es-ES" sz="1200" dirty="0"/>
          </a:p>
        </p:txBody>
      </p:sp>
      <p:sp>
        <p:nvSpPr>
          <p:cNvPr id="115" name="Rectángulo 114"/>
          <p:cNvSpPr/>
          <p:nvPr/>
        </p:nvSpPr>
        <p:spPr>
          <a:xfrm>
            <a:off x="11165404" y="130471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11165404" y="18321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11165404" y="237717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>
                <a:solidFill>
                  <a:schemeClr val="tx1"/>
                </a:solidFill>
              </a:rPr>
              <a:t>fail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1165404" y="290214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11165404" y="3442288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11165404" y="3976931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1" name="Rectángulo 120"/>
          <p:cNvSpPr/>
          <p:nvPr/>
        </p:nvSpPr>
        <p:spPr>
          <a:xfrm>
            <a:off x="11165404" y="4511374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2" name="Rectángulo 121"/>
          <p:cNvSpPr/>
          <p:nvPr/>
        </p:nvSpPr>
        <p:spPr>
          <a:xfrm>
            <a:off x="11165404" y="5051715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11165404" y="5580259"/>
            <a:ext cx="893247" cy="44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>
                <a:solidFill>
                  <a:schemeClr val="tx1"/>
                </a:solidFill>
              </a:rPr>
              <a:t>X</a:t>
            </a:r>
            <a:endParaRPr lang="es-E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los estados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810068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/>
                <a:gridCol w="866775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ESTADO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DESCRIPTION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READY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</a:t>
                      </a:r>
                      <a:r>
                        <a:rPr lang="es-ES" baseline="0" dirty="0" smtClean="0"/>
                        <a:t> se encuentra lista para que un miembro del grupo de participantes que ha sido nominado para realizar la tarea pueda reclamarla y con ello reservarla para ejecutarla.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RESERVED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La tarea ha sido asignada a un participante</a:t>
                      </a:r>
                      <a:r>
                        <a:rPr lang="es-ES" baseline="0" dirty="0" smtClean="0"/>
                        <a:t> específico para su ejecución. Los demás participante ya no podrán ejecutar la tarea.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172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Definición de los estados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Diego</cp:lastModifiedBy>
  <cp:revision>14</cp:revision>
  <dcterms:created xsi:type="dcterms:W3CDTF">2014-10-02T18:17:44Z</dcterms:created>
  <dcterms:modified xsi:type="dcterms:W3CDTF">2014-11-18T03:18:59Z</dcterms:modified>
</cp:coreProperties>
</file>