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svg"/><Relationship Id="rId1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JC CATILO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JC Catilo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{4E1D21FC-5D8B-4506-9C4C-7240EE0A1703}tf78438558_win32</Template>
  <TotalTime>0</TotalTime>
  <Words>37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Garamond</vt:lpstr>
      <vt:lpstr>SavonVTI</vt:lpstr>
      <vt:lpstr>JC CATILO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John Carlo Catilo</dc:creator>
  <cp:lastModifiedBy>John Carlo Catilo</cp:lastModifiedBy>
  <cp:revision>2</cp:revision>
  <dcterms:created xsi:type="dcterms:W3CDTF">2020-08-28T06:47:50Z</dcterms:created>
  <dcterms:modified xsi:type="dcterms:W3CDTF">2020-08-28T06:55:25Z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