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4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8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27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60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02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550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33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85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71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0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7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6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92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44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53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9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03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1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C796-606D-43B1-A0B3-6918BAAD4E04}" type="datetimeFigureOut">
              <a:rPr lang="es-PE" smtClean="0"/>
              <a:t>17/09/2025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2D50-F3D9-4012-B333-4D5F03C5A4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58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5EF13-924A-4D02-598D-9BE6B5D1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22923"/>
            <a:ext cx="8791575" cy="1554554"/>
          </a:xfrm>
        </p:spPr>
        <p:txBody>
          <a:bodyPr/>
          <a:lstStyle/>
          <a:p>
            <a:pPr algn="ctr"/>
            <a:r>
              <a:rPr lang="es-ES" dirty="0"/>
              <a:t>PRACTICA CALIFICADA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77936-C5D3-F029-B327-8ECE9699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63" y="2601119"/>
            <a:ext cx="8791575" cy="1655762"/>
          </a:xfrm>
        </p:spPr>
        <p:txBody>
          <a:bodyPr>
            <a:noAutofit/>
          </a:bodyPr>
          <a:lstStyle/>
          <a:p>
            <a:r>
              <a:rPr lang="es-ES" sz="1800" dirty="0"/>
              <a:t>Curso: fundamentos de algoritmos</a:t>
            </a:r>
          </a:p>
          <a:p>
            <a:r>
              <a:rPr lang="es-ES" sz="1800" dirty="0" err="1"/>
              <a:t>Nrc</a:t>
            </a:r>
            <a:r>
              <a:rPr lang="es-ES" sz="1800" dirty="0"/>
              <a:t>: 11700</a:t>
            </a:r>
          </a:p>
          <a:p>
            <a:r>
              <a:rPr lang="es-ES" sz="1800" dirty="0"/>
              <a:t>Integrantes: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CARRANZA CORTEZ JOSE CARLOS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800" dirty="0"/>
              <a:t>CARRILLO SÁNCHEZ CHRISTOPHER ENRIQUE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800" dirty="0"/>
              <a:t>MALLCO VEGA JAIR MARCOS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800" dirty="0"/>
              <a:t>PAITAN MEZA VICTOR MANUEL</a:t>
            </a:r>
          </a:p>
        </p:txBody>
      </p:sp>
    </p:spTree>
    <p:extLst>
      <p:ext uri="{BB962C8B-B14F-4D97-AF65-F5344CB8AC3E}">
        <p14:creationId xmlns:p14="http://schemas.microsoft.com/office/powerpoint/2010/main" val="166098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A970B-1DC1-C251-A009-B65FF7D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4" y="52061"/>
            <a:ext cx="9905998" cy="1478570"/>
          </a:xfrm>
        </p:spPr>
        <p:txBody>
          <a:bodyPr/>
          <a:lstStyle/>
          <a:p>
            <a:r>
              <a:rPr lang="es-ES" dirty="0"/>
              <a:t>SUBIDO AL 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912EE-A7B6-DD90-2573-CA0B5553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02FC5F-26B4-7A77-D835-D67C19DC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34749"/>
            <a:ext cx="9909176" cy="55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7DCC4-375E-5D88-E252-032246E8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70" y="27227"/>
            <a:ext cx="9905998" cy="1478570"/>
          </a:xfrm>
        </p:spPr>
        <p:txBody>
          <a:bodyPr/>
          <a:lstStyle/>
          <a:p>
            <a:r>
              <a:rPr lang="es-ES" dirty="0"/>
              <a:t>DANDO ACCESO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D0B72-2EC7-34ED-4924-5497C161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657AE4-A794-0806-0E25-9C0D2668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74" y="1167171"/>
            <a:ext cx="9547274" cy="53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A2A8D-2064-5DB7-4FE9-7C1475C7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9" y="142195"/>
            <a:ext cx="9905998" cy="1478570"/>
          </a:xfrm>
        </p:spPr>
        <p:txBody>
          <a:bodyPr/>
          <a:lstStyle/>
          <a:p>
            <a:r>
              <a:rPr lang="es-ES" dirty="0"/>
              <a:t>CLONACIÓN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96642-A494-4156-B424-F4F1EAD5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0333C3-8837-947E-6450-3BDB608A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93" y="1141893"/>
            <a:ext cx="9909176" cy="5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4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8E9B-4C6A-6EA9-F9A1-D8A1D73B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3" y="69878"/>
            <a:ext cx="9905998" cy="1478570"/>
          </a:xfrm>
        </p:spPr>
        <p:txBody>
          <a:bodyPr/>
          <a:lstStyle/>
          <a:p>
            <a:r>
              <a:rPr lang="es-ES" dirty="0"/>
              <a:t>CLONACIÓN DE SU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6A5BA6-01BE-AFC0-E669-81ACA6DA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63" y="1336065"/>
            <a:ext cx="9544100" cy="53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D2EF-9DD4-AE2C-9E56-AB16DB55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721DD-F3E2-959C-84AD-710A294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51E0E4-EC83-1EFE-CEA7-48E1244B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95C5-E1E5-49F5-E94D-1D598A0F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191F1-082A-5A1B-E2D8-F6F6F3E4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B9D85E-51DB-4DCF-E9DA-8C50A792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D9D22-29A7-5A70-BEAD-F9210015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6F032-FB32-D5C7-02D6-A989C17C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EA7684-1531-A4E8-3E24-0BB515C2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1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32AA-6D0E-D40E-39A5-655A60B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CC85D-1CE6-C684-42DF-4124A2FB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D2198F-811F-F437-6798-F2C2EE8E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324B2-A9E9-E6F6-1580-B3640B5C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DDA04-86E7-45AD-1923-1E701837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A5FF8-6C00-8F30-32CE-1B2338BE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38478-FFC5-633E-2D81-4DF41E4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2C642-0779-5018-6AF8-277E5209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4" descr="Cómo empezar a usar GitHub: Nivel inicial - Skillnest | Líderes en EdTech |  Desbloquea tu potencial">
            <a:extLst>
              <a:ext uri="{FF2B5EF4-FFF2-40B4-BE49-F238E27FC236}">
                <a16:creationId xmlns:a16="http://schemas.microsoft.com/office/drawing/2014/main" id="{1F3ADF07-85A9-950D-517F-44DC6A64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0E04C-3D0D-C314-388E-E9BF251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421E7-5F0D-03B4-4AA9-0DAD6162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98F8A2-F972-CA2D-1D0D-2A363DB9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7016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1A20-C268-DD5E-6B0D-4E3C3EA0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94CCC-6E5E-92E3-0E8A-652D53E8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2E56A-203E-3CEA-91F4-CD6533D71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4F72-536E-B748-B22E-0AC9DD31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AF1B-F89B-FCDB-7283-F0BDDC11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75DA80-311F-4806-7719-1228ADF4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4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37</Words>
  <Application>Microsoft Office PowerPoint</Application>
  <PresentationFormat>Panorámica</PresentationFormat>
  <Paragraphs>12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PRACTICA CALIFICADA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SUBIDO AL GITHUB</vt:lpstr>
      <vt:lpstr>DANDO ACCESO</vt:lpstr>
      <vt:lpstr>CLONACIÓN</vt:lpstr>
      <vt:lpstr>CLONACIÓN DE SU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Carlos Carranza Cortez</dc:creator>
  <cp:lastModifiedBy>Jose Carlos Carranza Cortez</cp:lastModifiedBy>
  <cp:revision>2</cp:revision>
  <dcterms:created xsi:type="dcterms:W3CDTF">2025-09-17T05:57:19Z</dcterms:created>
  <dcterms:modified xsi:type="dcterms:W3CDTF">2025-09-17T06:10:46Z</dcterms:modified>
</cp:coreProperties>
</file>