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918400" cy="38404800"/>
  <p:notesSz cx="6858000" cy="9144000"/>
  <p:defaultTextStyle>
    <a:defPPr>
      <a:defRPr lang="en-US"/>
    </a:defPPr>
    <a:lvl1pPr marL="0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86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572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358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1144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931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717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503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2289" algn="l" defTabSz="2037786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2" d="100"/>
          <a:sy n="32" d="100"/>
        </p:scale>
        <p:origin x="-488" y="-80"/>
      </p:cViewPr>
      <p:guideLst>
        <p:guide orient="horz" pos="12096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"/>
          <c:y val="0.0908961750448917"/>
          <c:w val="0.887584735448356"/>
          <c:h val="0.909103824955108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6B2FD-8787-5541-801D-CE8EC3786B7E}" type="doc">
      <dgm:prSet loTypeId="urn:microsoft.com/office/officeart/2008/layout/NameandTitleOrganizationalChart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9BCCAB-C8B0-7641-A03B-CCF9744A7667}">
      <dgm:prSet phldrT="[Text]"/>
      <dgm:spPr/>
      <dgm:t>
        <a:bodyPr/>
        <a:lstStyle/>
        <a:p>
          <a:r>
            <a:rPr lang="en-US" dirty="0" err="1" smtClean="0"/>
            <a:t>lorem</a:t>
          </a:r>
          <a:endParaRPr lang="en-US" dirty="0"/>
        </a:p>
      </dgm:t>
    </dgm:pt>
    <dgm:pt modelId="{B610B60D-F266-604A-9485-EB4E30569C60}" type="parTrans" cxnId="{A90B6256-8CEE-EB4E-8BF7-705A64BDC228}">
      <dgm:prSet/>
      <dgm:spPr/>
      <dgm:t>
        <a:bodyPr/>
        <a:lstStyle/>
        <a:p>
          <a:endParaRPr lang="en-US"/>
        </a:p>
      </dgm:t>
    </dgm:pt>
    <dgm:pt modelId="{CE0463FF-EE08-6841-8B0F-2E819C4B9C81}" type="sibTrans" cxnId="{A90B6256-8CEE-EB4E-8BF7-705A64BDC228}">
      <dgm:prSet/>
      <dgm:spPr/>
      <dgm:t>
        <a:bodyPr/>
        <a:lstStyle/>
        <a:p>
          <a:endParaRPr lang="en-US"/>
        </a:p>
      </dgm:t>
    </dgm:pt>
    <dgm:pt modelId="{5CFE86B5-8336-8E47-A546-FECA110F99FF}" type="asst">
      <dgm:prSet phldrT="[Text]"/>
      <dgm:spPr/>
      <dgm:t>
        <a:bodyPr/>
        <a:lstStyle/>
        <a:p>
          <a:r>
            <a:rPr lang="en-US" dirty="0" err="1" smtClean="0"/>
            <a:t>ipsum</a:t>
          </a:r>
          <a:endParaRPr lang="en-US" dirty="0"/>
        </a:p>
      </dgm:t>
    </dgm:pt>
    <dgm:pt modelId="{4423D7DB-96F8-7B46-962A-1258A4080301}" type="parTrans" cxnId="{DDBEC29C-28E7-4D47-8379-6E9E5093106C}">
      <dgm:prSet/>
      <dgm:spPr/>
      <dgm:t>
        <a:bodyPr/>
        <a:lstStyle/>
        <a:p>
          <a:endParaRPr lang="en-US"/>
        </a:p>
      </dgm:t>
    </dgm:pt>
    <dgm:pt modelId="{D9201F2C-E62F-2444-B744-9AA24F1C7523}" type="sibTrans" cxnId="{DDBEC29C-28E7-4D47-8379-6E9E5093106C}">
      <dgm:prSet/>
      <dgm:spPr/>
      <dgm:t>
        <a:bodyPr/>
        <a:lstStyle/>
        <a:p>
          <a:endParaRPr lang="en-US"/>
        </a:p>
      </dgm:t>
    </dgm:pt>
    <dgm:pt modelId="{439262D4-D612-264E-A28B-395F5A12A03F}">
      <dgm:prSet phldrT="[Text]"/>
      <dgm:spPr/>
      <dgm:t>
        <a:bodyPr/>
        <a:lstStyle/>
        <a:p>
          <a:r>
            <a:rPr lang="en-US" smtClean="0"/>
            <a:t>lolz</a:t>
          </a:r>
          <a:endParaRPr lang="en-US"/>
        </a:p>
      </dgm:t>
    </dgm:pt>
    <dgm:pt modelId="{AFCF57E5-0791-7046-B15E-0117D926D1F6}" type="parTrans" cxnId="{ED7F06B9-F7D4-9246-94AD-5952E2842C7D}">
      <dgm:prSet/>
      <dgm:spPr/>
      <dgm:t>
        <a:bodyPr/>
        <a:lstStyle/>
        <a:p>
          <a:endParaRPr lang="en-US"/>
        </a:p>
      </dgm:t>
    </dgm:pt>
    <dgm:pt modelId="{1254C164-DD64-234E-9B0D-A28692CB1ACC}" type="sibTrans" cxnId="{ED7F06B9-F7D4-9246-94AD-5952E2842C7D}">
      <dgm:prSet/>
      <dgm:spPr/>
      <dgm:t>
        <a:bodyPr/>
        <a:lstStyle/>
        <a:p>
          <a:endParaRPr lang="en-US"/>
        </a:p>
      </dgm:t>
    </dgm:pt>
    <dgm:pt modelId="{84C32582-8A0F-E84D-91C7-CD162EE54710}">
      <dgm:prSet phldrT="[Text]" phldr="1"/>
      <dgm:spPr/>
      <dgm:t>
        <a:bodyPr/>
        <a:lstStyle/>
        <a:p>
          <a:endParaRPr lang="en-US" dirty="0"/>
        </a:p>
      </dgm:t>
    </dgm:pt>
    <dgm:pt modelId="{DAF95172-692C-D64D-B592-DE046173B448}" type="parTrans" cxnId="{CE5665D9-5436-AF49-B447-1D1F0513EE4F}">
      <dgm:prSet/>
      <dgm:spPr/>
      <dgm:t>
        <a:bodyPr/>
        <a:lstStyle/>
        <a:p>
          <a:endParaRPr lang="en-US"/>
        </a:p>
      </dgm:t>
    </dgm:pt>
    <dgm:pt modelId="{F0AAA954-0BC9-B04C-AE64-2E71AA0C2F87}" type="sibTrans" cxnId="{CE5665D9-5436-AF49-B447-1D1F0513EE4F}">
      <dgm:prSet/>
      <dgm:spPr/>
      <dgm:t>
        <a:bodyPr/>
        <a:lstStyle/>
        <a:p>
          <a:endParaRPr lang="en-US"/>
        </a:p>
      </dgm:t>
    </dgm:pt>
    <dgm:pt modelId="{C6544D10-E49E-0247-9DE6-DA891EB325F7}">
      <dgm:prSet phldrT="[Text]" phldr="1"/>
      <dgm:spPr/>
      <dgm:t>
        <a:bodyPr/>
        <a:lstStyle/>
        <a:p>
          <a:endParaRPr lang="en-US"/>
        </a:p>
      </dgm:t>
    </dgm:pt>
    <dgm:pt modelId="{A4DA4F46-D736-7B43-85F5-6D265518476D}" type="parTrans" cxnId="{5E6FD250-FE10-CB4C-88AB-DDBFD2048C90}">
      <dgm:prSet/>
      <dgm:spPr/>
      <dgm:t>
        <a:bodyPr/>
        <a:lstStyle/>
        <a:p>
          <a:endParaRPr lang="en-US"/>
        </a:p>
      </dgm:t>
    </dgm:pt>
    <dgm:pt modelId="{2A920470-91FD-B242-9EC0-D5DD4D3ADB05}" type="sibTrans" cxnId="{5E6FD250-FE10-CB4C-88AB-DDBFD2048C90}">
      <dgm:prSet/>
      <dgm:spPr/>
      <dgm:t>
        <a:bodyPr/>
        <a:lstStyle/>
        <a:p>
          <a:endParaRPr lang="en-US"/>
        </a:p>
      </dgm:t>
    </dgm:pt>
    <dgm:pt modelId="{A64E2815-3290-9143-B5E9-BDF27C8DFAA4}" type="pres">
      <dgm:prSet presAssocID="{A466B2FD-8787-5541-801D-CE8EC3786B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2B7194-770A-7D46-8D5F-099CCB5048DC}" type="pres">
      <dgm:prSet presAssocID="{3C9BCCAB-C8B0-7641-A03B-CCF9744A7667}" presName="hierRoot1" presStyleCnt="0">
        <dgm:presLayoutVars>
          <dgm:hierBranch val="init"/>
        </dgm:presLayoutVars>
      </dgm:prSet>
      <dgm:spPr/>
    </dgm:pt>
    <dgm:pt modelId="{24490FA0-B1D0-6F40-9C18-36477AF56010}" type="pres">
      <dgm:prSet presAssocID="{3C9BCCAB-C8B0-7641-A03B-CCF9744A7667}" presName="rootComposite1" presStyleCnt="0"/>
      <dgm:spPr/>
    </dgm:pt>
    <dgm:pt modelId="{2CCD2516-4D1D-A74C-A987-9245FFC957A8}" type="pres">
      <dgm:prSet presAssocID="{3C9BCCAB-C8B0-7641-A03B-CCF9744A7667}" presName="rootText1" presStyleLbl="node0" presStyleIdx="0" presStyleCnt="1">
        <dgm:presLayoutVars>
          <dgm:chMax/>
          <dgm:chPref val="3"/>
        </dgm:presLayoutVars>
      </dgm:prSet>
      <dgm:spPr/>
    </dgm:pt>
    <dgm:pt modelId="{61434663-CC16-BC4B-A87A-722F0D86B60B}" type="pres">
      <dgm:prSet presAssocID="{3C9BCCAB-C8B0-7641-A03B-CCF9744A7667}" presName="titleText1" presStyleLbl="fgAcc0" presStyleIdx="0" presStyleCnt="1">
        <dgm:presLayoutVars>
          <dgm:chMax val="0"/>
          <dgm:chPref val="0"/>
        </dgm:presLayoutVars>
      </dgm:prSet>
      <dgm:spPr/>
    </dgm:pt>
    <dgm:pt modelId="{BF73A500-2999-2147-A983-8B2C0D17610D}" type="pres">
      <dgm:prSet presAssocID="{3C9BCCAB-C8B0-7641-A03B-CCF9744A7667}" presName="rootConnector1" presStyleLbl="node1" presStyleIdx="0" presStyleCnt="3"/>
      <dgm:spPr/>
    </dgm:pt>
    <dgm:pt modelId="{45E2C5DF-CB8F-644C-BCAF-B34F5C23F157}" type="pres">
      <dgm:prSet presAssocID="{3C9BCCAB-C8B0-7641-A03B-CCF9744A7667}" presName="hierChild2" presStyleCnt="0"/>
      <dgm:spPr/>
    </dgm:pt>
    <dgm:pt modelId="{1CF5BBEA-8CB9-5743-968E-4F063CF6C312}" type="pres">
      <dgm:prSet presAssocID="{AFCF57E5-0791-7046-B15E-0117D926D1F6}" presName="Name37" presStyleLbl="parChTrans1D2" presStyleIdx="0" presStyleCnt="4"/>
      <dgm:spPr/>
    </dgm:pt>
    <dgm:pt modelId="{DA0A284B-3410-E24E-ADA3-60B0BF5E8BA8}" type="pres">
      <dgm:prSet presAssocID="{439262D4-D612-264E-A28B-395F5A12A03F}" presName="hierRoot2" presStyleCnt="0">
        <dgm:presLayoutVars>
          <dgm:hierBranch val="init"/>
        </dgm:presLayoutVars>
      </dgm:prSet>
      <dgm:spPr/>
    </dgm:pt>
    <dgm:pt modelId="{248851DF-83B3-8345-87C4-408008689BB9}" type="pres">
      <dgm:prSet presAssocID="{439262D4-D612-264E-A28B-395F5A12A03F}" presName="rootComposite" presStyleCnt="0"/>
      <dgm:spPr/>
    </dgm:pt>
    <dgm:pt modelId="{31F55413-B735-164D-A13D-3A6D41206CE3}" type="pres">
      <dgm:prSet presAssocID="{439262D4-D612-264E-A28B-395F5A12A03F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2AD91B2-101C-0D43-8244-DAD9CB0D7A79}" type="pres">
      <dgm:prSet presAssocID="{439262D4-D612-264E-A28B-395F5A12A03F}" presName="titleText2" presStyleLbl="fgAcc1" presStyleIdx="0" presStyleCnt="3">
        <dgm:presLayoutVars>
          <dgm:chMax val="0"/>
          <dgm:chPref val="0"/>
        </dgm:presLayoutVars>
      </dgm:prSet>
      <dgm:spPr/>
    </dgm:pt>
    <dgm:pt modelId="{17DFA0C4-1CCF-BD40-A859-6E20AC0C61D9}" type="pres">
      <dgm:prSet presAssocID="{439262D4-D612-264E-A28B-395F5A12A03F}" presName="rootConnector" presStyleLbl="node2" presStyleIdx="0" presStyleCnt="0"/>
      <dgm:spPr/>
    </dgm:pt>
    <dgm:pt modelId="{DB7C85BC-4FF1-1C4A-8F6C-DDD9B8D96B85}" type="pres">
      <dgm:prSet presAssocID="{439262D4-D612-264E-A28B-395F5A12A03F}" presName="hierChild4" presStyleCnt="0"/>
      <dgm:spPr/>
    </dgm:pt>
    <dgm:pt modelId="{788756A1-D03C-924D-8C8F-4B9261F60F28}" type="pres">
      <dgm:prSet presAssocID="{439262D4-D612-264E-A28B-395F5A12A03F}" presName="hierChild5" presStyleCnt="0"/>
      <dgm:spPr/>
    </dgm:pt>
    <dgm:pt modelId="{41C33C30-E0E1-A943-B5F3-33517DDB89B4}" type="pres">
      <dgm:prSet presAssocID="{DAF95172-692C-D64D-B592-DE046173B448}" presName="Name37" presStyleLbl="parChTrans1D2" presStyleIdx="1" presStyleCnt="4"/>
      <dgm:spPr/>
    </dgm:pt>
    <dgm:pt modelId="{20F72C06-DBE0-0442-B4AE-E25D0231F70A}" type="pres">
      <dgm:prSet presAssocID="{84C32582-8A0F-E84D-91C7-CD162EE54710}" presName="hierRoot2" presStyleCnt="0">
        <dgm:presLayoutVars>
          <dgm:hierBranch val="init"/>
        </dgm:presLayoutVars>
      </dgm:prSet>
      <dgm:spPr/>
    </dgm:pt>
    <dgm:pt modelId="{D1F5611B-FD1A-6441-880B-4A770C7131C2}" type="pres">
      <dgm:prSet presAssocID="{84C32582-8A0F-E84D-91C7-CD162EE54710}" presName="rootComposite" presStyleCnt="0"/>
      <dgm:spPr/>
    </dgm:pt>
    <dgm:pt modelId="{86859D41-7866-B344-A61E-AA0A3596E1CF}" type="pres">
      <dgm:prSet presAssocID="{84C32582-8A0F-E84D-91C7-CD162EE54710}" presName="rootText" presStyleLbl="node1" presStyleIdx="1" presStyleCnt="3">
        <dgm:presLayoutVars>
          <dgm:chMax/>
          <dgm:chPref val="3"/>
        </dgm:presLayoutVars>
      </dgm:prSet>
      <dgm:spPr/>
    </dgm:pt>
    <dgm:pt modelId="{7C699E2B-8443-584E-A074-025895FA034D}" type="pres">
      <dgm:prSet presAssocID="{84C32582-8A0F-E84D-91C7-CD162EE54710}" presName="titleText2" presStyleLbl="fgAcc1" presStyleIdx="1" presStyleCnt="3">
        <dgm:presLayoutVars>
          <dgm:chMax val="0"/>
          <dgm:chPref val="0"/>
        </dgm:presLayoutVars>
      </dgm:prSet>
      <dgm:spPr/>
    </dgm:pt>
    <dgm:pt modelId="{13B6B63D-6600-8947-BC1E-FAB542101B7A}" type="pres">
      <dgm:prSet presAssocID="{84C32582-8A0F-E84D-91C7-CD162EE54710}" presName="rootConnector" presStyleLbl="node2" presStyleIdx="0" presStyleCnt="0"/>
      <dgm:spPr/>
    </dgm:pt>
    <dgm:pt modelId="{BDA6EFA7-C09C-604F-A05A-76E7DA8848D1}" type="pres">
      <dgm:prSet presAssocID="{84C32582-8A0F-E84D-91C7-CD162EE54710}" presName="hierChild4" presStyleCnt="0"/>
      <dgm:spPr/>
    </dgm:pt>
    <dgm:pt modelId="{F571F5F4-62EB-DB4F-B17D-EEBAAE434CA2}" type="pres">
      <dgm:prSet presAssocID="{84C32582-8A0F-E84D-91C7-CD162EE54710}" presName="hierChild5" presStyleCnt="0"/>
      <dgm:spPr/>
    </dgm:pt>
    <dgm:pt modelId="{995B4558-4941-EF45-A071-D208010671CD}" type="pres">
      <dgm:prSet presAssocID="{A4DA4F46-D736-7B43-85F5-6D265518476D}" presName="Name37" presStyleLbl="parChTrans1D2" presStyleIdx="2" presStyleCnt="4"/>
      <dgm:spPr/>
    </dgm:pt>
    <dgm:pt modelId="{1D1C88D7-CE78-7545-BA77-31A41A6CB296}" type="pres">
      <dgm:prSet presAssocID="{C6544D10-E49E-0247-9DE6-DA891EB325F7}" presName="hierRoot2" presStyleCnt="0">
        <dgm:presLayoutVars>
          <dgm:hierBranch val="init"/>
        </dgm:presLayoutVars>
      </dgm:prSet>
      <dgm:spPr/>
    </dgm:pt>
    <dgm:pt modelId="{6FF56724-2C91-D04B-ACF3-43234657384A}" type="pres">
      <dgm:prSet presAssocID="{C6544D10-E49E-0247-9DE6-DA891EB325F7}" presName="rootComposite" presStyleCnt="0"/>
      <dgm:spPr/>
    </dgm:pt>
    <dgm:pt modelId="{581FE14E-B671-2842-8BE6-69E8667C5FB9}" type="pres">
      <dgm:prSet presAssocID="{C6544D10-E49E-0247-9DE6-DA891EB325F7}" presName="rootText" presStyleLbl="node1" presStyleIdx="2" presStyleCnt="3">
        <dgm:presLayoutVars>
          <dgm:chMax/>
          <dgm:chPref val="3"/>
        </dgm:presLayoutVars>
      </dgm:prSet>
      <dgm:spPr/>
    </dgm:pt>
    <dgm:pt modelId="{41D90099-FF40-E549-B065-A9788FDDB8B8}" type="pres">
      <dgm:prSet presAssocID="{C6544D10-E49E-0247-9DE6-DA891EB325F7}" presName="titleText2" presStyleLbl="fgAcc1" presStyleIdx="2" presStyleCnt="3">
        <dgm:presLayoutVars>
          <dgm:chMax val="0"/>
          <dgm:chPref val="0"/>
        </dgm:presLayoutVars>
      </dgm:prSet>
      <dgm:spPr/>
    </dgm:pt>
    <dgm:pt modelId="{FE3085C7-7105-1A45-A304-8DCEAD0F15D1}" type="pres">
      <dgm:prSet presAssocID="{C6544D10-E49E-0247-9DE6-DA891EB325F7}" presName="rootConnector" presStyleLbl="node2" presStyleIdx="0" presStyleCnt="0"/>
      <dgm:spPr/>
    </dgm:pt>
    <dgm:pt modelId="{8E8C4B8F-9600-C94F-9615-0D68A5553CCD}" type="pres">
      <dgm:prSet presAssocID="{C6544D10-E49E-0247-9DE6-DA891EB325F7}" presName="hierChild4" presStyleCnt="0"/>
      <dgm:spPr/>
    </dgm:pt>
    <dgm:pt modelId="{56DB4A2B-A79B-324F-BA1A-9BF9CC4FFC77}" type="pres">
      <dgm:prSet presAssocID="{C6544D10-E49E-0247-9DE6-DA891EB325F7}" presName="hierChild5" presStyleCnt="0"/>
      <dgm:spPr/>
    </dgm:pt>
    <dgm:pt modelId="{8A16C44D-9209-BF41-9427-6AB77C03BF34}" type="pres">
      <dgm:prSet presAssocID="{3C9BCCAB-C8B0-7641-A03B-CCF9744A7667}" presName="hierChild3" presStyleCnt="0"/>
      <dgm:spPr/>
    </dgm:pt>
    <dgm:pt modelId="{8F704595-CE07-3146-9773-5EC57152C22D}" type="pres">
      <dgm:prSet presAssocID="{4423D7DB-96F8-7B46-962A-1258A4080301}" presName="Name96" presStyleLbl="parChTrans1D2" presStyleIdx="3" presStyleCnt="4"/>
      <dgm:spPr/>
    </dgm:pt>
    <dgm:pt modelId="{805F3EC9-95CA-9A4A-9AAC-F267E9F2837A}" type="pres">
      <dgm:prSet presAssocID="{5CFE86B5-8336-8E47-A546-FECA110F99FF}" presName="hierRoot3" presStyleCnt="0">
        <dgm:presLayoutVars>
          <dgm:hierBranch val="init"/>
        </dgm:presLayoutVars>
      </dgm:prSet>
      <dgm:spPr/>
    </dgm:pt>
    <dgm:pt modelId="{F068BAB9-3CAC-684A-9EAF-ECE805BDA46C}" type="pres">
      <dgm:prSet presAssocID="{5CFE86B5-8336-8E47-A546-FECA110F99FF}" presName="rootComposite3" presStyleCnt="0"/>
      <dgm:spPr/>
    </dgm:pt>
    <dgm:pt modelId="{1FD5BAD4-0499-4D48-BC44-8CE6F1C604CF}" type="pres">
      <dgm:prSet presAssocID="{5CFE86B5-8336-8E47-A546-FECA110F99FF}" presName="rootText3" presStyleLbl="asst1" presStyleIdx="0" presStyleCnt="1">
        <dgm:presLayoutVars>
          <dgm:chPref val="3"/>
        </dgm:presLayoutVars>
      </dgm:prSet>
      <dgm:spPr/>
    </dgm:pt>
    <dgm:pt modelId="{33F10760-5154-9646-8359-5AD2ADAFF26E}" type="pres">
      <dgm:prSet presAssocID="{5CFE86B5-8336-8E47-A546-FECA110F99FF}" presName="titleText3" presStyleLbl="fgAcc2" presStyleIdx="0" presStyleCnt="1">
        <dgm:presLayoutVars>
          <dgm:chMax val="0"/>
          <dgm:chPref val="0"/>
        </dgm:presLayoutVars>
      </dgm:prSet>
      <dgm:spPr/>
    </dgm:pt>
    <dgm:pt modelId="{4FBC9F8F-8585-1042-9A56-8A17FD682632}" type="pres">
      <dgm:prSet presAssocID="{5CFE86B5-8336-8E47-A546-FECA110F99FF}" presName="rootConnector3" presStyleLbl="asst1" presStyleIdx="0" presStyleCnt="1"/>
      <dgm:spPr/>
    </dgm:pt>
    <dgm:pt modelId="{E3C78970-E17B-C44E-9B9D-E48FB8169337}" type="pres">
      <dgm:prSet presAssocID="{5CFE86B5-8336-8E47-A546-FECA110F99FF}" presName="hierChild6" presStyleCnt="0"/>
      <dgm:spPr/>
    </dgm:pt>
    <dgm:pt modelId="{D1980B97-6173-3A4F-86A0-6CDC7A340D29}" type="pres">
      <dgm:prSet presAssocID="{5CFE86B5-8336-8E47-A546-FECA110F99FF}" presName="hierChild7" presStyleCnt="0"/>
      <dgm:spPr/>
    </dgm:pt>
  </dgm:ptLst>
  <dgm:cxnLst>
    <dgm:cxn modelId="{D45CF9DE-FE11-3D4F-9571-60F1186277A4}" type="presOf" srcId="{2A920470-91FD-B242-9EC0-D5DD4D3ADB05}" destId="{41D90099-FF40-E549-B065-A9788FDDB8B8}" srcOrd="0" destOrd="0" presId="urn:microsoft.com/office/officeart/2008/layout/NameandTitleOrganizationalChart"/>
    <dgm:cxn modelId="{F1740367-AF1E-5E4E-A9CA-C989F9CE3B9B}" type="presOf" srcId="{A466B2FD-8787-5541-801D-CE8EC3786B7E}" destId="{A64E2815-3290-9143-B5E9-BDF27C8DFAA4}" srcOrd="0" destOrd="0" presId="urn:microsoft.com/office/officeart/2008/layout/NameandTitleOrganizationalChart"/>
    <dgm:cxn modelId="{A90B6256-8CEE-EB4E-8BF7-705A64BDC228}" srcId="{A466B2FD-8787-5541-801D-CE8EC3786B7E}" destId="{3C9BCCAB-C8B0-7641-A03B-CCF9744A7667}" srcOrd="0" destOrd="0" parTransId="{B610B60D-F266-604A-9485-EB4E30569C60}" sibTransId="{CE0463FF-EE08-6841-8B0F-2E819C4B9C81}"/>
    <dgm:cxn modelId="{CE5665D9-5436-AF49-B447-1D1F0513EE4F}" srcId="{3C9BCCAB-C8B0-7641-A03B-CCF9744A7667}" destId="{84C32582-8A0F-E84D-91C7-CD162EE54710}" srcOrd="2" destOrd="0" parTransId="{DAF95172-692C-D64D-B592-DE046173B448}" sibTransId="{F0AAA954-0BC9-B04C-AE64-2E71AA0C2F87}"/>
    <dgm:cxn modelId="{34AD4339-4A8B-864F-A11F-8346C8DE1271}" type="presOf" srcId="{C6544D10-E49E-0247-9DE6-DA891EB325F7}" destId="{FE3085C7-7105-1A45-A304-8DCEAD0F15D1}" srcOrd="1" destOrd="0" presId="urn:microsoft.com/office/officeart/2008/layout/NameandTitleOrganizationalChart"/>
    <dgm:cxn modelId="{620EC81D-ED91-A040-A406-57B69165BE0C}" type="presOf" srcId="{D9201F2C-E62F-2444-B744-9AA24F1C7523}" destId="{33F10760-5154-9646-8359-5AD2ADAFF26E}" srcOrd="0" destOrd="0" presId="urn:microsoft.com/office/officeart/2008/layout/NameandTitleOrganizationalChart"/>
    <dgm:cxn modelId="{30493B0C-59EC-844F-A576-A28AF124A7E4}" type="presOf" srcId="{5CFE86B5-8336-8E47-A546-FECA110F99FF}" destId="{1FD5BAD4-0499-4D48-BC44-8CE6F1C604CF}" srcOrd="0" destOrd="0" presId="urn:microsoft.com/office/officeart/2008/layout/NameandTitleOrganizationalChart"/>
    <dgm:cxn modelId="{ED7F06B9-F7D4-9246-94AD-5952E2842C7D}" srcId="{3C9BCCAB-C8B0-7641-A03B-CCF9744A7667}" destId="{439262D4-D612-264E-A28B-395F5A12A03F}" srcOrd="1" destOrd="0" parTransId="{AFCF57E5-0791-7046-B15E-0117D926D1F6}" sibTransId="{1254C164-DD64-234E-9B0D-A28692CB1ACC}"/>
    <dgm:cxn modelId="{5A708067-4083-9F4D-BE61-2CC5A789DE35}" type="presOf" srcId="{439262D4-D612-264E-A28B-395F5A12A03F}" destId="{17DFA0C4-1CCF-BD40-A859-6E20AC0C61D9}" srcOrd="1" destOrd="0" presId="urn:microsoft.com/office/officeart/2008/layout/NameandTitleOrganizationalChart"/>
    <dgm:cxn modelId="{DDBEC29C-28E7-4D47-8379-6E9E5093106C}" srcId="{3C9BCCAB-C8B0-7641-A03B-CCF9744A7667}" destId="{5CFE86B5-8336-8E47-A546-FECA110F99FF}" srcOrd="0" destOrd="0" parTransId="{4423D7DB-96F8-7B46-962A-1258A4080301}" sibTransId="{D9201F2C-E62F-2444-B744-9AA24F1C7523}"/>
    <dgm:cxn modelId="{6594398E-7BB1-E543-8BA0-1FC14847676C}" type="presOf" srcId="{3C9BCCAB-C8B0-7641-A03B-CCF9744A7667}" destId="{2CCD2516-4D1D-A74C-A987-9245FFC957A8}" srcOrd="0" destOrd="0" presId="urn:microsoft.com/office/officeart/2008/layout/NameandTitleOrganizationalChart"/>
    <dgm:cxn modelId="{651C9D31-0E2B-214F-BB43-61F5D85B24F0}" type="presOf" srcId="{84C32582-8A0F-E84D-91C7-CD162EE54710}" destId="{86859D41-7866-B344-A61E-AA0A3596E1CF}" srcOrd="0" destOrd="0" presId="urn:microsoft.com/office/officeart/2008/layout/NameandTitleOrganizationalChart"/>
    <dgm:cxn modelId="{23842EAF-FCDF-CD42-A241-188A1E3A0A2C}" type="presOf" srcId="{DAF95172-692C-D64D-B592-DE046173B448}" destId="{41C33C30-E0E1-A943-B5F3-33517DDB89B4}" srcOrd="0" destOrd="0" presId="urn:microsoft.com/office/officeart/2008/layout/NameandTitleOrganizationalChart"/>
    <dgm:cxn modelId="{F0527934-D148-124C-8163-8C9491912A2C}" type="presOf" srcId="{F0AAA954-0BC9-B04C-AE64-2E71AA0C2F87}" destId="{7C699E2B-8443-584E-A074-025895FA034D}" srcOrd="0" destOrd="0" presId="urn:microsoft.com/office/officeart/2008/layout/NameandTitleOrganizationalChart"/>
    <dgm:cxn modelId="{3C5AFE88-857A-F540-8643-A89730ECB217}" type="presOf" srcId="{A4DA4F46-D736-7B43-85F5-6D265518476D}" destId="{995B4558-4941-EF45-A071-D208010671CD}" srcOrd="0" destOrd="0" presId="urn:microsoft.com/office/officeart/2008/layout/NameandTitleOrganizationalChart"/>
    <dgm:cxn modelId="{81F955A2-4E4C-FA4A-9F81-BFEA748D6D02}" type="presOf" srcId="{3C9BCCAB-C8B0-7641-A03B-CCF9744A7667}" destId="{BF73A500-2999-2147-A983-8B2C0D17610D}" srcOrd="1" destOrd="0" presId="urn:microsoft.com/office/officeart/2008/layout/NameandTitleOrganizationalChart"/>
    <dgm:cxn modelId="{7A929959-C1FB-C944-BA8C-78F51BD0AE4B}" type="presOf" srcId="{4423D7DB-96F8-7B46-962A-1258A4080301}" destId="{8F704595-CE07-3146-9773-5EC57152C22D}" srcOrd="0" destOrd="0" presId="urn:microsoft.com/office/officeart/2008/layout/NameandTitleOrganizationalChart"/>
    <dgm:cxn modelId="{916A7852-F3B5-F545-B25F-62F2798115AA}" type="presOf" srcId="{CE0463FF-EE08-6841-8B0F-2E819C4B9C81}" destId="{61434663-CC16-BC4B-A87A-722F0D86B60B}" srcOrd="0" destOrd="0" presId="urn:microsoft.com/office/officeart/2008/layout/NameandTitleOrganizationalChart"/>
    <dgm:cxn modelId="{5E6FD250-FE10-CB4C-88AB-DDBFD2048C90}" srcId="{3C9BCCAB-C8B0-7641-A03B-CCF9744A7667}" destId="{C6544D10-E49E-0247-9DE6-DA891EB325F7}" srcOrd="3" destOrd="0" parTransId="{A4DA4F46-D736-7B43-85F5-6D265518476D}" sibTransId="{2A920470-91FD-B242-9EC0-D5DD4D3ADB05}"/>
    <dgm:cxn modelId="{B7F93B05-6CCC-D044-91E8-F2D0CA7CE434}" type="presOf" srcId="{1254C164-DD64-234E-9B0D-A28692CB1ACC}" destId="{02AD91B2-101C-0D43-8244-DAD9CB0D7A79}" srcOrd="0" destOrd="0" presId="urn:microsoft.com/office/officeart/2008/layout/NameandTitleOrganizationalChart"/>
    <dgm:cxn modelId="{D85F737A-D34F-F14A-B82B-4B83CC44570A}" type="presOf" srcId="{84C32582-8A0F-E84D-91C7-CD162EE54710}" destId="{13B6B63D-6600-8947-BC1E-FAB542101B7A}" srcOrd="1" destOrd="0" presId="urn:microsoft.com/office/officeart/2008/layout/NameandTitleOrganizationalChart"/>
    <dgm:cxn modelId="{27039457-C46E-B64D-9995-6C3EBC816A91}" type="presOf" srcId="{5CFE86B5-8336-8E47-A546-FECA110F99FF}" destId="{4FBC9F8F-8585-1042-9A56-8A17FD682632}" srcOrd="1" destOrd="0" presId="urn:microsoft.com/office/officeart/2008/layout/NameandTitleOrganizationalChart"/>
    <dgm:cxn modelId="{2E61FB99-A64B-2547-85E1-2A7B6DC99CD9}" type="presOf" srcId="{439262D4-D612-264E-A28B-395F5A12A03F}" destId="{31F55413-B735-164D-A13D-3A6D41206CE3}" srcOrd="0" destOrd="0" presId="urn:microsoft.com/office/officeart/2008/layout/NameandTitleOrganizationalChart"/>
    <dgm:cxn modelId="{CD15E08A-10DB-0744-B349-5F00D95FA73B}" type="presOf" srcId="{AFCF57E5-0791-7046-B15E-0117D926D1F6}" destId="{1CF5BBEA-8CB9-5743-968E-4F063CF6C312}" srcOrd="0" destOrd="0" presId="urn:microsoft.com/office/officeart/2008/layout/NameandTitleOrganizationalChart"/>
    <dgm:cxn modelId="{56B41A60-27D9-B940-BCA2-769DFA426479}" type="presOf" srcId="{C6544D10-E49E-0247-9DE6-DA891EB325F7}" destId="{581FE14E-B671-2842-8BE6-69E8667C5FB9}" srcOrd="0" destOrd="0" presId="urn:microsoft.com/office/officeart/2008/layout/NameandTitleOrganizationalChart"/>
    <dgm:cxn modelId="{8FE9D2D9-4E29-1A43-9122-ABFCD1632C2A}" type="presParOf" srcId="{A64E2815-3290-9143-B5E9-BDF27C8DFAA4}" destId="{182B7194-770A-7D46-8D5F-099CCB5048DC}" srcOrd="0" destOrd="0" presId="urn:microsoft.com/office/officeart/2008/layout/NameandTitleOrganizationalChart"/>
    <dgm:cxn modelId="{E0D0732E-00FD-4340-84E7-9D99BC61CD7E}" type="presParOf" srcId="{182B7194-770A-7D46-8D5F-099CCB5048DC}" destId="{24490FA0-B1D0-6F40-9C18-36477AF56010}" srcOrd="0" destOrd="0" presId="urn:microsoft.com/office/officeart/2008/layout/NameandTitleOrganizationalChart"/>
    <dgm:cxn modelId="{AB471082-0DC1-4748-AB7A-93E6763BF540}" type="presParOf" srcId="{24490FA0-B1D0-6F40-9C18-36477AF56010}" destId="{2CCD2516-4D1D-A74C-A987-9245FFC957A8}" srcOrd="0" destOrd="0" presId="urn:microsoft.com/office/officeart/2008/layout/NameandTitleOrganizationalChart"/>
    <dgm:cxn modelId="{5541E178-5AD7-0149-9D03-88D5D586AFA0}" type="presParOf" srcId="{24490FA0-B1D0-6F40-9C18-36477AF56010}" destId="{61434663-CC16-BC4B-A87A-722F0D86B60B}" srcOrd="1" destOrd="0" presId="urn:microsoft.com/office/officeart/2008/layout/NameandTitleOrganizationalChart"/>
    <dgm:cxn modelId="{A2227972-1237-CC46-9ADA-38D5C8FA9DB6}" type="presParOf" srcId="{24490FA0-B1D0-6F40-9C18-36477AF56010}" destId="{BF73A500-2999-2147-A983-8B2C0D17610D}" srcOrd="2" destOrd="0" presId="urn:microsoft.com/office/officeart/2008/layout/NameandTitleOrganizationalChart"/>
    <dgm:cxn modelId="{3403A153-06C2-544A-81B2-ED856ED96027}" type="presParOf" srcId="{182B7194-770A-7D46-8D5F-099CCB5048DC}" destId="{45E2C5DF-CB8F-644C-BCAF-B34F5C23F157}" srcOrd="1" destOrd="0" presId="urn:microsoft.com/office/officeart/2008/layout/NameandTitleOrganizationalChart"/>
    <dgm:cxn modelId="{7810EEDB-0E9C-924A-8CC2-BC8B5E3415AF}" type="presParOf" srcId="{45E2C5DF-CB8F-644C-BCAF-B34F5C23F157}" destId="{1CF5BBEA-8CB9-5743-968E-4F063CF6C312}" srcOrd="0" destOrd="0" presId="urn:microsoft.com/office/officeart/2008/layout/NameandTitleOrganizationalChart"/>
    <dgm:cxn modelId="{6436C87C-BF54-A140-A58A-6FDC693910D3}" type="presParOf" srcId="{45E2C5DF-CB8F-644C-BCAF-B34F5C23F157}" destId="{DA0A284B-3410-E24E-ADA3-60B0BF5E8BA8}" srcOrd="1" destOrd="0" presId="urn:microsoft.com/office/officeart/2008/layout/NameandTitleOrganizationalChart"/>
    <dgm:cxn modelId="{613FD80A-CA9A-ED46-AC3F-D2F3B97B5C85}" type="presParOf" srcId="{DA0A284B-3410-E24E-ADA3-60B0BF5E8BA8}" destId="{248851DF-83B3-8345-87C4-408008689BB9}" srcOrd="0" destOrd="0" presId="urn:microsoft.com/office/officeart/2008/layout/NameandTitleOrganizationalChart"/>
    <dgm:cxn modelId="{01D43E5E-35EC-D54C-BE44-D7F50C30D53D}" type="presParOf" srcId="{248851DF-83B3-8345-87C4-408008689BB9}" destId="{31F55413-B735-164D-A13D-3A6D41206CE3}" srcOrd="0" destOrd="0" presId="urn:microsoft.com/office/officeart/2008/layout/NameandTitleOrganizationalChart"/>
    <dgm:cxn modelId="{68895AAE-D6E6-9844-A20B-E185813E3B42}" type="presParOf" srcId="{248851DF-83B3-8345-87C4-408008689BB9}" destId="{02AD91B2-101C-0D43-8244-DAD9CB0D7A79}" srcOrd="1" destOrd="0" presId="urn:microsoft.com/office/officeart/2008/layout/NameandTitleOrganizationalChart"/>
    <dgm:cxn modelId="{7257DFFB-CB96-6545-9B85-92E792BB2800}" type="presParOf" srcId="{248851DF-83B3-8345-87C4-408008689BB9}" destId="{17DFA0C4-1CCF-BD40-A859-6E20AC0C61D9}" srcOrd="2" destOrd="0" presId="urn:microsoft.com/office/officeart/2008/layout/NameandTitleOrganizationalChart"/>
    <dgm:cxn modelId="{62B874FA-1515-934E-B852-5B7CEEAC7D50}" type="presParOf" srcId="{DA0A284B-3410-E24E-ADA3-60B0BF5E8BA8}" destId="{DB7C85BC-4FF1-1C4A-8F6C-DDD9B8D96B85}" srcOrd="1" destOrd="0" presId="urn:microsoft.com/office/officeart/2008/layout/NameandTitleOrganizationalChart"/>
    <dgm:cxn modelId="{1E09510B-F1B8-EF42-A76E-A9761AE6360D}" type="presParOf" srcId="{DA0A284B-3410-E24E-ADA3-60B0BF5E8BA8}" destId="{788756A1-D03C-924D-8C8F-4B9261F60F28}" srcOrd="2" destOrd="0" presId="urn:microsoft.com/office/officeart/2008/layout/NameandTitleOrganizationalChart"/>
    <dgm:cxn modelId="{55A92E9D-A21D-C140-BCD4-E53170DD9C3C}" type="presParOf" srcId="{45E2C5DF-CB8F-644C-BCAF-B34F5C23F157}" destId="{41C33C30-E0E1-A943-B5F3-33517DDB89B4}" srcOrd="2" destOrd="0" presId="urn:microsoft.com/office/officeart/2008/layout/NameandTitleOrganizationalChart"/>
    <dgm:cxn modelId="{E3AE5F78-21EB-7146-81E7-227A17E0B9C8}" type="presParOf" srcId="{45E2C5DF-CB8F-644C-BCAF-B34F5C23F157}" destId="{20F72C06-DBE0-0442-B4AE-E25D0231F70A}" srcOrd="3" destOrd="0" presId="urn:microsoft.com/office/officeart/2008/layout/NameandTitleOrganizationalChart"/>
    <dgm:cxn modelId="{EAB62259-0883-734B-82E5-2A5215713CB0}" type="presParOf" srcId="{20F72C06-DBE0-0442-B4AE-E25D0231F70A}" destId="{D1F5611B-FD1A-6441-880B-4A770C7131C2}" srcOrd="0" destOrd="0" presId="urn:microsoft.com/office/officeart/2008/layout/NameandTitleOrganizationalChart"/>
    <dgm:cxn modelId="{C815CEC5-F5B6-DC46-9D2E-2F875F8EDB52}" type="presParOf" srcId="{D1F5611B-FD1A-6441-880B-4A770C7131C2}" destId="{86859D41-7866-B344-A61E-AA0A3596E1CF}" srcOrd="0" destOrd="0" presId="urn:microsoft.com/office/officeart/2008/layout/NameandTitleOrganizationalChart"/>
    <dgm:cxn modelId="{AB6FEA17-6B05-4741-9619-DCFE95C0E05E}" type="presParOf" srcId="{D1F5611B-FD1A-6441-880B-4A770C7131C2}" destId="{7C699E2B-8443-584E-A074-025895FA034D}" srcOrd="1" destOrd="0" presId="urn:microsoft.com/office/officeart/2008/layout/NameandTitleOrganizationalChart"/>
    <dgm:cxn modelId="{E9CB5289-5A12-3646-8D05-DBD23ECF2178}" type="presParOf" srcId="{D1F5611B-FD1A-6441-880B-4A770C7131C2}" destId="{13B6B63D-6600-8947-BC1E-FAB542101B7A}" srcOrd="2" destOrd="0" presId="urn:microsoft.com/office/officeart/2008/layout/NameandTitleOrganizationalChart"/>
    <dgm:cxn modelId="{F4F2041A-60F2-E24D-9C83-A40EAD8FE0C6}" type="presParOf" srcId="{20F72C06-DBE0-0442-B4AE-E25D0231F70A}" destId="{BDA6EFA7-C09C-604F-A05A-76E7DA8848D1}" srcOrd="1" destOrd="0" presId="urn:microsoft.com/office/officeart/2008/layout/NameandTitleOrganizationalChart"/>
    <dgm:cxn modelId="{7CA50DB3-8AB6-BE4A-874F-F827B3585FEB}" type="presParOf" srcId="{20F72C06-DBE0-0442-B4AE-E25D0231F70A}" destId="{F571F5F4-62EB-DB4F-B17D-EEBAAE434CA2}" srcOrd="2" destOrd="0" presId="urn:microsoft.com/office/officeart/2008/layout/NameandTitleOrganizationalChart"/>
    <dgm:cxn modelId="{456154B2-A146-6747-A734-7920066C970B}" type="presParOf" srcId="{45E2C5DF-CB8F-644C-BCAF-B34F5C23F157}" destId="{995B4558-4941-EF45-A071-D208010671CD}" srcOrd="4" destOrd="0" presId="urn:microsoft.com/office/officeart/2008/layout/NameandTitleOrganizationalChart"/>
    <dgm:cxn modelId="{1485B610-E1F7-BE46-BE46-88243542DCD0}" type="presParOf" srcId="{45E2C5DF-CB8F-644C-BCAF-B34F5C23F157}" destId="{1D1C88D7-CE78-7545-BA77-31A41A6CB296}" srcOrd="5" destOrd="0" presId="urn:microsoft.com/office/officeart/2008/layout/NameandTitleOrganizationalChart"/>
    <dgm:cxn modelId="{66A2D0BD-AD05-8D4B-9F49-8637234EC7CD}" type="presParOf" srcId="{1D1C88D7-CE78-7545-BA77-31A41A6CB296}" destId="{6FF56724-2C91-D04B-ACF3-43234657384A}" srcOrd="0" destOrd="0" presId="urn:microsoft.com/office/officeart/2008/layout/NameandTitleOrganizationalChart"/>
    <dgm:cxn modelId="{4CF76F86-DDDC-8147-9F2F-15EAE901E4B8}" type="presParOf" srcId="{6FF56724-2C91-D04B-ACF3-43234657384A}" destId="{581FE14E-B671-2842-8BE6-69E8667C5FB9}" srcOrd="0" destOrd="0" presId="urn:microsoft.com/office/officeart/2008/layout/NameandTitleOrganizationalChart"/>
    <dgm:cxn modelId="{ADF3854A-7DC5-384F-A992-3DCF3BDEA669}" type="presParOf" srcId="{6FF56724-2C91-D04B-ACF3-43234657384A}" destId="{41D90099-FF40-E549-B065-A9788FDDB8B8}" srcOrd="1" destOrd="0" presId="urn:microsoft.com/office/officeart/2008/layout/NameandTitleOrganizationalChart"/>
    <dgm:cxn modelId="{81B4268F-7366-DA4A-B9DD-8E6B4F5A5A2F}" type="presParOf" srcId="{6FF56724-2C91-D04B-ACF3-43234657384A}" destId="{FE3085C7-7105-1A45-A304-8DCEAD0F15D1}" srcOrd="2" destOrd="0" presId="urn:microsoft.com/office/officeart/2008/layout/NameandTitleOrganizationalChart"/>
    <dgm:cxn modelId="{EB377933-D065-B646-B84E-598106534A96}" type="presParOf" srcId="{1D1C88D7-CE78-7545-BA77-31A41A6CB296}" destId="{8E8C4B8F-9600-C94F-9615-0D68A5553CCD}" srcOrd="1" destOrd="0" presId="urn:microsoft.com/office/officeart/2008/layout/NameandTitleOrganizationalChart"/>
    <dgm:cxn modelId="{83E11C70-A2DD-0941-A1E4-0CBABE1848A1}" type="presParOf" srcId="{1D1C88D7-CE78-7545-BA77-31A41A6CB296}" destId="{56DB4A2B-A79B-324F-BA1A-9BF9CC4FFC77}" srcOrd="2" destOrd="0" presId="urn:microsoft.com/office/officeart/2008/layout/NameandTitleOrganizationalChart"/>
    <dgm:cxn modelId="{A7C4C33A-5BA7-5C4A-A178-24CAD60B9CC5}" type="presParOf" srcId="{182B7194-770A-7D46-8D5F-099CCB5048DC}" destId="{8A16C44D-9209-BF41-9427-6AB77C03BF34}" srcOrd="2" destOrd="0" presId="urn:microsoft.com/office/officeart/2008/layout/NameandTitleOrganizationalChart"/>
    <dgm:cxn modelId="{73222AD0-154A-FE45-B853-9D44E3C34891}" type="presParOf" srcId="{8A16C44D-9209-BF41-9427-6AB77C03BF34}" destId="{8F704595-CE07-3146-9773-5EC57152C22D}" srcOrd="0" destOrd="0" presId="urn:microsoft.com/office/officeart/2008/layout/NameandTitleOrganizationalChart"/>
    <dgm:cxn modelId="{F006B9BC-90E6-0046-BB4D-5AC9A34786D4}" type="presParOf" srcId="{8A16C44D-9209-BF41-9427-6AB77C03BF34}" destId="{805F3EC9-95CA-9A4A-9AAC-F267E9F2837A}" srcOrd="1" destOrd="0" presId="urn:microsoft.com/office/officeart/2008/layout/NameandTitleOrganizationalChart"/>
    <dgm:cxn modelId="{E5833818-5B23-F340-AAC1-96A1681567F0}" type="presParOf" srcId="{805F3EC9-95CA-9A4A-9AAC-F267E9F2837A}" destId="{F068BAB9-3CAC-684A-9EAF-ECE805BDA46C}" srcOrd="0" destOrd="0" presId="urn:microsoft.com/office/officeart/2008/layout/NameandTitleOrganizationalChart"/>
    <dgm:cxn modelId="{B7D4D992-52A5-B64E-BFAC-C02154ACE853}" type="presParOf" srcId="{F068BAB9-3CAC-684A-9EAF-ECE805BDA46C}" destId="{1FD5BAD4-0499-4D48-BC44-8CE6F1C604CF}" srcOrd="0" destOrd="0" presId="urn:microsoft.com/office/officeart/2008/layout/NameandTitleOrganizationalChart"/>
    <dgm:cxn modelId="{4D236175-584B-9E42-8748-89E582551FC3}" type="presParOf" srcId="{F068BAB9-3CAC-684A-9EAF-ECE805BDA46C}" destId="{33F10760-5154-9646-8359-5AD2ADAFF26E}" srcOrd="1" destOrd="0" presId="urn:microsoft.com/office/officeart/2008/layout/NameandTitleOrganizationalChart"/>
    <dgm:cxn modelId="{B38C5D52-916B-FD42-80C5-D916A149BF30}" type="presParOf" srcId="{F068BAB9-3CAC-684A-9EAF-ECE805BDA46C}" destId="{4FBC9F8F-8585-1042-9A56-8A17FD682632}" srcOrd="2" destOrd="0" presId="urn:microsoft.com/office/officeart/2008/layout/NameandTitleOrganizationalChart"/>
    <dgm:cxn modelId="{5C8284BB-8E15-5B46-AEB8-39BF638B1581}" type="presParOf" srcId="{805F3EC9-95CA-9A4A-9AAC-F267E9F2837A}" destId="{E3C78970-E17B-C44E-9B9D-E48FB8169337}" srcOrd="1" destOrd="0" presId="urn:microsoft.com/office/officeart/2008/layout/NameandTitleOrganizationalChart"/>
    <dgm:cxn modelId="{73F957E2-2C3C-EC47-BCF0-20B1D2E0B746}" type="presParOf" srcId="{805F3EC9-95CA-9A4A-9AAC-F267E9F2837A}" destId="{D1980B97-6173-3A4F-86A0-6CDC7A340D29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04595-CE07-3146-9773-5EC57152C22D}">
      <dsp:nvSpPr>
        <dsp:cNvPr id="0" name=""/>
        <dsp:cNvSpPr/>
      </dsp:nvSpPr>
      <dsp:spPr>
        <a:xfrm>
          <a:off x="4920490" y="1852450"/>
          <a:ext cx="491887" cy="1606967"/>
        </a:xfrm>
        <a:custGeom>
          <a:avLst/>
          <a:gdLst/>
          <a:ahLst/>
          <a:cxnLst/>
          <a:rect l="0" t="0" r="0" b="0"/>
          <a:pathLst>
            <a:path>
              <a:moveTo>
                <a:pt x="491887" y="0"/>
              </a:moveTo>
              <a:lnTo>
                <a:pt x="491887" y="1606967"/>
              </a:lnTo>
              <a:lnTo>
                <a:pt x="0" y="1606967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B4558-4941-EF45-A071-D208010671CD}">
      <dsp:nvSpPr>
        <dsp:cNvPr id="0" name=""/>
        <dsp:cNvSpPr/>
      </dsp:nvSpPr>
      <dsp:spPr>
        <a:xfrm>
          <a:off x="5412377" y="1852450"/>
          <a:ext cx="3863511" cy="3213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034"/>
              </a:lnTo>
              <a:lnTo>
                <a:pt x="3863511" y="2866034"/>
              </a:lnTo>
              <a:lnTo>
                <a:pt x="3863511" y="321393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C33C30-E0E1-A943-B5F3-33517DDB89B4}">
      <dsp:nvSpPr>
        <dsp:cNvPr id="0" name=""/>
        <dsp:cNvSpPr/>
      </dsp:nvSpPr>
      <dsp:spPr>
        <a:xfrm>
          <a:off x="5366657" y="1852450"/>
          <a:ext cx="91440" cy="32139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1393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5BBEA-8CB9-5743-968E-4F063CF6C312}">
      <dsp:nvSpPr>
        <dsp:cNvPr id="0" name=""/>
        <dsp:cNvSpPr/>
      </dsp:nvSpPr>
      <dsp:spPr>
        <a:xfrm>
          <a:off x="1548865" y="1852450"/>
          <a:ext cx="3863511" cy="3213934"/>
        </a:xfrm>
        <a:custGeom>
          <a:avLst/>
          <a:gdLst/>
          <a:ahLst/>
          <a:cxnLst/>
          <a:rect l="0" t="0" r="0" b="0"/>
          <a:pathLst>
            <a:path>
              <a:moveTo>
                <a:pt x="3863511" y="0"/>
              </a:moveTo>
              <a:lnTo>
                <a:pt x="3863511" y="2866034"/>
              </a:lnTo>
              <a:lnTo>
                <a:pt x="0" y="2866034"/>
              </a:lnTo>
              <a:lnTo>
                <a:pt x="0" y="3213934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D2516-4D1D-A74C-A987-9245FFC957A8}">
      <dsp:nvSpPr>
        <dsp:cNvPr id="0" name=""/>
        <dsp:cNvSpPr/>
      </dsp:nvSpPr>
      <dsp:spPr>
        <a:xfrm>
          <a:off x="3972508" y="361450"/>
          <a:ext cx="2879737" cy="1491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10397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lorem</a:t>
          </a:r>
          <a:endParaRPr lang="en-US" sz="6500" kern="1200" dirty="0"/>
        </a:p>
      </dsp:txBody>
      <dsp:txXfrm>
        <a:off x="3972508" y="361450"/>
        <a:ext cx="2879737" cy="1491000"/>
      </dsp:txXfrm>
    </dsp:sp>
    <dsp:sp modelId="{61434663-CC16-BC4B-A87A-722F0D86B60B}">
      <dsp:nvSpPr>
        <dsp:cNvPr id="0" name=""/>
        <dsp:cNvSpPr/>
      </dsp:nvSpPr>
      <dsp:spPr>
        <a:xfrm>
          <a:off x="4548455" y="1521117"/>
          <a:ext cx="2591764" cy="497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4548455" y="1521117"/>
        <a:ext cx="2591764" cy="497000"/>
      </dsp:txXfrm>
    </dsp:sp>
    <dsp:sp modelId="{31F55413-B735-164D-A13D-3A6D41206CE3}">
      <dsp:nvSpPr>
        <dsp:cNvPr id="0" name=""/>
        <dsp:cNvSpPr/>
      </dsp:nvSpPr>
      <dsp:spPr>
        <a:xfrm>
          <a:off x="108996" y="5066385"/>
          <a:ext cx="2879737" cy="1491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10397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lolz</a:t>
          </a:r>
          <a:endParaRPr lang="en-US" sz="6500" kern="1200"/>
        </a:p>
      </dsp:txBody>
      <dsp:txXfrm>
        <a:off x="108996" y="5066385"/>
        <a:ext cx="2879737" cy="1491000"/>
      </dsp:txXfrm>
    </dsp:sp>
    <dsp:sp modelId="{02AD91B2-101C-0D43-8244-DAD9CB0D7A79}">
      <dsp:nvSpPr>
        <dsp:cNvPr id="0" name=""/>
        <dsp:cNvSpPr/>
      </dsp:nvSpPr>
      <dsp:spPr>
        <a:xfrm>
          <a:off x="684943" y="6226052"/>
          <a:ext cx="2591764" cy="497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84943" y="6226052"/>
        <a:ext cx="2591764" cy="497000"/>
      </dsp:txXfrm>
    </dsp:sp>
    <dsp:sp modelId="{86859D41-7866-B344-A61E-AA0A3596E1CF}">
      <dsp:nvSpPr>
        <dsp:cNvPr id="0" name=""/>
        <dsp:cNvSpPr/>
      </dsp:nvSpPr>
      <dsp:spPr>
        <a:xfrm>
          <a:off x="3972508" y="5066385"/>
          <a:ext cx="2879737" cy="1491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10397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3972508" y="5066385"/>
        <a:ext cx="2879737" cy="1491000"/>
      </dsp:txXfrm>
    </dsp:sp>
    <dsp:sp modelId="{7C699E2B-8443-584E-A074-025895FA034D}">
      <dsp:nvSpPr>
        <dsp:cNvPr id="0" name=""/>
        <dsp:cNvSpPr/>
      </dsp:nvSpPr>
      <dsp:spPr>
        <a:xfrm>
          <a:off x="4548455" y="6226052"/>
          <a:ext cx="2591764" cy="497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4548455" y="6226052"/>
        <a:ext cx="2591764" cy="497000"/>
      </dsp:txXfrm>
    </dsp:sp>
    <dsp:sp modelId="{581FE14E-B671-2842-8BE6-69E8667C5FB9}">
      <dsp:nvSpPr>
        <dsp:cNvPr id="0" name=""/>
        <dsp:cNvSpPr/>
      </dsp:nvSpPr>
      <dsp:spPr>
        <a:xfrm>
          <a:off x="7836020" y="5066385"/>
          <a:ext cx="2879737" cy="1491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10397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7836020" y="5066385"/>
        <a:ext cx="2879737" cy="1491000"/>
      </dsp:txXfrm>
    </dsp:sp>
    <dsp:sp modelId="{41D90099-FF40-E549-B065-A9788FDDB8B8}">
      <dsp:nvSpPr>
        <dsp:cNvPr id="0" name=""/>
        <dsp:cNvSpPr/>
      </dsp:nvSpPr>
      <dsp:spPr>
        <a:xfrm>
          <a:off x="8411967" y="6226052"/>
          <a:ext cx="2591764" cy="497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8411967" y="6226052"/>
        <a:ext cx="2591764" cy="497000"/>
      </dsp:txXfrm>
    </dsp:sp>
    <dsp:sp modelId="{1FD5BAD4-0499-4D48-BC44-8CE6F1C604CF}">
      <dsp:nvSpPr>
        <dsp:cNvPr id="0" name=""/>
        <dsp:cNvSpPr/>
      </dsp:nvSpPr>
      <dsp:spPr>
        <a:xfrm>
          <a:off x="2040752" y="2713917"/>
          <a:ext cx="2879737" cy="1491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210397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ipsum</a:t>
          </a:r>
          <a:endParaRPr lang="en-US" sz="6500" kern="1200" dirty="0"/>
        </a:p>
      </dsp:txBody>
      <dsp:txXfrm>
        <a:off x="2040752" y="2713917"/>
        <a:ext cx="2879737" cy="1491000"/>
      </dsp:txXfrm>
    </dsp:sp>
    <dsp:sp modelId="{33F10760-5154-9646-8359-5AD2ADAFF26E}">
      <dsp:nvSpPr>
        <dsp:cNvPr id="0" name=""/>
        <dsp:cNvSpPr/>
      </dsp:nvSpPr>
      <dsp:spPr>
        <a:xfrm>
          <a:off x="2616699" y="3873584"/>
          <a:ext cx="2591764" cy="497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2616699" y="3873584"/>
        <a:ext cx="2591764" cy="49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1930383"/>
            <a:ext cx="279806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1762720"/>
            <a:ext cx="230428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3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537976"/>
            <a:ext cx="74066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537976"/>
            <a:ext cx="216712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4678643"/>
            <a:ext cx="27980640" cy="762762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6277596"/>
            <a:ext cx="27980640" cy="8401047"/>
          </a:xfrm>
        </p:spPr>
        <p:txBody>
          <a:bodyPr anchor="b"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2037786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407557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335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1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931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6717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450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2289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8961123"/>
            <a:ext cx="14538960" cy="25345393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89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596633"/>
            <a:ext cx="14544677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2179300"/>
            <a:ext cx="14544677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8596633"/>
            <a:ext cx="14550390" cy="3582667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786" indent="0">
              <a:buNone/>
              <a:defRPr sz="8900" b="1"/>
            </a:lvl2pPr>
            <a:lvl3pPr marL="4075572" indent="0">
              <a:buNone/>
              <a:defRPr sz="8000" b="1"/>
            </a:lvl3pPr>
            <a:lvl4pPr marL="6113358" indent="0">
              <a:buNone/>
              <a:defRPr sz="7100" b="1"/>
            </a:lvl4pPr>
            <a:lvl5pPr marL="8151144" indent="0">
              <a:buNone/>
              <a:defRPr sz="7100" b="1"/>
            </a:lvl5pPr>
            <a:lvl6pPr marL="10188931" indent="0">
              <a:buNone/>
              <a:defRPr sz="7100" b="1"/>
            </a:lvl6pPr>
            <a:lvl7pPr marL="12226717" indent="0">
              <a:buNone/>
              <a:defRPr sz="7100" b="1"/>
            </a:lvl7pPr>
            <a:lvl8pPr marL="14264503" indent="0">
              <a:buNone/>
              <a:defRPr sz="7100" b="1"/>
            </a:lvl8pPr>
            <a:lvl9pPr marL="16302289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2179300"/>
            <a:ext cx="14550390" cy="22127213"/>
          </a:xfrm>
        </p:spPr>
        <p:txBody>
          <a:bodyPr/>
          <a:lstStyle>
            <a:lvl1pPr>
              <a:defRPr sz="10700"/>
            </a:lvl1pPr>
            <a:lvl2pPr>
              <a:defRPr sz="8900"/>
            </a:lvl2pPr>
            <a:lvl3pPr>
              <a:defRPr sz="80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529080"/>
            <a:ext cx="10829927" cy="6507480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529083"/>
            <a:ext cx="18402300" cy="3277743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8036563"/>
            <a:ext cx="10829927" cy="26269953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6883360"/>
            <a:ext cx="19751040" cy="3173733"/>
          </a:xfrm>
        </p:spPr>
        <p:txBody>
          <a:bodyPr anchor="b"/>
          <a:lstStyle>
            <a:lvl1pPr algn="l">
              <a:defRPr sz="8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431540"/>
            <a:ext cx="19751040" cy="23042880"/>
          </a:xfrm>
        </p:spPr>
        <p:txBody>
          <a:bodyPr/>
          <a:lstStyle>
            <a:lvl1pPr marL="0" indent="0">
              <a:buNone/>
              <a:defRPr sz="14300"/>
            </a:lvl1pPr>
            <a:lvl2pPr marL="2037786" indent="0">
              <a:buNone/>
              <a:defRPr sz="12500"/>
            </a:lvl2pPr>
            <a:lvl3pPr marL="4075572" indent="0">
              <a:buNone/>
              <a:defRPr sz="10700"/>
            </a:lvl3pPr>
            <a:lvl4pPr marL="6113358" indent="0">
              <a:buNone/>
              <a:defRPr sz="8900"/>
            </a:lvl4pPr>
            <a:lvl5pPr marL="8151144" indent="0">
              <a:buNone/>
              <a:defRPr sz="8900"/>
            </a:lvl5pPr>
            <a:lvl6pPr marL="10188931" indent="0">
              <a:buNone/>
              <a:defRPr sz="8900"/>
            </a:lvl6pPr>
            <a:lvl7pPr marL="12226717" indent="0">
              <a:buNone/>
              <a:defRPr sz="8900"/>
            </a:lvl7pPr>
            <a:lvl8pPr marL="14264503" indent="0">
              <a:buNone/>
              <a:defRPr sz="8900"/>
            </a:lvl8pPr>
            <a:lvl9pPr marL="16302289" indent="0">
              <a:buNone/>
              <a:defRPr sz="8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0057093"/>
            <a:ext cx="19751040" cy="4507227"/>
          </a:xfrm>
        </p:spPr>
        <p:txBody>
          <a:bodyPr/>
          <a:lstStyle>
            <a:lvl1pPr marL="0" indent="0">
              <a:buNone/>
              <a:defRPr sz="6200"/>
            </a:lvl1pPr>
            <a:lvl2pPr marL="2037786" indent="0">
              <a:buNone/>
              <a:defRPr sz="5300"/>
            </a:lvl2pPr>
            <a:lvl3pPr marL="4075572" indent="0">
              <a:buNone/>
              <a:defRPr sz="4500"/>
            </a:lvl3pPr>
            <a:lvl4pPr marL="6113358" indent="0">
              <a:buNone/>
              <a:defRPr sz="4000"/>
            </a:lvl4pPr>
            <a:lvl5pPr marL="8151144" indent="0">
              <a:buNone/>
              <a:defRPr sz="4000"/>
            </a:lvl5pPr>
            <a:lvl6pPr marL="10188931" indent="0">
              <a:buNone/>
              <a:defRPr sz="4000"/>
            </a:lvl6pPr>
            <a:lvl7pPr marL="12226717" indent="0">
              <a:buNone/>
              <a:defRPr sz="4000"/>
            </a:lvl7pPr>
            <a:lvl8pPr marL="14264503" indent="0">
              <a:buNone/>
              <a:defRPr sz="4000"/>
            </a:lvl8pPr>
            <a:lvl9pPr marL="16302289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537973"/>
            <a:ext cx="29626560" cy="6400800"/>
          </a:xfrm>
          <a:prstGeom prst="rect">
            <a:avLst/>
          </a:prstGeom>
        </p:spPr>
        <p:txBody>
          <a:bodyPr vert="horz" lIns="407557" tIns="203779" rIns="407557" bIns="2037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8961123"/>
            <a:ext cx="29626560" cy="25345393"/>
          </a:xfrm>
          <a:prstGeom prst="rect">
            <a:avLst/>
          </a:prstGeom>
        </p:spPr>
        <p:txBody>
          <a:bodyPr vert="horz" lIns="407557" tIns="203779" rIns="407557" bIns="2037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971C-C6A0-E34C-9043-1AC9BBE9BAEF}" type="datetimeFigureOut">
              <a:rPr lang="en-US" smtClean="0"/>
              <a:t>11/26/11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5595563"/>
            <a:ext cx="104241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5595563"/>
            <a:ext cx="7680960" cy="2044700"/>
          </a:xfrm>
          <a:prstGeom prst="rect">
            <a:avLst/>
          </a:prstGeom>
        </p:spPr>
        <p:txBody>
          <a:bodyPr vert="horz" lIns="407557" tIns="203779" rIns="407557" bIns="203779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4C1D-C12B-534B-AEE7-E2E0F769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786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40" indent="-1528340" algn="l" defTabSz="2037786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402" indent="-1273616" algn="l" defTabSz="2037786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465" indent="-1018893" algn="l" defTabSz="2037786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251" indent="-1018893" algn="l" defTabSz="2037786" rtl="0" eaLnBrk="1" latinLnBrk="0" hangingPunct="1">
        <a:spcBef>
          <a:spcPct val="20000"/>
        </a:spcBef>
        <a:buFont typeface="Arial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170038" indent="-1018893" algn="l" defTabSz="2037786" rtl="0" eaLnBrk="1" latinLnBrk="0" hangingPunct="1">
        <a:spcBef>
          <a:spcPct val="20000"/>
        </a:spcBef>
        <a:buFont typeface="Arial"/>
        <a:buChar char="»"/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824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610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396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1182" indent="-1018893" algn="l" defTabSz="2037786" rtl="0" eaLnBrk="1" latinLnBrk="0" hangingPunct="1">
        <a:spcBef>
          <a:spcPct val="20000"/>
        </a:spcBef>
        <a:buFont typeface="Arial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86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572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358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1144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931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717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503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2289" algn="l" defTabSz="2037786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754442" y="27174124"/>
            <a:ext cx="4192048" cy="457767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“Yeah, really”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4681" y="373943"/>
            <a:ext cx="20593307" cy="5028186"/>
          </a:xfrm>
          <a:prstGeom prst="rect">
            <a:avLst/>
          </a:prstGeom>
          <a:noFill/>
        </p:spPr>
        <p:txBody>
          <a:bodyPr wrap="square" lIns="407557" tIns="203779" rIns="407557" bIns="203779" rtlCol="0">
            <a:spAutoFit/>
          </a:bodyPr>
          <a:lstStyle/>
          <a:p>
            <a:r>
              <a:rPr lang="en-US" sz="15000" dirty="0">
                <a:latin typeface="Baskerville Old Face"/>
                <a:cs typeface="Baskerville Old Face"/>
              </a:rPr>
              <a:t>Predicting Criminal </a:t>
            </a:r>
            <a:r>
              <a:rPr lang="en-US" sz="15000" dirty="0" smtClean="0">
                <a:latin typeface="Baskerville Old Face"/>
                <a:cs typeface="Baskerville Old Face"/>
              </a:rPr>
              <a:t>Sentencing</a:t>
            </a:r>
            <a:endParaRPr lang="en-US" sz="15000" dirty="0">
              <a:latin typeface="Baskerville Old Face"/>
              <a:cs typeface="Baskerville Old Fac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63349" y="1663325"/>
            <a:ext cx="4682786" cy="230832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FFFFFF"/>
                </a:solidFill>
                <a:latin typeface="Eurostile"/>
                <a:cs typeface="Eurostile"/>
              </a:rPr>
              <a:t>Justin Cheng</a:t>
            </a:r>
          </a:p>
          <a:p>
            <a:pPr algn="r"/>
            <a:r>
              <a:rPr lang="en-US" sz="4000" dirty="0" err="1" smtClean="0">
                <a:solidFill>
                  <a:srgbClr val="FFFFFF"/>
                </a:solidFill>
                <a:latin typeface="Eurostile"/>
                <a:cs typeface="Eurostile"/>
              </a:rPr>
              <a:t>Yunchi</a:t>
            </a:r>
            <a:r>
              <a:rPr lang="en-US" sz="4000" dirty="0" smtClean="0">
                <a:solidFill>
                  <a:srgbClr val="FFFFFF"/>
                </a:solidFill>
                <a:latin typeface="Eurostile"/>
                <a:cs typeface="Eurostile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Eurostile"/>
                <a:cs typeface="Eurostile"/>
              </a:rPr>
              <a:t>Luo</a:t>
            </a:r>
            <a:r>
              <a:rPr lang="en-US" sz="4000" dirty="0" smtClean="0">
                <a:solidFill>
                  <a:srgbClr val="FFFFFF"/>
                </a:solidFill>
                <a:effectLst/>
                <a:latin typeface="Eurostile"/>
                <a:cs typeface="Eurostile"/>
              </a:rPr>
              <a:t> </a:t>
            </a:r>
          </a:p>
          <a:p>
            <a:pPr algn="r"/>
            <a:r>
              <a:rPr lang="en-US" sz="4000" dirty="0" smtClean="0">
                <a:solidFill>
                  <a:srgbClr val="FFFFFF"/>
                </a:solidFill>
                <a:latin typeface="Eurostile"/>
                <a:cs typeface="Eurostile"/>
              </a:rPr>
              <a:t>Jane Park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7667" y="4776495"/>
            <a:ext cx="139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nell Roundhand"/>
                <a:cs typeface="Snell Roundhand"/>
              </a:rPr>
              <a:t>Machine learning the justice system</a:t>
            </a:r>
            <a:endParaRPr lang="en-US" dirty="0">
              <a:latin typeface="Snell Roundhand"/>
              <a:cs typeface="Snell Roundhand"/>
            </a:endParaRPr>
          </a:p>
        </p:txBody>
      </p:sp>
      <p:pic>
        <p:nvPicPr>
          <p:cNvPr id="7" name="Picture 6" descr="ladyjusticemorgu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63" y="25768836"/>
            <a:ext cx="18915047" cy="128016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5462" y="14994476"/>
            <a:ext cx="4720764" cy="34163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457200" tIns="182880" rIns="457200" bIns="274320" rtlCol="0">
            <a:spAutoFit/>
          </a:bodyPr>
          <a:lstStyle/>
          <a:p>
            <a:pPr algn="r"/>
            <a:r>
              <a:rPr lang="en-US" sz="4800" dirty="0" smtClean="0">
                <a:solidFill>
                  <a:srgbClr val="FFFFFF"/>
                </a:solidFill>
                <a:latin typeface="Arial Narrow"/>
                <a:cs typeface="Arial Narrow"/>
              </a:rPr>
              <a:t>“Our </a:t>
            </a:r>
            <a:r>
              <a:rPr lang="en-US" sz="4800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uber</a:t>
            </a:r>
            <a:r>
              <a:rPr lang="en-US" sz="4800" dirty="0" smtClean="0">
                <a:solidFill>
                  <a:srgbClr val="FFFFFF"/>
                </a:solidFill>
                <a:latin typeface="Arial Narrow"/>
                <a:cs typeface="Arial Narrow"/>
              </a:rPr>
              <a:t> pro results suggest that we are awesome.”</a:t>
            </a:r>
            <a:endParaRPr lang="en-US" sz="4800" dirty="0">
              <a:solidFill>
                <a:srgbClr val="FFFFFF"/>
              </a:solidFill>
              <a:latin typeface="Arial Narrow"/>
              <a:cs typeface="Arial Narro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37188" y="3335589"/>
            <a:ext cx="4444678" cy="1446550"/>
          </a:xfrm>
          <a:prstGeom prst="rect">
            <a:avLst/>
          </a:prstGeom>
          <a:solidFill>
            <a:srgbClr val="E5E5E5"/>
          </a:solidFill>
        </p:spPr>
        <p:txBody>
          <a:bodyPr wrap="square" lIns="457200" tIns="182880" rIns="365760" bIns="274320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FFFF"/>
                </a:solidFill>
                <a:latin typeface="Arial Black"/>
                <a:cs typeface="Arial Black"/>
              </a:rPr>
              <a:t>CS 4780 Fall ‘11</a:t>
            </a:r>
          </a:p>
          <a:p>
            <a:pPr algn="r"/>
            <a:r>
              <a:rPr lang="en-US" sz="3200" dirty="0" smtClean="0">
                <a:solidFill>
                  <a:srgbClr val="FFFFFF"/>
                </a:solidFill>
                <a:latin typeface="Arial Black"/>
                <a:cs typeface="Arial Black"/>
              </a:rPr>
              <a:t>Final Project</a:t>
            </a:r>
            <a:endParaRPr lang="en-US" sz="32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23536" y="4015133"/>
            <a:ext cx="7579764" cy="1692771"/>
          </a:xfrm>
          <a:prstGeom prst="rect">
            <a:avLst/>
          </a:prstGeom>
          <a:noFill/>
        </p:spPr>
        <p:txBody>
          <a:bodyPr wrap="square" lIns="457200" tIns="182880" rIns="457200" bIns="274320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Advisor:             Igor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Labutov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Eurostile"/>
              <a:cs typeface="Eurostile"/>
            </a:endParaRPr>
          </a:p>
          <a:p>
            <a:pPr algn="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Instructor: Thorsten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urostile"/>
                <a:cs typeface="Eurostile"/>
              </a:rPr>
              <a:t>Joachims</a:t>
            </a:r>
            <a:endParaRPr lang="en-US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Eurostile"/>
              <a:cs typeface="Eurostil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850466" y="1133847"/>
            <a:ext cx="9762415" cy="457405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51160137"/>
              </p:ext>
            </p:extLst>
          </p:nvPr>
        </p:nvGraphicFramePr>
        <p:xfrm>
          <a:off x="20174672" y="8146901"/>
          <a:ext cx="11112728" cy="708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921955424"/>
              </p:ext>
            </p:extLst>
          </p:nvPr>
        </p:nvGraphicFramePr>
        <p:xfrm>
          <a:off x="7095930" y="13922846"/>
          <a:ext cx="10603415" cy="7299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75462" y="8710058"/>
            <a:ext cx="16748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Lorem</a:t>
            </a:r>
            <a:r>
              <a:rPr lang="en-US" sz="4800" dirty="0"/>
              <a:t> </a:t>
            </a:r>
            <a:r>
              <a:rPr lang="en-US" sz="4800" dirty="0" err="1"/>
              <a:t>ipsum</a:t>
            </a:r>
            <a:r>
              <a:rPr lang="en-US" sz="4800" dirty="0"/>
              <a:t> dolor sit </a:t>
            </a:r>
            <a:r>
              <a:rPr lang="en-US" sz="4800" dirty="0" err="1"/>
              <a:t>amet</a:t>
            </a:r>
            <a:r>
              <a:rPr lang="en-US" sz="4800" dirty="0"/>
              <a:t>, </a:t>
            </a:r>
            <a:r>
              <a:rPr lang="en-US" sz="4800" dirty="0" err="1"/>
              <a:t>consectetur</a:t>
            </a:r>
            <a:r>
              <a:rPr lang="en-US" sz="4800" dirty="0"/>
              <a:t> </a:t>
            </a:r>
            <a:r>
              <a:rPr lang="en-US" sz="4800" dirty="0" err="1"/>
              <a:t>adipisicing</a:t>
            </a:r>
            <a:r>
              <a:rPr lang="en-US" sz="4800" dirty="0"/>
              <a:t> </a:t>
            </a:r>
            <a:r>
              <a:rPr lang="en-US" sz="4800" dirty="0" err="1"/>
              <a:t>elit</a:t>
            </a:r>
            <a:r>
              <a:rPr lang="en-US" sz="4800" dirty="0"/>
              <a:t>, </a:t>
            </a:r>
            <a:r>
              <a:rPr lang="en-US" sz="4800" dirty="0" err="1"/>
              <a:t>sed</a:t>
            </a:r>
            <a:r>
              <a:rPr lang="en-US" sz="4800" dirty="0"/>
              <a:t> do </a:t>
            </a:r>
            <a:r>
              <a:rPr lang="en-US" sz="4800" dirty="0" err="1"/>
              <a:t>eiusmod</a:t>
            </a:r>
            <a:r>
              <a:rPr lang="en-US" sz="4800" dirty="0"/>
              <a:t> </a:t>
            </a:r>
            <a:r>
              <a:rPr lang="en-US" sz="4800" dirty="0" err="1"/>
              <a:t>tempor</a:t>
            </a:r>
            <a:r>
              <a:rPr lang="en-US" sz="4800" dirty="0"/>
              <a:t> </a:t>
            </a:r>
            <a:r>
              <a:rPr lang="en-US" sz="4800" dirty="0" err="1"/>
              <a:t>incididunt</a:t>
            </a:r>
            <a:r>
              <a:rPr lang="en-US" sz="4800" dirty="0"/>
              <a:t> </a:t>
            </a:r>
            <a:r>
              <a:rPr lang="en-US" sz="4800" dirty="0" err="1"/>
              <a:t>ut</a:t>
            </a:r>
            <a:r>
              <a:rPr lang="en-US" sz="4800" dirty="0"/>
              <a:t> </a:t>
            </a:r>
            <a:r>
              <a:rPr lang="en-US" sz="4800" dirty="0" err="1"/>
              <a:t>labore</a:t>
            </a:r>
            <a:r>
              <a:rPr lang="en-US" sz="4800" dirty="0"/>
              <a:t> et </a:t>
            </a:r>
            <a:r>
              <a:rPr lang="en-US" sz="4800" dirty="0" err="1"/>
              <a:t>dolore</a:t>
            </a:r>
            <a:r>
              <a:rPr lang="en-US" sz="4800" dirty="0"/>
              <a:t> magna </a:t>
            </a:r>
            <a:r>
              <a:rPr lang="en-US" sz="4800" dirty="0" err="1"/>
              <a:t>aliqua</a:t>
            </a:r>
            <a:r>
              <a:rPr lang="en-US" sz="4800" dirty="0"/>
              <a:t>. </a:t>
            </a:r>
            <a:r>
              <a:rPr lang="en-US" sz="4800" dirty="0" err="1"/>
              <a:t>Ut</a:t>
            </a:r>
            <a:r>
              <a:rPr lang="en-US" sz="4800" dirty="0"/>
              <a:t> </a:t>
            </a:r>
            <a:r>
              <a:rPr lang="en-US" sz="4800" dirty="0" err="1"/>
              <a:t>enim</a:t>
            </a:r>
            <a:r>
              <a:rPr lang="en-US" sz="4800" dirty="0"/>
              <a:t> ad minim </a:t>
            </a:r>
            <a:r>
              <a:rPr lang="en-US" sz="4800" dirty="0" err="1"/>
              <a:t>veniam</a:t>
            </a:r>
            <a:r>
              <a:rPr lang="en-US" sz="4800" dirty="0"/>
              <a:t>, </a:t>
            </a:r>
            <a:r>
              <a:rPr lang="en-US" sz="4800" dirty="0" err="1"/>
              <a:t>quis</a:t>
            </a:r>
            <a:r>
              <a:rPr lang="en-US" sz="4800" dirty="0"/>
              <a:t> </a:t>
            </a:r>
            <a:r>
              <a:rPr lang="en-US" sz="4800" dirty="0" err="1"/>
              <a:t>nostrud</a:t>
            </a:r>
            <a:r>
              <a:rPr lang="en-US" sz="4800" dirty="0"/>
              <a:t> exercitation </a:t>
            </a:r>
            <a:r>
              <a:rPr lang="en-US" sz="4800" dirty="0" err="1"/>
              <a:t>ullamco</a:t>
            </a:r>
            <a:r>
              <a:rPr lang="en-US" sz="4800" dirty="0"/>
              <a:t> </a:t>
            </a:r>
            <a:r>
              <a:rPr lang="en-US" sz="4800" dirty="0" err="1"/>
              <a:t>laboris</a:t>
            </a:r>
            <a:r>
              <a:rPr lang="en-US" sz="4800" dirty="0"/>
              <a:t> nisi </a:t>
            </a:r>
            <a:r>
              <a:rPr lang="en-US" sz="4800" dirty="0" err="1"/>
              <a:t>ut</a:t>
            </a:r>
            <a:r>
              <a:rPr lang="en-US" sz="4800" dirty="0"/>
              <a:t> </a:t>
            </a:r>
            <a:r>
              <a:rPr lang="en-US" sz="4800" dirty="0" err="1"/>
              <a:t>aliquip</a:t>
            </a:r>
            <a:r>
              <a:rPr lang="en-US" sz="4800" dirty="0"/>
              <a:t> ex </a:t>
            </a:r>
            <a:r>
              <a:rPr lang="en-US" sz="4800" dirty="0" err="1"/>
              <a:t>ea</a:t>
            </a:r>
            <a:r>
              <a:rPr lang="en-US" sz="4800" dirty="0"/>
              <a:t> </a:t>
            </a:r>
            <a:r>
              <a:rPr lang="en-US" sz="4800" dirty="0" err="1"/>
              <a:t>commodo</a:t>
            </a:r>
            <a:r>
              <a:rPr lang="en-US" sz="4800" dirty="0"/>
              <a:t> </a:t>
            </a:r>
            <a:r>
              <a:rPr lang="en-US" sz="4800" dirty="0" err="1"/>
              <a:t>consequat</a:t>
            </a:r>
            <a:r>
              <a:rPr lang="en-US" sz="4800" dirty="0"/>
              <a:t>. </a:t>
            </a:r>
            <a:r>
              <a:rPr lang="en-US" sz="4800" dirty="0" err="1"/>
              <a:t>Duis</a:t>
            </a:r>
            <a:r>
              <a:rPr lang="en-US" sz="4800" dirty="0"/>
              <a:t> </a:t>
            </a:r>
            <a:r>
              <a:rPr lang="en-US" sz="4800" dirty="0" err="1"/>
              <a:t>aute</a:t>
            </a:r>
            <a:r>
              <a:rPr lang="en-US" sz="4800" dirty="0"/>
              <a:t> </a:t>
            </a:r>
            <a:r>
              <a:rPr lang="en-US" sz="4800" dirty="0" err="1"/>
              <a:t>irure</a:t>
            </a:r>
            <a:r>
              <a:rPr lang="en-US" sz="4800" dirty="0"/>
              <a:t> dolor in </a:t>
            </a:r>
            <a:r>
              <a:rPr lang="en-US" sz="4800" dirty="0" err="1"/>
              <a:t>reprehenderit</a:t>
            </a:r>
            <a:r>
              <a:rPr lang="en-US" sz="4800" dirty="0"/>
              <a:t> in </a:t>
            </a:r>
            <a:r>
              <a:rPr lang="en-US" sz="4800" dirty="0" err="1"/>
              <a:t>voluptate</a:t>
            </a:r>
            <a:r>
              <a:rPr lang="en-US" sz="4800" dirty="0"/>
              <a:t> </a:t>
            </a:r>
            <a:r>
              <a:rPr lang="en-US" sz="4800" dirty="0" err="1"/>
              <a:t>velit</a:t>
            </a:r>
            <a:r>
              <a:rPr lang="en-US" sz="4800" dirty="0"/>
              <a:t> </a:t>
            </a:r>
            <a:r>
              <a:rPr lang="en-US" sz="4800" dirty="0" err="1"/>
              <a:t>esse</a:t>
            </a:r>
            <a:r>
              <a:rPr lang="en-US" sz="4800" dirty="0"/>
              <a:t> </a:t>
            </a:r>
            <a:r>
              <a:rPr lang="en-US" sz="4800" dirty="0" err="1"/>
              <a:t>cillum</a:t>
            </a:r>
            <a:r>
              <a:rPr lang="en-US" sz="4800" dirty="0"/>
              <a:t> </a:t>
            </a:r>
            <a:r>
              <a:rPr lang="en-US" sz="4800" dirty="0" err="1"/>
              <a:t>dolore</a:t>
            </a:r>
            <a:r>
              <a:rPr lang="en-US" sz="4800" dirty="0"/>
              <a:t> </a:t>
            </a:r>
            <a:r>
              <a:rPr lang="en-US" sz="4800" dirty="0" err="1"/>
              <a:t>eu</a:t>
            </a:r>
            <a:r>
              <a:rPr lang="en-US" sz="4800" dirty="0"/>
              <a:t> </a:t>
            </a:r>
            <a:r>
              <a:rPr lang="en-US" sz="4800" dirty="0" err="1"/>
              <a:t>fugiat</a:t>
            </a:r>
            <a:r>
              <a:rPr lang="en-US" sz="4800" dirty="0"/>
              <a:t> </a:t>
            </a:r>
            <a:r>
              <a:rPr lang="en-US" sz="4800" dirty="0" err="1"/>
              <a:t>nulla</a:t>
            </a:r>
            <a:r>
              <a:rPr lang="en-US" sz="4800" dirty="0"/>
              <a:t> </a:t>
            </a:r>
            <a:r>
              <a:rPr lang="en-US" sz="4800" dirty="0" err="1"/>
              <a:t>pariatur</a:t>
            </a:r>
            <a:r>
              <a:rPr lang="en-US" sz="4800" dirty="0"/>
              <a:t>. </a:t>
            </a:r>
            <a:r>
              <a:rPr lang="en-US" sz="4800" dirty="0" err="1"/>
              <a:t>Excepteur</a:t>
            </a:r>
            <a:r>
              <a:rPr lang="en-US" sz="4800" dirty="0"/>
              <a:t> </a:t>
            </a:r>
            <a:r>
              <a:rPr lang="en-US" sz="4800" dirty="0" err="1"/>
              <a:t>sint</a:t>
            </a:r>
            <a:r>
              <a:rPr lang="en-US" sz="4800" dirty="0"/>
              <a:t> </a:t>
            </a:r>
            <a:r>
              <a:rPr lang="en-US" sz="4800" dirty="0" err="1"/>
              <a:t>occaecat</a:t>
            </a:r>
            <a:r>
              <a:rPr lang="en-US" sz="4800" dirty="0"/>
              <a:t> </a:t>
            </a:r>
            <a:r>
              <a:rPr lang="en-US" sz="4800" dirty="0" err="1"/>
              <a:t>cupidatat</a:t>
            </a:r>
            <a:r>
              <a:rPr lang="en-US" sz="4800" dirty="0"/>
              <a:t> non </a:t>
            </a:r>
            <a:r>
              <a:rPr lang="en-US" sz="4800" dirty="0" err="1"/>
              <a:t>proident</a:t>
            </a:r>
            <a:r>
              <a:rPr lang="en-US" sz="4800" dirty="0"/>
              <a:t>, </a:t>
            </a:r>
            <a:r>
              <a:rPr lang="en-US" sz="4800" dirty="0" err="1"/>
              <a:t>sunt</a:t>
            </a:r>
            <a:r>
              <a:rPr lang="en-US" sz="4800" dirty="0"/>
              <a:t> in culpa qui </a:t>
            </a:r>
            <a:r>
              <a:rPr lang="en-US" sz="4800" dirty="0" err="1"/>
              <a:t>officia</a:t>
            </a:r>
            <a:r>
              <a:rPr lang="en-US" sz="4800" dirty="0"/>
              <a:t> </a:t>
            </a:r>
            <a:r>
              <a:rPr lang="en-US" sz="4800" dirty="0" err="1"/>
              <a:t>deserunt</a:t>
            </a:r>
            <a:r>
              <a:rPr lang="en-US" sz="4800" dirty="0"/>
              <a:t> </a:t>
            </a:r>
            <a:r>
              <a:rPr lang="en-US" sz="4800" dirty="0" err="1"/>
              <a:t>mollit</a:t>
            </a:r>
            <a:r>
              <a:rPr lang="en-US" sz="4800" dirty="0"/>
              <a:t> </a:t>
            </a:r>
            <a:r>
              <a:rPr lang="en-US" sz="4800" dirty="0" err="1"/>
              <a:t>anim</a:t>
            </a:r>
            <a:r>
              <a:rPr lang="en-US" sz="4800" dirty="0"/>
              <a:t> id </a:t>
            </a:r>
            <a:r>
              <a:rPr lang="en-US" sz="4800" dirty="0" err="1"/>
              <a:t>est</a:t>
            </a:r>
            <a:r>
              <a:rPr lang="en-US" sz="4800" dirty="0"/>
              <a:t> </a:t>
            </a:r>
            <a:r>
              <a:rPr lang="en-US" sz="4800" dirty="0" err="1"/>
              <a:t>laborum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1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126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 Park</dc:creator>
  <cp:lastModifiedBy>Jane Park</cp:lastModifiedBy>
  <cp:revision>18</cp:revision>
  <cp:lastPrinted>2011-11-27T04:17:37Z</cp:lastPrinted>
  <dcterms:created xsi:type="dcterms:W3CDTF">2011-11-27T03:49:25Z</dcterms:created>
  <dcterms:modified xsi:type="dcterms:W3CDTF">2011-11-27T04:44:59Z</dcterms:modified>
</cp:coreProperties>
</file>