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126" d="100"/>
          <a:sy n="126" d="100"/>
        </p:scale>
        <p:origin x="162" y="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28/02/2019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28/02/2019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28/02/2019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28/02/2019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Model" TargetMode="External"/><Relationship Id="rId2" Type="http://schemas.openxmlformats.org/officeDocument/2006/relationships/hyperlink" Target="http://bit.ly/Git-remis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GitModel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cchalte/PresentationsCCI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7CA8A-551E-4B7F-A298-9129B5E1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collaboratif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72822-F7FE-46AA-A42B-232DD105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Récupération/Dépôt sur un repository commun (souvent en ligne)</a:t>
            </a:r>
          </a:p>
          <a:p>
            <a:r>
              <a:rPr lang="fr-FR" dirty="0"/>
              <a:t>Lors de la récupération, des conflits peuvent apparaitre</a:t>
            </a:r>
          </a:p>
          <a:p>
            <a:r>
              <a:rPr lang="fr-FR" dirty="0"/>
              <a:t>Conflits</a:t>
            </a:r>
          </a:p>
          <a:p>
            <a:pPr lvl="1"/>
            <a:r>
              <a:rPr lang="fr-FR" dirty="0"/>
              <a:t>Ex : modification d’une même ligne d’un même fichier</a:t>
            </a:r>
          </a:p>
          <a:p>
            <a:pPr lvl="1"/>
            <a:r>
              <a:rPr lang="fr-FR" dirty="0"/>
              <a:t>Utilisez</a:t>
            </a:r>
            <a:r>
              <a:rPr lang="fr-FR" baseline="0" dirty="0"/>
              <a:t> par exemple </a:t>
            </a:r>
            <a:r>
              <a:rPr lang="fr-FR" baseline="0" dirty="0" err="1"/>
              <a:t>TortoiseGIT</a:t>
            </a:r>
            <a:r>
              <a:rPr lang="fr-FR" baseline="0" dirty="0"/>
              <a:t> pour gérer les conflits</a:t>
            </a:r>
          </a:p>
          <a:p>
            <a:pPr lvl="1"/>
            <a:r>
              <a:rPr lang="fr-FR" baseline="0" dirty="0"/>
              <a:t>Complexe à gérer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61016E-4809-47BF-840B-F75C4C16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31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D0DC8-E979-4426-BFD2-0665179F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collaboratif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3D0F3-C242-4752-BB50-F7705069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Commitez</a:t>
            </a:r>
            <a:r>
              <a:rPr lang="fr-FR" dirty="0"/>
              <a:t> souvent !</a:t>
            </a:r>
          </a:p>
          <a:p>
            <a:r>
              <a:rPr lang="fr-FR" dirty="0"/>
              <a:t>Effectuez</a:t>
            </a:r>
            <a:r>
              <a:rPr lang="fr-FR" baseline="0" dirty="0"/>
              <a:t> un dépôt lorsqu’une fonctionnalité est terminée</a:t>
            </a:r>
          </a:p>
          <a:p>
            <a:pPr lvl="1"/>
            <a:r>
              <a:rPr lang="fr-FR" dirty="0"/>
              <a:t>Peut contenir plusieurs </a:t>
            </a:r>
            <a:r>
              <a:rPr lang="fr-FR" dirty="0" err="1"/>
              <a:t>commits</a:t>
            </a:r>
            <a:endParaRPr lang="fr-FR" dirty="0"/>
          </a:p>
          <a:p>
            <a:pPr lvl="0"/>
            <a:r>
              <a:rPr lang="fr-FR" dirty="0"/>
              <a:t>Séparez</a:t>
            </a:r>
            <a:r>
              <a:rPr lang="fr-FR" baseline="0" dirty="0"/>
              <a:t> bien le travail/les fichiers</a:t>
            </a:r>
          </a:p>
          <a:p>
            <a:pPr lvl="0"/>
            <a:r>
              <a:rPr lang="fr-FR" baseline="0" dirty="0"/>
              <a:t>Utilisez des branches</a:t>
            </a:r>
          </a:p>
          <a:p>
            <a:pPr lvl="0"/>
            <a:r>
              <a:rPr lang="fr-FR" baseline="0" dirty="0"/>
              <a:t>Persévérez dans la gestion des confits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6390F-9DD4-4552-BFAF-B35FA09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70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1C096-474E-4AF7-9D7B-7965D863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EADF9-2B57-46BA-A437-3987686D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Remise de fichier : </a:t>
            </a:r>
            <a:r>
              <a:rPr lang="fr-FR" dirty="0">
                <a:hlinkClick r:id="rId2"/>
              </a:rPr>
              <a:t>http://bit.ly/Git-remisage</a:t>
            </a:r>
            <a:endParaRPr lang="fr-FR" dirty="0"/>
          </a:p>
          <a:p>
            <a:r>
              <a:rPr lang="fr-FR" dirty="0"/>
              <a:t>Gestion des branches : </a:t>
            </a:r>
            <a:r>
              <a:rPr lang="fr-FR" dirty="0">
                <a:hlinkClick r:id="rId3"/>
              </a:rPr>
              <a:t>http://bit.ly/GitModel</a:t>
            </a:r>
            <a:r>
              <a:rPr lang="fr-FR" dirty="0"/>
              <a:t> ou </a:t>
            </a:r>
            <a:r>
              <a:rPr lang="fr-FR" dirty="0">
                <a:hlinkClick r:id="rId4"/>
              </a:rPr>
              <a:t>http://bit.ly/GitModelFR</a:t>
            </a:r>
            <a:endParaRPr lang="fr-FR" dirty="0"/>
          </a:p>
          <a:p>
            <a:r>
              <a:rPr lang="fr-FR" dirty="0"/>
              <a:t>Un cours </a:t>
            </a:r>
            <a:r>
              <a:rPr lang="fr-FR" dirty="0" err="1"/>
              <a:t>openClassRoom</a:t>
            </a:r>
            <a:r>
              <a:rPr lang="fr-FR" dirty="0"/>
              <a:t> sur le sujet qui ira très vite : http://bit.ly/OC-git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D984EB-22B7-48A8-A2B7-948E691B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77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04D23-5088-49C6-BBB8-FC78AB75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gestion de 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F76D3-C7B3-4482-9138-5E20C9A0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Concurrent Version System : CVS</a:t>
            </a:r>
          </a:p>
          <a:p>
            <a:r>
              <a:rPr lang="fr-FR" dirty="0"/>
              <a:t>Git,</a:t>
            </a:r>
            <a:r>
              <a:rPr lang="fr-FR" baseline="0" dirty="0"/>
              <a:t> SVN, CVS, </a:t>
            </a:r>
            <a:r>
              <a:rPr lang="fr-FR" baseline="0" dirty="0" err="1"/>
              <a:t>Perforce</a:t>
            </a:r>
            <a:r>
              <a:rPr lang="fr-FR" baseline="0" dirty="0"/>
              <a:t>, TFS</a:t>
            </a:r>
          </a:p>
          <a:p>
            <a:r>
              <a:rPr lang="fr-FR" baseline="0" dirty="0"/>
              <a:t>Gère plusieurs problématiques</a:t>
            </a:r>
          </a:p>
          <a:p>
            <a:pPr lvl="1"/>
            <a:r>
              <a:rPr lang="fr-FR" dirty="0"/>
              <a:t>Versioning</a:t>
            </a:r>
          </a:p>
          <a:p>
            <a:pPr lvl="1"/>
            <a:r>
              <a:rPr lang="fr-FR" dirty="0"/>
              <a:t>Concurrence</a:t>
            </a:r>
          </a:p>
          <a:p>
            <a:pPr lvl="0"/>
            <a:r>
              <a:rPr lang="fr-FR" dirty="0"/>
              <a:t>Git !=</a:t>
            </a:r>
            <a:r>
              <a:rPr lang="fr-FR" baseline="0" dirty="0"/>
              <a:t> GitHub !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C0128-17E1-4618-94AB-D6641EEC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5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7F5-6B66-4F64-9696-5F78142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Repository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39092-40C4-43BC-B6EA-5D060190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Contrôle de code source décentralisé</a:t>
            </a:r>
          </a:p>
          <a:p>
            <a:r>
              <a:rPr lang="fr-FR" dirty="0"/>
              <a:t>Se base sur le système de fichier de l’OS</a:t>
            </a:r>
          </a:p>
          <a:p>
            <a:r>
              <a:rPr lang="fr-FR" dirty="0"/>
              <a:t>Chaque repository</a:t>
            </a:r>
            <a:r>
              <a:rPr lang="fr-FR" baseline="0" dirty="0"/>
              <a:t> est par nature indépendant</a:t>
            </a:r>
          </a:p>
          <a:p>
            <a:r>
              <a:rPr lang="fr-FR" baseline="0" dirty="0"/>
              <a:t>Un repository : un dossier sur votre PC</a:t>
            </a:r>
          </a:p>
          <a:p>
            <a:r>
              <a:rPr lang="fr-FR" baseline="0" dirty="0"/>
              <a:t>Se manipule en ligne de commande ou via des logiciels adaptés</a:t>
            </a:r>
          </a:p>
          <a:p>
            <a:pPr lvl="1"/>
            <a:r>
              <a:rPr lang="fr-FR" dirty="0"/>
              <a:t>Git</a:t>
            </a:r>
            <a:r>
              <a:rPr lang="fr-FR" baseline="0" dirty="0"/>
              <a:t> Bash, Git CMD, Tortoise Git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D37B9C-A4D6-433B-AB48-316BBB7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69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D1BA0-E92C-467A-B902-67CF256E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2234C-AEEF-4791-A4AF-8DD2A1D6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</a:t>
            </a:r>
            <a:r>
              <a:rPr lang="fr-FR" baseline="0" dirty="0"/>
              <a:t> repository vide</a:t>
            </a:r>
          </a:p>
          <a:p>
            <a:pPr lvl="1"/>
            <a:r>
              <a:rPr lang="fr-FR" dirty="0"/>
              <a:t>Dans</a:t>
            </a:r>
            <a:r>
              <a:rPr lang="fr-FR" baseline="0" dirty="0"/>
              <a:t> un répertoire vierge</a:t>
            </a:r>
          </a:p>
          <a:p>
            <a:pPr lvl="2"/>
            <a:r>
              <a:rPr lang="fr-FR" dirty="0"/>
              <a:t>Git init</a:t>
            </a:r>
          </a:p>
          <a:p>
            <a:pPr lvl="0"/>
            <a:r>
              <a:rPr lang="fr-FR" dirty="0"/>
              <a:t>Partir d’un repository existant</a:t>
            </a:r>
          </a:p>
          <a:p>
            <a:pPr lvl="1"/>
            <a:r>
              <a:rPr lang="fr-FR" dirty="0"/>
              <a:t>Créera un sous-dossier</a:t>
            </a:r>
            <a:endParaRPr lang="fr-FR" baseline="0" dirty="0"/>
          </a:p>
          <a:p>
            <a:pPr lvl="2"/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https://github.com/jcchalte/PresentationsCCI.git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84878D-FCE2-46CC-BA71-220981FF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76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BE945-6833-4212-AA16-56B4312A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387DE-5DD6-4C57-B452-965816E6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  <a:p>
            <a:r>
              <a:rPr lang="fr-FR" dirty="0"/>
              <a:t>git </a:t>
            </a:r>
            <a:r>
              <a:rPr lang="fr-FR" dirty="0" err="1"/>
              <a:t>macommande</a:t>
            </a:r>
            <a:r>
              <a:rPr lang="fr-FR" dirty="0"/>
              <a:t> -h</a:t>
            </a:r>
          </a:p>
          <a:p>
            <a:r>
              <a:rPr lang="fr-FR" dirty="0"/>
              <a:t>git </a:t>
            </a:r>
            <a:r>
              <a:rPr lang="fr-FR" dirty="0" err="1"/>
              <a:t>macommande</a:t>
            </a:r>
            <a:r>
              <a:rPr lang="fr-FR" dirty="0"/>
              <a:t> --help</a:t>
            </a:r>
          </a:p>
          <a:p>
            <a:r>
              <a:rPr lang="fr-FR" dirty="0"/>
              <a:t>git </a:t>
            </a:r>
            <a:r>
              <a:rPr lang="fr-FR" dirty="0" err="1"/>
              <a:t>status</a:t>
            </a:r>
            <a:endParaRPr lang="fr-FR" dirty="0"/>
          </a:p>
          <a:p>
            <a:r>
              <a:rPr lang="fr-FR" dirty="0"/>
              <a:t>git</a:t>
            </a:r>
            <a:r>
              <a:rPr lang="fr-FR" baseline="0" dirty="0"/>
              <a:t> </a:t>
            </a:r>
            <a:r>
              <a:rPr lang="fr-FR" baseline="0" dirty="0" err="1"/>
              <a:t>add</a:t>
            </a:r>
            <a:r>
              <a:rPr lang="fr-FR" baseline="0" dirty="0"/>
              <a:t> .</a:t>
            </a:r>
          </a:p>
          <a:p>
            <a:r>
              <a:rPr lang="fr-FR" baseline="0" dirty="0"/>
              <a:t>git commit –a –m’…’</a:t>
            </a:r>
          </a:p>
          <a:p>
            <a:r>
              <a:rPr lang="fr-FR" baseline="0" dirty="0"/>
              <a:t>git </a:t>
            </a:r>
            <a:r>
              <a:rPr lang="fr-FR" baseline="0" dirty="0" err="1"/>
              <a:t>checkout</a:t>
            </a:r>
            <a:r>
              <a:rPr lang="fr-FR" baseline="0" dirty="0"/>
              <a:t> –force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369F9-053C-4E6C-8A33-C4188D10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86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47519-F83E-4D15-98E4-797DD00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CD99D-7455-4DEF-A603-5C32EED1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</a:t>
            </a:r>
            <a:r>
              <a:rPr lang="fr-FR" baseline="0" dirty="0"/>
              <a:t> 1 à 4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123A26-10FA-404C-B01C-E67088A1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2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E40CD-1CCE-468B-ABD3-5713C266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FDF77-BEB6-44CF-B920-3112B7F0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Service en ligne gratuit</a:t>
            </a:r>
            <a:r>
              <a:rPr lang="fr-FR" baseline="0" dirty="0"/>
              <a:t> (limité) ou payant</a:t>
            </a:r>
          </a:p>
          <a:p>
            <a:r>
              <a:rPr lang="fr-FR" baseline="0" dirty="0"/>
              <a:t>Création de repositories git</a:t>
            </a:r>
          </a:p>
          <a:p>
            <a:r>
              <a:rPr lang="fr-FR" baseline="0" dirty="0"/>
              <a:t>Gestion d’outils de suivi de projet</a:t>
            </a:r>
          </a:p>
          <a:p>
            <a:pPr lvl="1"/>
            <a:r>
              <a:rPr lang="fr-FR" dirty="0"/>
              <a:t>Bug </a:t>
            </a:r>
            <a:r>
              <a:rPr lang="fr-FR" dirty="0" err="1"/>
              <a:t>tracking</a:t>
            </a:r>
            <a:endParaRPr lang="fr-FR" dirty="0"/>
          </a:p>
          <a:p>
            <a:pPr lvl="1"/>
            <a:r>
              <a:rPr lang="fr-FR" dirty="0"/>
              <a:t>Code </a:t>
            </a:r>
            <a:r>
              <a:rPr lang="fr-FR" dirty="0" err="1"/>
              <a:t>reviews</a:t>
            </a:r>
            <a:endParaRPr lang="fr-FR" dirty="0"/>
          </a:p>
          <a:p>
            <a:pPr lvl="1"/>
            <a:r>
              <a:rPr lang="fr-FR" dirty="0"/>
              <a:t>Droits d’accès, 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E8639E-C0CF-4522-9131-D6797253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61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816B4-84E5-469B-815F-360183E8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 repository distants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A1B5E-1CFD-4FF4-9C94-D7ECF3E3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Remote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Un repository peut</a:t>
            </a:r>
            <a:r>
              <a:rPr lang="fr-FR" baseline="0" dirty="0"/>
              <a:t> référencer ou un plusieurs repository distants appelés « </a:t>
            </a:r>
            <a:r>
              <a:rPr lang="fr-FR" baseline="0" dirty="0" err="1"/>
              <a:t>remote</a:t>
            </a:r>
            <a:r>
              <a:rPr lang="fr-FR" baseline="0" dirty="0"/>
              <a:t> »</a:t>
            </a:r>
          </a:p>
          <a:p>
            <a:pPr lvl="1"/>
            <a:r>
              <a:rPr lang="fr-FR" baseline="0" dirty="0"/>
              <a:t>Chaque </a:t>
            </a:r>
            <a:r>
              <a:rPr lang="fr-FR" baseline="0" dirty="0" err="1"/>
              <a:t>remote</a:t>
            </a:r>
            <a:r>
              <a:rPr lang="fr-FR" baseline="0" dirty="0"/>
              <a:t> a un nom</a:t>
            </a:r>
          </a:p>
          <a:p>
            <a:pPr lvl="1"/>
            <a:r>
              <a:rPr lang="fr-FR" baseline="0" dirty="0"/>
              <a:t>Lorsqu’un repository est </a:t>
            </a:r>
            <a:r>
              <a:rPr lang="fr-FR" baseline="0" dirty="0" err="1"/>
              <a:t>clôné</a:t>
            </a:r>
            <a:r>
              <a:rPr lang="fr-FR" baseline="0" dirty="0"/>
              <a:t>, alors un « </a:t>
            </a:r>
            <a:r>
              <a:rPr lang="fr-FR" baseline="0" dirty="0" err="1"/>
              <a:t>remote</a:t>
            </a:r>
            <a:r>
              <a:rPr lang="fr-FR" baseline="0" dirty="0"/>
              <a:t> » est ajouté et appelé « </a:t>
            </a:r>
            <a:r>
              <a:rPr lang="fr-FR" baseline="0" dirty="0" err="1"/>
              <a:t>origin</a:t>
            </a:r>
            <a:r>
              <a:rPr lang="fr-FR" baseline="0" dirty="0"/>
              <a:t> »</a:t>
            </a:r>
          </a:p>
          <a:p>
            <a:pPr lvl="2"/>
            <a:r>
              <a:rPr lang="fr-FR" dirty="0"/>
              <a:t>« </a:t>
            </a:r>
            <a:r>
              <a:rPr lang="fr-FR" dirty="0" err="1"/>
              <a:t>origin</a:t>
            </a:r>
            <a:r>
              <a:rPr lang="fr-FR" dirty="0"/>
              <a:t> » est le </a:t>
            </a:r>
            <a:r>
              <a:rPr lang="fr-FR" dirty="0" err="1"/>
              <a:t>remote</a:t>
            </a:r>
            <a:r>
              <a:rPr lang="fr-FR" baseline="0" dirty="0"/>
              <a:t> par défaut</a:t>
            </a:r>
            <a:endParaRPr lang="fr-FR" dirty="0"/>
          </a:p>
          <a:p>
            <a:r>
              <a:rPr lang="fr-FR" dirty="0"/>
              <a:t>Git push</a:t>
            </a:r>
          </a:p>
          <a:p>
            <a:r>
              <a:rPr lang="fr-FR" dirty="0"/>
              <a:t>Git pull</a:t>
            </a:r>
          </a:p>
          <a:p>
            <a:r>
              <a:rPr lang="fr-FR" dirty="0"/>
              <a:t>Git </a:t>
            </a:r>
            <a:r>
              <a:rPr lang="fr-FR" dirty="0" err="1"/>
              <a:t>remote</a:t>
            </a:r>
            <a:r>
              <a:rPr lang="fr-FR" dirty="0"/>
              <a:t> –v</a:t>
            </a:r>
          </a:p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BC3C3B-23B2-4C0C-8010-DE43A467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88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89537-63F6-4C2B-867E-FB5E2773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8B33C-296B-4026-820D-45D89E1F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13737D-8785-49A9-9517-6FA386C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747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</TotalTime>
  <Words>334</Words>
  <Application>Microsoft Office PowerPoint</Application>
  <PresentationFormat>Grand écran</PresentationFormat>
  <Paragraphs>82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Concis</vt:lpstr>
      <vt:lpstr>GIT</vt:lpstr>
      <vt:lpstr>Système de gestion de version</vt:lpstr>
      <vt:lpstr>Repository Local</vt:lpstr>
      <vt:lpstr>Initialisation</vt:lpstr>
      <vt:lpstr>Commandes pratiques</vt:lpstr>
      <vt:lpstr>Exercices</vt:lpstr>
      <vt:lpstr>Github</vt:lpstr>
      <vt:lpstr>Manipulation de repository distants</vt:lpstr>
      <vt:lpstr>Exercices</vt:lpstr>
      <vt:lpstr>Travail collaboratif 1/2</vt:lpstr>
      <vt:lpstr>Travail collaboratif 2/2</vt:lpstr>
      <vt:lpstr>Aller plus loin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334</cp:revision>
  <cp:lastPrinted>2017-01-08T16:21:41Z</cp:lastPrinted>
  <dcterms:created xsi:type="dcterms:W3CDTF">2016-12-28T07:06:34Z</dcterms:created>
  <dcterms:modified xsi:type="dcterms:W3CDTF">2019-02-28T19:01:51Z</dcterms:modified>
</cp:coreProperties>
</file>