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9d9492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9d9492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9d94922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9d94922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9d949225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9d949225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9d94922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9d94922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9d94922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9d94922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d94922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9d94922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9d94922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9d94922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9d94922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9d94922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9d949225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9d94922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9d949225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9d949225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9d949225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9d949225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d94922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d94922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9d949225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9d949225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9d949225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9d949225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d94922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d94922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d94922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d94922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d94922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d94922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9d94922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9d94922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d94922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d94922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9d94922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9d94922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9d94922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9d94922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Operators/null" TargetMode="External"/><Relationship Id="rId4" Type="http://schemas.openxmlformats.org/officeDocument/2006/relationships/hyperlink" Target="https://developer.mozilla.org/en-US/docs/Web/JavaScript/Reference/Global_Objects/undefine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Glossary/Camel_cas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Learn/JavaScript/Objects" TargetMode="External"/><Relationship Id="rId4" Type="http://schemas.openxmlformats.org/officeDocument/2006/relationships/hyperlink" Target="https://developer.mozilla.org/en-US/docs/Learn/JavaScript/Objects/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variable?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Declaration and Initialisation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Naming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var</a:t>
            </a:r>
            <a:r>
              <a:rPr lang="en"/>
              <a:t> vs </a:t>
            </a:r>
            <a:r>
              <a:rPr b="1" lang="en"/>
              <a:t>let</a:t>
            </a:r>
            <a:r>
              <a:rPr lang="en"/>
              <a:t> vs </a:t>
            </a:r>
            <a:r>
              <a:rPr b="1" lang="en"/>
              <a:t>const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 and undefined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</a:t>
            </a:r>
            <a:r>
              <a:rPr b="1" lang="en"/>
              <a:t>var</a:t>
            </a:r>
            <a:r>
              <a:rPr lang="en"/>
              <a:t>, </a:t>
            </a:r>
            <a:r>
              <a:rPr b="1" lang="en"/>
              <a:t>let</a:t>
            </a:r>
            <a:r>
              <a:rPr lang="en"/>
              <a:t> and </a:t>
            </a:r>
            <a:r>
              <a:rPr b="1" lang="en"/>
              <a:t>const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var, let and const are all JavaScript key words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They are used to declare variables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When JS was created, it was the only way to declare variables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Its design can be confusing and is error-prone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Variables can be declared with </a:t>
            </a:r>
            <a:r>
              <a:rPr b="1" lang="en"/>
              <a:t>var</a:t>
            </a:r>
            <a:r>
              <a:rPr lang="en"/>
              <a:t> multiple times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Variables declared with </a:t>
            </a:r>
            <a:r>
              <a:rPr b="1" lang="en"/>
              <a:t>var</a:t>
            </a:r>
            <a:r>
              <a:rPr lang="en"/>
              <a:t> are visible in all scopes (we will discuss scopes shortly)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Variables could be declared with </a:t>
            </a:r>
            <a:r>
              <a:rPr b="1" lang="en"/>
              <a:t>var</a:t>
            </a:r>
            <a:r>
              <a:rPr lang="en"/>
              <a:t> after they have been used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Declares a variable and corrects the behaviour described for </a:t>
            </a:r>
            <a:r>
              <a:rPr b="1" lang="en"/>
              <a:t>var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Variables declared with let can be updated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const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Declares a constant </a:t>
            </a:r>
            <a:r>
              <a:rPr lang="en"/>
              <a:t>which</a:t>
            </a:r>
            <a:r>
              <a:rPr lang="en"/>
              <a:t> are like variables but they need to be initialised as soon as they are declared and they cannot be assigned a new value after they have been initialised.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Principle: “</a:t>
            </a:r>
            <a:r>
              <a:rPr i="1" lang="en"/>
              <a:t>Use const when you can, and use let when you have to.</a:t>
            </a:r>
            <a:r>
              <a:rPr lang="en"/>
              <a:t>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https://developer.mozilla.org/en-US/docs/Learn/JavaScript/First_steps/Variables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null and undefined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null is a value that expresses the intentional absence of value in a variable or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undefined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</a:t>
            </a:r>
            <a:r>
              <a:rPr lang="en"/>
              <a:t>ndefined is the type of any variable that has not been assigned a value i.e. that has not been initialised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https://developer.mozilla.org/en-US/docs/Web/JavaScript/Reference/Operators/null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https://developer.mozilla.org/en-US/docs/Web/JavaScript/Reference/Global_Objects/undefined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section covers common expression and operators used in the JavaScript language. We will focus on the items in bold: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Primary expressions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Left-hand-side expressions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Increment and decrement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Unary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Arithmetic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Relational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Equality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Bitwise shift operators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Binary bitwise operators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Binary logical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Conditional (ternary) operator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Assignment operators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Yield operators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Spread syntax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Comma operator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References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https://developer.mozilla.org/en-US/docs/Web/JavaScript/Reference/Operators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Literals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</a:t>
            </a:r>
            <a:r>
              <a:rPr lang="en"/>
              <a:t>umbers, string literals, boolean values, the </a:t>
            </a:r>
            <a:r>
              <a:rPr b="1" lang="en"/>
              <a:t>null</a:t>
            </a:r>
            <a:r>
              <a:rPr lang="en"/>
              <a:t> value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[ ]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Array initialiser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{ }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Object initialiser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function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Defines a function expression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( )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Grouping operator. Useful to group </a:t>
            </a:r>
            <a:r>
              <a:rPr lang="en"/>
              <a:t>other</a:t>
            </a:r>
            <a:r>
              <a:rPr lang="en"/>
              <a:t> expressions to show clear intent and logic.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 1 + 2 * 5 is the same as 1 + (2 * 5) but it is </a:t>
            </a:r>
            <a:r>
              <a:rPr lang="en"/>
              <a:t>different</a:t>
            </a:r>
            <a:r>
              <a:rPr lang="en"/>
              <a:t> than (1 + 2) * 5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`string`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Template literal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name = “John Doe”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`Have a nice day ${name}!!!` would result in the string “Have a nice day John Doe!!!”</a:t>
            </a:r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Primary expressions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Left-hand-side expressions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new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Creates an instance of a constructor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et today = new Date()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et john = new Person()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dog = new GoldenRetriever()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</a:t>
            </a:r>
            <a:r>
              <a:rPr lang="en"/>
              <a:t>et supermaket = new Business()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Increment and Decrement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44717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++A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Prefix increment. Increment number variable A by 1. Increment happens first, then the value of A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A++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Postfix increment. </a:t>
            </a:r>
            <a:r>
              <a:rPr lang="en"/>
              <a:t>Increment number variable A by 1. The value of A is used first, then increment happens.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--A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Prefix decrement. Decrement number variable A by 1. Decrement happens first, then the value of A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A--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Postfix decrement. Decrement number variable A by 1. The value of A is used first, then decrement happens.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Unary operators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typeof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Determines the type of a given object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student = new Person()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</a:t>
            </a:r>
            <a:r>
              <a:rPr lang="en"/>
              <a:t>ypeof studend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+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Converts its operant to Number type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-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Converts its operant to Number type and negates 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 n = 5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-n // would result in the value -5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!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Logical not operator. Inverts boolean values or the boolean result of a given expression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 isGreater = 6 &gt; 3 // results in isGreater having the value </a:t>
            </a:r>
            <a:r>
              <a:rPr b="1" lang="en"/>
              <a:t>true</a:t>
            </a:r>
            <a:endParaRPr b="1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isNotGreater = ! isGreater // results in isNotGreater having the value </a:t>
            </a:r>
            <a:r>
              <a:rPr b="1" lang="en"/>
              <a:t>false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Arithmetic operators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Exponentiation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 2 ** 3 = 2 * 2 * 2 =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Multiplication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Remainder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example: 10 % 7 = 3 // 10 divided by 7 is 1 with a </a:t>
            </a:r>
            <a:r>
              <a:rPr lang="en"/>
              <a:t>remainder of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Addition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Subtraction</a:t>
            </a:r>
            <a:r>
              <a:rPr lang="en"/>
              <a:t> operator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Relational operators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&lt;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Less than operator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&gt;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Greater than operator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&lt;=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Less than or equal operator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&gt;=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Greater than or equal operator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instanceof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Determines whether an object is an instance of another object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Keep in mind that literal types can be checked with the ‘typeof’ unary operator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Determines whether an object has a given property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dog = { “name”: “Max” }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“</a:t>
            </a:r>
            <a:r>
              <a:rPr lang="en"/>
              <a:t>n</a:t>
            </a:r>
            <a:r>
              <a:rPr lang="en"/>
              <a:t>ame” in dog // this result in the boolean value true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Equality operators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Equality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Inequality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Strict equality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!==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 inequality operator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What is a variable?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variable is a container for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value can be as simple as a number, a string, a boolean (True or False), arrays (represent arrays/lists of values), or objects </a:t>
            </a:r>
            <a:r>
              <a:rPr lang="en"/>
              <a:t>like dates, a person or a car or a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Numbers: 1, 10, 12.5, 13.843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Strings: ‘Hello’, “How are you?”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Dates: a timestamp 1696800750, a Date “2020-05-09”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Boolean: true,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https://developer.mozilla.org/en-US/docs/Learn/JavaScript/First_steps/Variables#what_is_a_variable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Binary logical operators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&amp;&amp;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Logical AND. Operates normally with boolean values. It will only return the </a:t>
            </a:r>
            <a:r>
              <a:rPr lang="en"/>
              <a:t>boolean</a:t>
            </a:r>
            <a:r>
              <a:rPr lang="en"/>
              <a:t> value true when both of the operated values are the boolean value true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</a:t>
            </a:r>
            <a:r>
              <a:rPr lang="en"/>
              <a:t>rue &amp;&amp; true = true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</a:t>
            </a:r>
            <a:r>
              <a:rPr lang="en"/>
              <a:t>alse &amp;&amp; true = false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true &amp;&amp; false = false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false &amp;&amp; false = false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| |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Logical OR. Operates normally with boolean values. It will return the boolean value true when either of the operated values are the boolean true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true || true = true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false || true = true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true || false = true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false || false = false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??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Nullish coalescing operator. When the left side value is null, the right side value is returned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example: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a = null ?? “Greetings” // results in a being assigned the value “Greetings”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</a:t>
            </a:r>
            <a:r>
              <a:rPr lang="en"/>
              <a:t>et b = “Hello” ?? “default value” // results in b being assigned the value “Hello”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- Assignment operators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Declaration and Initialisation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variable is declared and then initialised. It can be declared and initialised at the same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Declaration: let myVariable;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Initialisation: myVariable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Declaration + Initialisation: let otherVariable = 1;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https://developer.mozilla.org/en-US/docs/Web/JavaScript/Data_structures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Naming rules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Recommended to use Latin characters (0-9, a-z, A-Z) and the underscore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Recommended convention to use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lower camel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myVariable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someVariableWithALongName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not use numbers or underscores at the beginning of variable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Numbers at the beginning of the name are not allowed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Underscores are allowed but they can cause confusion with JavaScript’s own internal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https://developer.mozilla.org/en-US/docs/Learn/JavaScript/First_steps/Variables#an_aside_on_variable_naming_rules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Data types - Numbers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for integer and decimal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Integers: floating-point numbers with no fraction. They can be positive 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Floating point numbers (floats): they have decimal points and decimal places. They can be positive 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Doubles: greater precision than floats. They can hold more information. They can be positive or negative.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Addition (+), </a:t>
            </a:r>
            <a:r>
              <a:rPr lang="en"/>
              <a:t>subtraction</a:t>
            </a:r>
            <a:r>
              <a:rPr lang="en"/>
              <a:t>(-), multiplication (*), division (/), remainder (%), increment (++), decrement(--), comparison (==, ===, !=, !==, &lt;, &gt;, &lt;=, &gt;=,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https://developer.mozilla.org/en-US/docs/Learn/JavaScript/First_steps/Math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Data types - Strings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for sequences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https://developer.mozilla.org/en-US/docs/Learn/JavaScript/First_steps/Strings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Data types - Boolean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representing one of two possible values: True or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used to test a condition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Data types - Arrays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Containers of zero, one or more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represent lists, stacks or queues and other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https://developer.mozilla.org/en-US/docs/Learn/JavaScript/First_steps/Arrays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Data types - Objects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Containers for data in the form or key-value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hold one or more name-value pairs, also referred to as “properties”. You may also hear them referred to as “attributes”.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https://developer.mozilla.org/en-US/docs/Learn/JavaScript/Objects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https://developer.mozilla.org/en-US/docs/Learn/JavaScript/Objects/Basics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