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8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BE21-4A25-49D7-85C3-8F250D035BA8}" type="datetimeFigureOut">
              <a:rPr lang="es-CO" smtClean="0"/>
              <a:t>04/09/2014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47F2-22CE-40B0-9E2F-D4BAF5B8DF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898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BE21-4A25-49D7-85C3-8F250D035BA8}" type="datetimeFigureOut">
              <a:rPr lang="es-CO" smtClean="0"/>
              <a:t>04/09/2014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47F2-22CE-40B0-9E2F-D4BAF5B8DF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818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BE21-4A25-49D7-85C3-8F250D035BA8}" type="datetimeFigureOut">
              <a:rPr lang="es-CO" smtClean="0"/>
              <a:t>04/09/2014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47F2-22CE-40B0-9E2F-D4BAF5B8DF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684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BE21-4A25-49D7-85C3-8F250D035BA8}" type="datetimeFigureOut">
              <a:rPr lang="es-CO" smtClean="0"/>
              <a:t>04/09/2014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47F2-22CE-40B0-9E2F-D4BAF5B8DF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810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BE21-4A25-49D7-85C3-8F250D035BA8}" type="datetimeFigureOut">
              <a:rPr lang="es-CO" smtClean="0"/>
              <a:t>04/09/2014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47F2-22CE-40B0-9E2F-D4BAF5B8DF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582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BE21-4A25-49D7-85C3-8F250D035BA8}" type="datetimeFigureOut">
              <a:rPr lang="es-CO" smtClean="0"/>
              <a:t>04/09/2014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47F2-22CE-40B0-9E2F-D4BAF5B8DF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153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BE21-4A25-49D7-85C3-8F250D035BA8}" type="datetimeFigureOut">
              <a:rPr lang="es-CO" smtClean="0"/>
              <a:t>04/09/2014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47F2-22CE-40B0-9E2F-D4BAF5B8DF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075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BE21-4A25-49D7-85C3-8F250D035BA8}" type="datetimeFigureOut">
              <a:rPr lang="es-CO" smtClean="0"/>
              <a:t>04/09/2014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47F2-22CE-40B0-9E2F-D4BAF5B8DF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957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BE21-4A25-49D7-85C3-8F250D035BA8}" type="datetimeFigureOut">
              <a:rPr lang="es-CO" smtClean="0"/>
              <a:t>04/09/2014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47F2-22CE-40B0-9E2F-D4BAF5B8DF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863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BE21-4A25-49D7-85C3-8F250D035BA8}" type="datetimeFigureOut">
              <a:rPr lang="es-CO" smtClean="0"/>
              <a:t>04/09/2014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47F2-22CE-40B0-9E2F-D4BAF5B8DF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469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BE21-4A25-49D7-85C3-8F250D035BA8}" type="datetimeFigureOut">
              <a:rPr lang="es-CO" smtClean="0"/>
              <a:t>04/09/2014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47F2-22CE-40B0-9E2F-D4BAF5B8DF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507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5BE21-4A25-49D7-85C3-8F250D035BA8}" type="datetimeFigureOut">
              <a:rPr lang="es-CO" smtClean="0"/>
              <a:t>04/09/2014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947F2-22CE-40B0-9E2F-D4BAF5B8DF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173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788276" y="107577"/>
            <a:ext cx="11004331" cy="66159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1304364" y="484095"/>
            <a:ext cx="10125635" cy="744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dirty="0" smtClean="0"/>
              <a:t>Actores más importantes</a:t>
            </a:r>
            <a:endParaRPr lang="es-CO" sz="3600" dirty="0"/>
          </a:p>
        </p:txBody>
      </p:sp>
      <p:sp>
        <p:nvSpPr>
          <p:cNvPr id="7" name="Rectángulo 6"/>
          <p:cNvSpPr/>
          <p:nvPr/>
        </p:nvSpPr>
        <p:spPr>
          <a:xfrm>
            <a:off x="1335199" y="1613648"/>
            <a:ext cx="10094800" cy="41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1335199" y="6188623"/>
            <a:ext cx="10094800" cy="41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>
                <a:solidFill>
                  <a:schemeClr val="tx1"/>
                </a:solidFill>
              </a:rPr>
              <a:t>WebMaster</a:t>
            </a:r>
            <a:r>
              <a:rPr lang="es-CO" dirty="0" smtClean="0">
                <a:solidFill>
                  <a:schemeClr val="tx1"/>
                </a:solidFill>
              </a:rPr>
              <a:t>: Juan Carlos, Correo: jccheca@gmail.com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319781" y="2428590"/>
            <a:ext cx="10094800" cy="3420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1600200" y="2796987"/>
            <a:ext cx="2756647" cy="29583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1748118" y="2928444"/>
            <a:ext cx="2474258" cy="4198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Richard </a:t>
            </a:r>
            <a:r>
              <a:rPr lang="es-CO" dirty="0" err="1" smtClean="0">
                <a:solidFill>
                  <a:schemeClr val="tx1"/>
                </a:solidFill>
              </a:rPr>
              <a:t>Gere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748118" y="3469341"/>
            <a:ext cx="2474258" cy="1371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1748118" y="4953001"/>
            <a:ext cx="2474258" cy="7112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 err="1" smtClean="0"/>
              <a:t>Pais</a:t>
            </a:r>
            <a:r>
              <a:rPr lang="es-CO" dirty="0" smtClean="0"/>
              <a:t>: Usa</a:t>
            </a:r>
          </a:p>
          <a:p>
            <a:r>
              <a:rPr lang="es-CO" dirty="0" smtClean="0"/>
              <a:t>Películas: </a:t>
            </a:r>
            <a:endParaRPr lang="es-CO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18" y="3480683"/>
            <a:ext cx="2474258" cy="1360258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1335199" y="133581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&lt;</a:t>
            </a:r>
            <a:r>
              <a:rPr lang="es-CO" sz="2400" dirty="0" err="1" smtClean="0"/>
              <a:t>header</a:t>
            </a:r>
            <a:r>
              <a:rPr lang="es-CO" sz="2400" dirty="0" smtClean="0"/>
              <a:t>&gt;</a:t>
            </a:r>
            <a:endParaRPr lang="es-CO" sz="24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304364" y="1200961"/>
            <a:ext cx="93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&lt;</a:t>
            </a:r>
            <a:r>
              <a:rPr lang="es-CO" sz="2400" dirty="0" err="1" smtClean="0"/>
              <a:t>nav</a:t>
            </a:r>
            <a:r>
              <a:rPr lang="es-CO" sz="2400" dirty="0" smtClean="0"/>
              <a:t>&gt;</a:t>
            </a:r>
            <a:endParaRPr lang="es-CO" sz="24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288427" y="2022166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&lt;</a:t>
            </a:r>
            <a:r>
              <a:rPr lang="es-CO" sz="2400" dirty="0" err="1" smtClean="0"/>
              <a:t>section</a:t>
            </a:r>
            <a:r>
              <a:rPr lang="es-CO" sz="2400" dirty="0" smtClean="0"/>
              <a:t>&gt;</a:t>
            </a:r>
            <a:endParaRPr lang="es-CO" sz="24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525720" y="2451847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/>
              <a:t>&lt;</a:t>
            </a:r>
            <a:r>
              <a:rPr lang="es-CO" sz="2000" dirty="0" err="1" smtClean="0"/>
              <a:t>article</a:t>
            </a:r>
            <a:r>
              <a:rPr lang="es-CO" sz="2000" dirty="0" smtClean="0"/>
              <a:t>&gt;</a:t>
            </a:r>
            <a:endParaRPr lang="es-CO" sz="20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335199" y="5781924"/>
            <a:ext cx="1264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&lt;</a:t>
            </a:r>
            <a:r>
              <a:rPr lang="es-CO" sz="2400" dirty="0" err="1" smtClean="0"/>
              <a:t>footer</a:t>
            </a:r>
            <a:r>
              <a:rPr lang="es-CO" sz="2400" dirty="0" smtClean="0"/>
              <a:t>&gt;</a:t>
            </a:r>
            <a:endParaRPr lang="es-CO" sz="24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4307388" y="2886652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&lt;</a:t>
            </a:r>
            <a:r>
              <a:rPr lang="es-CO" dirty="0" err="1" smtClean="0"/>
              <a:t>header</a:t>
            </a:r>
            <a:r>
              <a:rPr lang="es-CO" dirty="0" smtClean="0"/>
              <a:t>&gt;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406463" y="385635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&lt;</a:t>
            </a:r>
            <a:r>
              <a:rPr lang="es-CO" dirty="0" err="1" smtClean="0"/>
              <a:t>section</a:t>
            </a:r>
            <a:r>
              <a:rPr lang="es-CO" dirty="0" smtClean="0"/>
              <a:t>&gt;</a:t>
            </a:r>
            <a:endParaRPr lang="es-CO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329823" y="5058940"/>
            <a:ext cx="99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&lt;</a:t>
            </a:r>
            <a:r>
              <a:rPr lang="es-CO" dirty="0" err="1" smtClean="0"/>
              <a:t>footer</a:t>
            </a:r>
            <a:r>
              <a:rPr lang="es-CO" dirty="0" smtClean="0"/>
              <a:t>&gt;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5559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42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INGENIERIA</dc:creator>
  <cp:lastModifiedBy>INGENIERIA</cp:lastModifiedBy>
  <cp:revision>7</cp:revision>
  <dcterms:created xsi:type="dcterms:W3CDTF">2014-09-04T19:23:57Z</dcterms:created>
  <dcterms:modified xsi:type="dcterms:W3CDTF">2014-09-04T19:37:58Z</dcterms:modified>
</cp:coreProperties>
</file>