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6" r:id="rId7"/>
    <p:sldId id="275" r:id="rId8"/>
    <p:sldId id="27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1E8BA-1799-7583-A332-F4BD4D3F0B73}" v="92" dt="2022-08-26T19:49:27.155"/>
    <p1510:client id="{567AEC51-244E-44F8-85EE-97F4D69BEB9D}" v="14" dt="2022-08-26T19:38:19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6F529-C6F7-4731-AF31-8543DDE77E0F}" type="datetime1">
              <a:rPr lang="es-ES" smtClean="0"/>
              <a:t>26/08/2022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0D4744-E18C-48A9-9986-9564F9A2E502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53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01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56188-9D8C-44FE-80DB-2E3FF301D15E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073B7-4612-4C26-8FE5-B0FEE6F68B78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93F86-B2BD-4553-AD84-F1CC512B1FDE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192A9-1D09-49BD-B65E-B05FEB944467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7C787-1190-45D4-A320-119AC64B9814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829EA-129D-4032-BDC7-204B0773B3CD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EF943-4643-4DE7-8BD3-0F864C9BA6F8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895A0-B76E-44F3-AF93-F06CA0043EAE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6178A-CE0B-4CDA-86FF-2556B413757C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6FA9E-A9E5-4BA6-ABFA-496AC249F829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CCB98-F1F8-4DCF-BB0A-05658DB0914F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C7F39-1343-4FE6-9FC9-B48433D53190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232D6-9F7A-4499-AACC-CAACA101FC59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DA846-CD5F-44E1-A229-D9EC020B86D5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4EA87-E412-44F2-866F-E86E037125F3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E5EEE-4909-431B-976E-50B70D463305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5AD08-92F6-4FDC-B809-DD5BC74EDAB7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9DBA-34AB-4B40-A84F-A9F36CC58769}" type="datetime1">
              <a:rPr lang="es-ES" noProof="0" smtClean="0"/>
              <a:t>26/08/2022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 err="1"/>
              <a:t>VErsionamiento</a:t>
            </a:r>
            <a:endParaRPr lang="es-ES" b="1" dirty="0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cs typeface="Calibri Light"/>
              </a:rPr>
              <a:t>Versionamiento</a:t>
            </a:r>
            <a:endParaRPr lang="es-ES" dirty="0" err="1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1E17AFEB-B852-E797-79C6-BCD18776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El </a:t>
            </a:r>
            <a:r>
              <a:rPr lang="es-419" dirty="0">
                <a:cs typeface="Calibri"/>
              </a:rPr>
              <a:t>versionado</a:t>
            </a:r>
            <a:r>
              <a:rPr lang="en-US" dirty="0">
                <a:cs typeface="Calibri"/>
              </a:rPr>
              <a:t> de software 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asignación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único</a:t>
            </a:r>
            <a:r>
              <a:rPr lang="en-US" dirty="0">
                <a:cs typeface="Calibri"/>
              </a:rPr>
              <a:t>, a un software para </a:t>
            </a:r>
            <a:r>
              <a:rPr lang="en-US" dirty="0" err="1">
                <a:cs typeface="Calibri"/>
              </a:rPr>
              <a:t>indicar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Generalmente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asigna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números</a:t>
            </a:r>
            <a:r>
              <a:rPr lang="en-US" dirty="0">
                <a:cs typeface="Calibri"/>
              </a:rPr>
              <a:t>, </a:t>
            </a:r>
            <a:r>
              <a:rPr lang="en-US" dirty="0" err="1">
                <a:cs typeface="Calibri"/>
              </a:rPr>
              <a:t>mayor.menor</a:t>
            </a:r>
            <a:r>
              <a:rPr lang="en-US" dirty="0">
                <a:cs typeface="Calibri"/>
              </a:rPr>
              <a:t> (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inglés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major.minor</a:t>
            </a:r>
            <a:r>
              <a:rPr lang="en-US" dirty="0">
                <a:cs typeface="Calibri"/>
              </a:rPr>
              <a:t>), que van </a:t>
            </a:r>
            <a:r>
              <a:rPr lang="en-US" dirty="0" err="1">
                <a:cs typeface="Calibri"/>
              </a:rPr>
              <a:t>incrementando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conforme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del software </a:t>
            </a:r>
            <a:r>
              <a:rPr lang="en-US" dirty="0" err="1">
                <a:cs typeface="Calibri"/>
              </a:rPr>
              <a:t>aumente</a:t>
            </a:r>
            <a:r>
              <a:rPr lang="en-US" dirty="0">
                <a:cs typeface="Calibri"/>
              </a:rPr>
              <a:t> y se </a:t>
            </a:r>
            <a:r>
              <a:rPr lang="en-US" dirty="0" err="1">
                <a:cs typeface="Calibri"/>
              </a:rPr>
              <a:t>requiera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asignación</a:t>
            </a:r>
            <a:r>
              <a:rPr lang="en-US" dirty="0">
                <a:cs typeface="Calibri"/>
              </a:rPr>
              <a:t> de un nuevo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único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</p:txBody>
      </p:sp>
      <p:sp>
        <p:nvSpPr>
          <p:cNvPr id="513" name="Rounded Rectangle 10">
            <a:extLst>
              <a:ext uri="{FF2B5EF4-FFF2-40B4-BE49-F238E27FC236}">
                <a16:creationId xmlns:a16="http://schemas.microsoft.com/office/drawing/2014/main" id="{33AE94CB-B639-4EF7-A95D-A78E5606C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6172" y="639097"/>
            <a:ext cx="3398290" cy="5575438"/>
          </a:xfrm>
          <a:prstGeom prst="roundRect">
            <a:avLst>
              <a:gd name="adj" fmla="val 5442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C364FF8-FF74-0B4F-88E8-C6883A16F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8121"/>
          <a:stretch/>
        </p:blipFill>
        <p:spPr>
          <a:xfrm>
            <a:off x="8260210" y="733077"/>
            <a:ext cx="3162097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53D28918-AA7A-5783-5F7F-D356F4C12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779" y="3960960"/>
            <a:ext cx="3204958" cy="1682602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cs typeface="Calibri Light"/>
              </a:rPr>
              <a:t>Versonamiento</a:t>
            </a:r>
            <a:endParaRPr lang="es-ES" dirty="0" err="1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1E17AFEB-B852-E797-79C6-BCD18776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Se </a:t>
            </a:r>
            <a:r>
              <a:rPr lang="en-US" err="1">
                <a:ea typeface="+mn-lt"/>
                <a:cs typeface="+mn-lt"/>
              </a:rPr>
              <a:t>aumenta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número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cuando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i="1">
                <a:ea typeface="+mn-lt"/>
                <a:cs typeface="+mn-lt"/>
              </a:rPr>
              <a:t>mayor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software </a:t>
            </a:r>
            <a:r>
              <a:rPr lang="en-US" err="1">
                <a:ea typeface="+mn-lt"/>
                <a:cs typeface="+mn-lt"/>
              </a:rPr>
              <a:t>sufre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grandes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cambios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mejoras</a:t>
            </a:r>
            <a:r>
              <a:rPr lang="en-US">
                <a:ea typeface="+mn-lt"/>
                <a:cs typeface="+mn-lt"/>
              </a:rPr>
              <a:t>. Ej: </a:t>
            </a:r>
            <a:r>
              <a:rPr lang="en-US" err="1">
                <a:ea typeface="+mn-lt"/>
                <a:cs typeface="+mn-lt"/>
              </a:rPr>
              <a:t>versión</a:t>
            </a:r>
            <a:r>
              <a:rPr lang="en-US">
                <a:ea typeface="+mn-lt"/>
                <a:cs typeface="+mn-lt"/>
              </a:rPr>
              <a:t> 4.0 a </a:t>
            </a:r>
            <a:r>
              <a:rPr lang="en-US" err="1">
                <a:ea typeface="+mn-lt"/>
                <a:cs typeface="+mn-lt"/>
              </a:rPr>
              <a:t>versión</a:t>
            </a:r>
            <a:r>
              <a:rPr lang="en-US">
                <a:ea typeface="+mn-lt"/>
                <a:cs typeface="+mn-lt"/>
              </a:rPr>
              <a:t> 5.0</a:t>
            </a:r>
            <a:endParaRPr lang="en-US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i="1" err="1">
                <a:ea typeface="+mn-lt"/>
                <a:cs typeface="+mn-lt"/>
              </a:rPr>
              <a:t>menor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software </a:t>
            </a:r>
            <a:r>
              <a:rPr lang="en-US" err="1">
                <a:ea typeface="+mn-lt"/>
                <a:cs typeface="+mn-lt"/>
              </a:rPr>
              <a:t>sufre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pequeños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cambios</a:t>
            </a:r>
            <a:r>
              <a:rPr lang="en-US">
                <a:ea typeface="+mn-lt"/>
                <a:cs typeface="+mn-lt"/>
              </a:rPr>
              <a:t> y/o </a:t>
            </a:r>
            <a:r>
              <a:rPr lang="en-US" err="1">
                <a:ea typeface="+mn-lt"/>
                <a:cs typeface="+mn-lt"/>
              </a:rPr>
              <a:t>correcciones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errores</a:t>
            </a:r>
            <a:r>
              <a:rPr lang="en-US">
                <a:ea typeface="+mn-lt"/>
                <a:cs typeface="+mn-lt"/>
              </a:rPr>
              <a:t>. Ej: </a:t>
            </a:r>
            <a:r>
              <a:rPr lang="en-US" err="1">
                <a:ea typeface="+mn-lt"/>
                <a:cs typeface="+mn-lt"/>
              </a:rPr>
              <a:t>versión</a:t>
            </a:r>
            <a:r>
              <a:rPr lang="en-US">
                <a:ea typeface="+mn-lt"/>
                <a:cs typeface="+mn-lt"/>
              </a:rPr>
              <a:t> 4.1 a </a:t>
            </a:r>
            <a:r>
              <a:rPr lang="en-US" err="1">
                <a:ea typeface="+mn-lt"/>
                <a:cs typeface="+mn-lt"/>
              </a:rPr>
              <a:t>versión</a:t>
            </a:r>
            <a:r>
              <a:rPr lang="en-US">
                <a:ea typeface="+mn-lt"/>
                <a:cs typeface="+mn-lt"/>
              </a:rPr>
              <a:t> 4.2</a:t>
            </a:r>
            <a:endParaRPr lang="en-US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i="1">
                <a:ea typeface="+mn-lt"/>
                <a:cs typeface="+mn-lt"/>
              </a:rPr>
              <a:t>micro</a:t>
            </a:r>
            <a:r>
              <a:rPr lang="en-US">
                <a:ea typeface="+mn-lt"/>
                <a:cs typeface="+mn-lt"/>
              </a:rPr>
              <a:t>: se </a:t>
            </a:r>
            <a:r>
              <a:rPr lang="en-US" err="1">
                <a:ea typeface="+mn-lt"/>
                <a:cs typeface="+mn-lt"/>
              </a:rPr>
              <a:t>aplica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corrección</a:t>
            </a:r>
            <a:r>
              <a:rPr lang="en-US">
                <a:ea typeface="+mn-lt"/>
                <a:cs typeface="+mn-lt"/>
              </a:rPr>
              <a:t> al software, y a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sufre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pocos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cambios</a:t>
            </a:r>
            <a:r>
              <a:rPr lang="en-US">
                <a:ea typeface="+mn-lt"/>
                <a:cs typeface="+mn-lt"/>
              </a:rPr>
              <a:t>. Ej: </a:t>
            </a:r>
            <a:r>
              <a:rPr lang="en-US" err="1">
                <a:ea typeface="+mn-lt"/>
                <a:cs typeface="+mn-lt"/>
              </a:rPr>
              <a:t>versión</a:t>
            </a:r>
            <a:r>
              <a:rPr lang="en-US">
                <a:ea typeface="+mn-lt"/>
                <a:cs typeface="+mn-lt"/>
              </a:rPr>
              <a:t> 3.1.2 a </a:t>
            </a:r>
            <a:r>
              <a:rPr lang="en-US" err="1">
                <a:ea typeface="+mn-lt"/>
                <a:cs typeface="+mn-lt"/>
              </a:rPr>
              <a:t>versión</a:t>
            </a:r>
            <a:r>
              <a:rPr lang="en-US">
                <a:ea typeface="+mn-lt"/>
                <a:cs typeface="+mn-lt"/>
              </a:rPr>
              <a:t> 3.1.3</a:t>
            </a:r>
            <a:endParaRPr lang="en-US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i="1" err="1">
                <a:ea typeface="+mn-lt"/>
                <a:cs typeface="+mn-lt"/>
              </a:rPr>
              <a:t>fase</a:t>
            </a:r>
            <a:r>
              <a:rPr lang="en-US">
                <a:ea typeface="+mn-lt"/>
                <a:cs typeface="+mn-lt"/>
              </a:rPr>
              <a:t>: se indica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encuentra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fase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desarrollo</a:t>
            </a:r>
            <a:r>
              <a:rPr lang="en-US">
                <a:ea typeface="+mn-lt"/>
                <a:cs typeface="+mn-lt"/>
              </a:rPr>
              <a:t> que no sea la </a:t>
            </a:r>
            <a:r>
              <a:rPr lang="en-US" i="1">
                <a:ea typeface="+mn-lt"/>
                <a:cs typeface="+mn-lt"/>
              </a:rPr>
              <a:t>final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i="1" err="1">
                <a:ea typeface="+mn-lt"/>
                <a:cs typeface="+mn-lt"/>
              </a:rPr>
              <a:t>estable</a:t>
            </a:r>
            <a:r>
              <a:rPr lang="en-US">
                <a:ea typeface="+mn-lt"/>
                <a:cs typeface="+mn-lt"/>
              </a:rPr>
              <a:t>, es </a:t>
            </a:r>
            <a:r>
              <a:rPr lang="en-US" err="1">
                <a:ea typeface="+mn-lt"/>
                <a:cs typeface="+mn-lt"/>
              </a:rPr>
              <a:t>decir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fase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inestable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pruebas</a:t>
            </a:r>
            <a:r>
              <a:rPr lang="en-US">
                <a:ea typeface="+mn-lt"/>
                <a:cs typeface="+mn-lt"/>
              </a:rPr>
              <a:t>. Se </a:t>
            </a:r>
            <a:r>
              <a:rPr lang="en-US" err="1">
                <a:ea typeface="+mn-lt"/>
                <a:cs typeface="+mn-lt"/>
              </a:rPr>
              <a:t>suele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indicar</a:t>
            </a:r>
            <a:r>
              <a:rPr lang="en-US">
                <a:ea typeface="+mn-lt"/>
                <a:cs typeface="+mn-lt"/>
              </a:rPr>
              <a:t> con un </a:t>
            </a:r>
            <a:r>
              <a:rPr lang="en-US" err="1">
                <a:ea typeface="+mn-lt"/>
                <a:cs typeface="+mn-lt"/>
              </a:rPr>
              <a:t>guion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seguido</a:t>
            </a:r>
            <a:r>
              <a:rPr lang="en-US">
                <a:ea typeface="+mn-lt"/>
                <a:cs typeface="+mn-lt"/>
              </a:rPr>
              <a:t> de la </a:t>
            </a:r>
            <a:r>
              <a:rPr lang="en-US" i="1" err="1">
                <a:ea typeface="+mn-lt"/>
                <a:cs typeface="+mn-lt"/>
              </a:rPr>
              <a:t>fase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correspondiente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minúsculas</a:t>
            </a:r>
            <a:r>
              <a:rPr lang="en-US">
                <a:ea typeface="+mn-lt"/>
                <a:cs typeface="+mn-lt"/>
              </a:rPr>
              <a:t>, o un </a:t>
            </a:r>
            <a:r>
              <a:rPr lang="en-US" err="1">
                <a:ea typeface="+mn-lt"/>
                <a:cs typeface="+mn-lt"/>
              </a:rPr>
              <a:t>espacio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seguido</a:t>
            </a:r>
            <a:r>
              <a:rPr lang="en-US">
                <a:ea typeface="+mn-lt"/>
                <a:cs typeface="+mn-lt"/>
              </a:rPr>
              <a:t> de la </a:t>
            </a:r>
            <a:r>
              <a:rPr lang="en-US" i="1" err="1">
                <a:ea typeface="+mn-lt"/>
                <a:cs typeface="+mn-lt"/>
              </a:rPr>
              <a:t>fase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>
              <a:cs typeface="Calibri"/>
            </a:endParaRP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endParaRPr lang="en-US">
              <a:cs typeface="Calibri"/>
            </a:endParaRPr>
          </a:p>
        </p:txBody>
      </p:sp>
      <p:sp>
        <p:nvSpPr>
          <p:cNvPr id="735" name="Rounded Rectangle 10">
            <a:extLst>
              <a:ext uri="{FF2B5EF4-FFF2-40B4-BE49-F238E27FC236}">
                <a16:creationId xmlns:a16="http://schemas.microsoft.com/office/drawing/2014/main" id="{33AE94CB-B639-4EF7-A95D-A78E5606C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6172" y="639097"/>
            <a:ext cx="3398290" cy="5575438"/>
          </a:xfrm>
          <a:prstGeom prst="roundRect">
            <a:avLst>
              <a:gd name="adj" fmla="val 5442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DBB7C-7FAE-0FC0-90A9-FB6C04D95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8121"/>
          <a:stretch/>
        </p:blipFill>
        <p:spPr>
          <a:xfrm>
            <a:off x="8260210" y="733077"/>
            <a:ext cx="3162097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A0D79-5D8F-BA9D-3E52-EC2FF5E31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779" y="3960960"/>
            <a:ext cx="3204958" cy="1682602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5863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 rtlCol="0">
            <a:normAutofit/>
          </a:bodyPr>
          <a:lstStyle/>
          <a:p>
            <a:r>
              <a:rPr lang="es-ES" dirty="0">
                <a:cs typeface="Calibri Light"/>
              </a:rPr>
              <a:t>Otros sistemas de versionado</a:t>
            </a:r>
            <a:endParaRPr lang="es-ES" dirty="0" err="1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1E17AFEB-B852-E797-79C6-BCD18776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Con </a:t>
            </a:r>
            <a:r>
              <a:rPr lang="en-US" b="1" dirty="0" err="1">
                <a:ea typeface="+mn-lt"/>
                <a:cs typeface="+mn-lt"/>
              </a:rPr>
              <a:t>fechas</a:t>
            </a:r>
            <a:endParaRPr lang="en-US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i="1" dirty="0" err="1">
                <a:ea typeface="+mn-lt"/>
                <a:cs typeface="+mn-lt"/>
              </a:rPr>
              <a:t>Año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mes</a:t>
            </a:r>
            <a:r>
              <a:rPr lang="en-US" dirty="0">
                <a:ea typeface="+mn-lt"/>
                <a:cs typeface="+mn-lt"/>
              </a:rPr>
              <a:t>: 15.4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i="1" dirty="0" err="1">
                <a:ea typeface="+mn-lt"/>
                <a:cs typeface="+mn-lt"/>
              </a:rPr>
              <a:t>Año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mes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menor</a:t>
            </a:r>
            <a:r>
              <a:rPr lang="en-US" dirty="0">
                <a:ea typeface="+mn-lt"/>
                <a:cs typeface="+mn-lt"/>
              </a:rPr>
              <a:t>: 15.4.2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i="1" dirty="0" err="1">
                <a:ea typeface="+mn-lt"/>
                <a:cs typeface="+mn-lt"/>
              </a:rPr>
              <a:t>Año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mayor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menor</a:t>
            </a:r>
            <a:r>
              <a:rPr lang="en-US" dirty="0">
                <a:ea typeface="+mn-lt"/>
                <a:cs typeface="+mn-lt"/>
              </a:rPr>
              <a:t>: 2015.1.2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 err="1">
                <a:ea typeface="+mn-lt"/>
                <a:cs typeface="+mn-lt"/>
              </a:rPr>
              <a:t>Usado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arcades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i="1" dirty="0" err="1">
                <a:ea typeface="+mn-lt"/>
                <a:cs typeface="+mn-lt"/>
              </a:rPr>
              <a:t>Código</a:t>
            </a:r>
            <a:r>
              <a:rPr lang="en-US" dirty="0" err="1">
                <a:ea typeface="+mn-lt"/>
                <a:cs typeface="+mn-lt"/>
              </a:rPr>
              <a:t>:</a:t>
            </a:r>
            <a:r>
              <a:rPr lang="en-US" i="1" dirty="0" err="1">
                <a:ea typeface="+mn-lt"/>
                <a:cs typeface="+mn-lt"/>
              </a:rPr>
              <a:t>Idioma</a:t>
            </a:r>
            <a:r>
              <a:rPr lang="en-US" dirty="0" err="1">
                <a:ea typeface="+mn-lt"/>
                <a:cs typeface="+mn-lt"/>
              </a:rPr>
              <a:t>:</a:t>
            </a:r>
            <a:r>
              <a:rPr lang="en-US" i="1" dirty="0" err="1">
                <a:ea typeface="+mn-lt"/>
                <a:cs typeface="+mn-lt"/>
              </a:rPr>
              <a:t>Mueble</a:t>
            </a:r>
            <a:r>
              <a:rPr lang="en-US" dirty="0" err="1">
                <a:ea typeface="+mn-lt"/>
                <a:cs typeface="+mn-lt"/>
              </a:rPr>
              <a:t>:</a:t>
            </a:r>
            <a:r>
              <a:rPr lang="en-US" i="1" dirty="0" err="1">
                <a:ea typeface="+mn-lt"/>
                <a:cs typeface="+mn-lt"/>
              </a:rPr>
              <a:t>Modificador</a:t>
            </a:r>
            <a:r>
              <a:rPr lang="en-US" dirty="0" err="1">
                <a:ea typeface="+mn-lt"/>
                <a:cs typeface="+mn-lt"/>
              </a:rPr>
              <a:t>:</a:t>
            </a:r>
            <a:r>
              <a:rPr lang="en-US" i="1" dirty="0" err="1">
                <a:ea typeface="+mn-lt"/>
                <a:cs typeface="+mn-lt"/>
              </a:rPr>
              <a:t>AñoMesDíaParche</a:t>
            </a:r>
            <a:r>
              <a:rPr lang="en-US" dirty="0">
                <a:ea typeface="+mn-lt"/>
                <a:cs typeface="+mn-lt"/>
              </a:rPr>
              <a:t>: ABC:S:A:0:2022082601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Desarrollo </a:t>
            </a:r>
            <a:r>
              <a:rPr lang="en-US" b="1" dirty="0" err="1">
                <a:ea typeface="+mn-lt"/>
                <a:cs typeface="+mn-lt"/>
              </a:rPr>
              <a:t>ágil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en-US" i="1" dirty="0" err="1">
                <a:ea typeface="+mn-lt"/>
                <a:cs typeface="+mn-lt"/>
              </a:rPr>
              <a:t>mayor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menor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construcción</a:t>
            </a:r>
            <a:r>
              <a:rPr lang="en-US" dirty="0" err="1">
                <a:ea typeface="+mn-lt"/>
                <a:cs typeface="+mn-lt"/>
              </a:rPr>
              <a:t>.</a:t>
            </a:r>
            <a:r>
              <a:rPr lang="en-US" i="1" dirty="0" err="1">
                <a:ea typeface="+mn-lt"/>
                <a:cs typeface="+mn-lt"/>
              </a:rPr>
              <a:t>parche</a:t>
            </a:r>
            <a:endParaRPr lang="en-US" dirty="0" err="1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</p:txBody>
      </p:sp>
      <p:sp>
        <p:nvSpPr>
          <p:cNvPr id="513" name="Rounded Rectangle 10">
            <a:extLst>
              <a:ext uri="{FF2B5EF4-FFF2-40B4-BE49-F238E27FC236}">
                <a16:creationId xmlns:a16="http://schemas.microsoft.com/office/drawing/2014/main" id="{33AE94CB-B639-4EF7-A95D-A78E5606C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6172" y="639097"/>
            <a:ext cx="3398290" cy="5575438"/>
          </a:xfrm>
          <a:prstGeom prst="roundRect">
            <a:avLst>
              <a:gd name="adj" fmla="val 5442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4CA1E-6094-24FC-8AC9-ABD64F50B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8121"/>
          <a:stretch/>
        </p:blipFill>
        <p:spPr>
          <a:xfrm>
            <a:off x="8260210" y="733077"/>
            <a:ext cx="3162097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98E3143-F782-EF63-23FF-E43D4E9E7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779" y="3960960"/>
            <a:ext cx="3204958" cy="1682602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8142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VErsionamiento</vt:lpstr>
      <vt:lpstr>Versionamiento</vt:lpstr>
      <vt:lpstr>Versonamiento</vt:lpstr>
      <vt:lpstr>Otros sistemas de versionado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52</cp:revision>
  <dcterms:created xsi:type="dcterms:W3CDTF">2022-08-26T19:36:44Z</dcterms:created>
  <dcterms:modified xsi:type="dcterms:W3CDTF">2022-08-26T19:49:38Z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