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36"/>
  </p:normalViewPr>
  <p:slideViewPr>
    <p:cSldViewPr snapToGrid="0" snapToObjects="1">
      <p:cViewPr>
        <p:scale>
          <a:sx n="102" d="100"/>
          <a:sy n="102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38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0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55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19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68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3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6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5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41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7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93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E02B-9341-1D43-8067-828278F9FB5B}" type="datetimeFigureOut">
              <a:rPr lang="es-ES_tradnl" smtClean="0"/>
              <a:t>21/6/16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6E18-C439-2747-918E-30546F403C7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584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851770" y="586918"/>
            <a:ext cx="9381994" cy="1515649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_tradnl" dirty="0" err="1" smtClean="0"/>
              <a:t>Shark</a:t>
            </a:r>
            <a:r>
              <a:rPr lang="es-ES_tradnl" dirty="0" smtClean="0"/>
              <a:t> </a:t>
            </a:r>
            <a:r>
              <a:rPr lang="es-ES_tradnl" dirty="0" err="1" smtClean="0"/>
              <a:t>labeling</a:t>
            </a:r>
            <a:endParaRPr lang="es-ES_tradnl" dirty="0"/>
          </a:p>
        </p:txBody>
      </p:sp>
      <p:sp>
        <p:nvSpPr>
          <p:cNvPr id="2" name="Rectángulo 1"/>
          <p:cNvSpPr/>
          <p:nvPr/>
        </p:nvSpPr>
        <p:spPr>
          <a:xfrm>
            <a:off x="851770" y="3519814"/>
            <a:ext cx="9381994" cy="1515649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s-ES_tradnl" dirty="0" smtClean="0"/>
              <a:t>Post-</a:t>
            </a:r>
            <a:r>
              <a:rPr lang="es-ES_tradnl" dirty="0" err="1" smtClean="0"/>
              <a:t>processing</a:t>
            </a:r>
            <a:r>
              <a:rPr lang="es-ES_tradnl" dirty="0" smtClean="0"/>
              <a:t> </a:t>
            </a:r>
            <a:r>
              <a:rPr lang="es-ES_tradnl" dirty="0" err="1"/>
              <a:t>a</a:t>
            </a:r>
            <a:r>
              <a:rPr lang="es-ES_tradnl" dirty="0" err="1" smtClean="0"/>
              <a:t>nalysis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057275" y="977079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Input</a:t>
            </a:r>
          </a:p>
          <a:p>
            <a:pPr algn="ctr"/>
            <a:r>
              <a:rPr lang="es-ES_tradnl" sz="1400" dirty="0" err="1" smtClean="0"/>
              <a:t>Image</a:t>
            </a:r>
            <a:endParaRPr lang="es-ES_tradnl" sz="1400" dirty="0"/>
          </a:p>
        </p:txBody>
      </p:sp>
      <p:sp>
        <p:nvSpPr>
          <p:cNvPr id="5" name="Rectángulo 4"/>
          <p:cNvSpPr/>
          <p:nvPr/>
        </p:nvSpPr>
        <p:spPr>
          <a:xfrm>
            <a:off x="2781300" y="977078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Crop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Image</a:t>
            </a:r>
            <a:endParaRPr lang="es-ES_tradnl" sz="1400" dirty="0"/>
          </a:p>
        </p:txBody>
      </p:sp>
      <p:sp>
        <p:nvSpPr>
          <p:cNvPr id="6" name="Rectángulo 5"/>
          <p:cNvSpPr/>
          <p:nvPr/>
        </p:nvSpPr>
        <p:spPr>
          <a:xfrm>
            <a:off x="4505325" y="977077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Get</a:t>
            </a:r>
            <a:r>
              <a:rPr lang="es-ES_tradnl" sz="1400" dirty="0" smtClean="0"/>
              <a:t> Sub-</a:t>
            </a:r>
            <a:r>
              <a:rPr lang="es-ES_tradnl" sz="1400" dirty="0" err="1" smtClean="0"/>
              <a:t>image</a:t>
            </a:r>
            <a:endParaRPr lang="es-ES_tradnl" sz="1400" dirty="0"/>
          </a:p>
        </p:txBody>
      </p:sp>
      <p:sp>
        <p:nvSpPr>
          <p:cNvPr id="7" name="Rectángulo 6"/>
          <p:cNvSpPr/>
          <p:nvPr/>
        </p:nvSpPr>
        <p:spPr>
          <a:xfrm>
            <a:off x="6229350" y="977076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Label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Sharks</a:t>
            </a:r>
            <a:endParaRPr lang="es-ES_tradnl" sz="1400" dirty="0"/>
          </a:p>
        </p:txBody>
      </p:sp>
      <p:sp>
        <p:nvSpPr>
          <p:cNvPr id="8" name="Rombo 7"/>
          <p:cNvSpPr/>
          <p:nvPr/>
        </p:nvSpPr>
        <p:spPr>
          <a:xfrm>
            <a:off x="7915275" y="774808"/>
            <a:ext cx="2171700" cy="12793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More Sub-</a:t>
            </a:r>
            <a:r>
              <a:rPr lang="es-ES_tradnl" sz="1600" dirty="0" err="1" smtClean="0"/>
              <a:t>images</a:t>
            </a:r>
            <a:r>
              <a:rPr lang="es-ES_tradnl" sz="1600" dirty="0" smtClean="0"/>
              <a:t>?</a:t>
            </a:r>
            <a:endParaRPr lang="es-ES_tradnl" sz="1600" dirty="0"/>
          </a:p>
        </p:txBody>
      </p:sp>
      <p:cxnSp>
        <p:nvCxnSpPr>
          <p:cNvPr id="10" name="Conector angular 9"/>
          <p:cNvCxnSpPr>
            <a:stCxn id="8" idx="2"/>
            <a:endCxn id="6" idx="2"/>
          </p:cNvCxnSpPr>
          <p:nvPr/>
        </p:nvCxnSpPr>
        <p:spPr>
          <a:xfrm rot="5400000" flipH="1">
            <a:off x="6994989" y="47980"/>
            <a:ext cx="202271" cy="3810000"/>
          </a:xfrm>
          <a:prstGeom prst="bentConnector3">
            <a:avLst>
              <a:gd name="adj1" fmla="val -1130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ángulo 10"/>
          <p:cNvSpPr/>
          <p:nvPr/>
        </p:nvSpPr>
        <p:spPr>
          <a:xfrm>
            <a:off x="971550" y="3691700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Calculate</a:t>
            </a:r>
            <a:r>
              <a:rPr lang="es-ES_tradnl" sz="1400" dirty="0" smtClean="0"/>
              <a:t> </a:t>
            </a:r>
            <a:r>
              <a:rPr lang="es-ES_tradnl" sz="1400" dirty="0" err="1"/>
              <a:t>N</a:t>
            </a:r>
            <a:r>
              <a:rPr lang="es-ES_tradnl" sz="1400" dirty="0" err="1" smtClean="0"/>
              <a:t>earest</a:t>
            </a:r>
            <a:r>
              <a:rPr lang="es-ES_tradnl" sz="1400" dirty="0" smtClean="0"/>
              <a:t> </a:t>
            </a:r>
            <a:r>
              <a:rPr lang="es-ES_tradnl" sz="1400" dirty="0" err="1"/>
              <a:t>N</a:t>
            </a:r>
            <a:r>
              <a:rPr lang="es-ES_tradnl" sz="1400" dirty="0" err="1" smtClean="0"/>
              <a:t>eighbour</a:t>
            </a:r>
            <a:endParaRPr lang="es-ES_tradnl" sz="1400" dirty="0"/>
          </a:p>
        </p:txBody>
      </p:sp>
      <p:sp>
        <p:nvSpPr>
          <p:cNvPr id="14" name="Rectángulo 13"/>
          <p:cNvSpPr/>
          <p:nvPr/>
        </p:nvSpPr>
        <p:spPr>
          <a:xfrm>
            <a:off x="2907506" y="3691698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Calculate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distance</a:t>
            </a:r>
            <a:r>
              <a:rPr lang="es-ES_tradnl" sz="1400" dirty="0" smtClean="0"/>
              <a:t> and </a:t>
            </a:r>
            <a:r>
              <a:rPr lang="es-ES_tradnl" sz="1400" dirty="0" err="1" smtClean="0"/>
              <a:t>orientation</a:t>
            </a:r>
            <a:endParaRPr lang="es-ES_tradnl" sz="1400" dirty="0"/>
          </a:p>
        </p:txBody>
      </p:sp>
      <p:sp>
        <p:nvSpPr>
          <p:cNvPr id="15" name="Rectángulo 14"/>
          <p:cNvSpPr/>
          <p:nvPr/>
        </p:nvSpPr>
        <p:spPr>
          <a:xfrm>
            <a:off x="4843462" y="3691698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Calculate</a:t>
            </a:r>
            <a:r>
              <a:rPr lang="es-ES_tradnl" sz="1400" dirty="0" smtClean="0"/>
              <a:t> Median </a:t>
            </a:r>
            <a:r>
              <a:rPr lang="es-ES_tradnl" sz="1400" dirty="0" err="1"/>
              <a:t>B</a:t>
            </a:r>
            <a:r>
              <a:rPr lang="es-ES_tradnl" sz="1400" dirty="0" err="1" smtClean="0"/>
              <a:t>ody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Length</a:t>
            </a:r>
            <a:r>
              <a:rPr lang="es-ES_tradnl" sz="1400" dirty="0" smtClean="0"/>
              <a:t> &amp; </a:t>
            </a:r>
            <a:r>
              <a:rPr lang="es-ES_tradnl" sz="1400" dirty="0" err="1" smtClean="0"/>
              <a:t>Angle</a:t>
            </a:r>
            <a:endParaRPr lang="es-ES_tradnl" sz="1400" dirty="0"/>
          </a:p>
        </p:txBody>
      </p:sp>
      <p:sp>
        <p:nvSpPr>
          <p:cNvPr id="16" name="Rectángulo 15"/>
          <p:cNvSpPr/>
          <p:nvPr/>
        </p:nvSpPr>
        <p:spPr>
          <a:xfrm>
            <a:off x="6779418" y="3691699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/>
              <a:t>Filter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threshold</a:t>
            </a:r>
            <a:r>
              <a:rPr lang="es-ES_tradnl" sz="1400" dirty="0" smtClean="0"/>
              <a:t>) </a:t>
            </a:r>
            <a:r>
              <a:rPr lang="es-ES_tradnl" sz="1400" dirty="0" err="1" smtClean="0"/>
              <a:t>distance</a:t>
            </a:r>
            <a:r>
              <a:rPr lang="es-ES_tradnl" sz="1400" dirty="0" smtClean="0"/>
              <a:t> and </a:t>
            </a:r>
            <a:r>
              <a:rPr lang="es-ES_tradnl" sz="1400" dirty="0" err="1" smtClean="0"/>
              <a:t>orientation</a:t>
            </a:r>
            <a:endParaRPr lang="es-ES_tradnl" sz="1400" dirty="0"/>
          </a:p>
        </p:txBody>
      </p:sp>
      <p:cxnSp>
        <p:nvCxnSpPr>
          <p:cNvPr id="18" name="Conector angular 17"/>
          <p:cNvCxnSpPr>
            <a:stCxn id="8" idx="3"/>
            <a:endCxn id="11" idx="1"/>
          </p:cNvCxnSpPr>
          <p:nvPr/>
        </p:nvCxnSpPr>
        <p:spPr>
          <a:xfrm flipH="1">
            <a:off x="971550" y="1414462"/>
            <a:ext cx="9115425" cy="2714622"/>
          </a:xfrm>
          <a:prstGeom prst="bentConnector5">
            <a:avLst>
              <a:gd name="adj1" fmla="val -2508"/>
              <a:gd name="adj2" fmla="val 53726"/>
              <a:gd name="adj3" fmla="val 10250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angular 20"/>
          <p:cNvCxnSpPr>
            <a:stCxn id="4" idx="3"/>
            <a:endCxn id="5" idx="1"/>
          </p:cNvCxnSpPr>
          <p:nvPr/>
        </p:nvCxnSpPr>
        <p:spPr>
          <a:xfrm flipV="1">
            <a:off x="2428875" y="1414462"/>
            <a:ext cx="3524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ctor angular 20"/>
          <p:cNvCxnSpPr>
            <a:stCxn id="5" idx="3"/>
            <a:endCxn id="6" idx="1"/>
          </p:cNvCxnSpPr>
          <p:nvPr/>
        </p:nvCxnSpPr>
        <p:spPr>
          <a:xfrm flipV="1">
            <a:off x="4152900" y="1414461"/>
            <a:ext cx="3524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ector angular 20"/>
          <p:cNvCxnSpPr>
            <a:stCxn id="6" idx="3"/>
            <a:endCxn id="7" idx="1"/>
          </p:cNvCxnSpPr>
          <p:nvPr/>
        </p:nvCxnSpPr>
        <p:spPr>
          <a:xfrm flipV="1">
            <a:off x="5876925" y="1414460"/>
            <a:ext cx="3524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r 20"/>
          <p:cNvCxnSpPr>
            <a:stCxn id="7" idx="3"/>
            <a:endCxn id="8" idx="1"/>
          </p:cNvCxnSpPr>
          <p:nvPr/>
        </p:nvCxnSpPr>
        <p:spPr>
          <a:xfrm>
            <a:off x="7600950" y="1414460"/>
            <a:ext cx="31432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r 20"/>
          <p:cNvCxnSpPr>
            <a:stCxn id="11" idx="3"/>
            <a:endCxn id="14" idx="1"/>
          </p:cNvCxnSpPr>
          <p:nvPr/>
        </p:nvCxnSpPr>
        <p:spPr>
          <a:xfrm flipV="1">
            <a:off x="2343150" y="4129082"/>
            <a:ext cx="56435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r 20"/>
          <p:cNvCxnSpPr>
            <a:stCxn id="15" idx="3"/>
            <a:endCxn id="16" idx="1"/>
          </p:cNvCxnSpPr>
          <p:nvPr/>
        </p:nvCxnSpPr>
        <p:spPr>
          <a:xfrm>
            <a:off x="6215062" y="4129082"/>
            <a:ext cx="5643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angular 20"/>
          <p:cNvCxnSpPr>
            <a:stCxn id="14" idx="3"/>
            <a:endCxn id="15" idx="1"/>
          </p:cNvCxnSpPr>
          <p:nvPr/>
        </p:nvCxnSpPr>
        <p:spPr>
          <a:xfrm>
            <a:off x="4279106" y="4129082"/>
            <a:ext cx="5643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Rectángulo 44"/>
          <p:cNvSpPr/>
          <p:nvPr/>
        </p:nvSpPr>
        <p:spPr>
          <a:xfrm>
            <a:off x="8715375" y="3691697"/>
            <a:ext cx="1371600" cy="87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Store </a:t>
            </a:r>
            <a:r>
              <a:rPr lang="es-ES_tradnl" sz="1400" dirty="0" err="1" smtClean="0"/>
              <a:t>Results</a:t>
            </a:r>
            <a:endParaRPr lang="es-ES_tradnl" sz="1400" dirty="0"/>
          </a:p>
        </p:txBody>
      </p:sp>
      <p:cxnSp>
        <p:nvCxnSpPr>
          <p:cNvPr id="46" name="Conector angular 20"/>
          <p:cNvCxnSpPr>
            <a:stCxn id="16" idx="3"/>
            <a:endCxn id="45" idx="1"/>
          </p:cNvCxnSpPr>
          <p:nvPr/>
        </p:nvCxnSpPr>
        <p:spPr>
          <a:xfrm flipV="1">
            <a:off x="8151018" y="4129081"/>
            <a:ext cx="56435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26298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37</Words>
  <Application>Microsoft Macintosh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</cp:revision>
  <dcterms:created xsi:type="dcterms:W3CDTF">2016-06-20T20:57:48Z</dcterms:created>
  <dcterms:modified xsi:type="dcterms:W3CDTF">2016-06-21T17:01:42Z</dcterms:modified>
</cp:coreProperties>
</file>