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43" d="100"/>
          <a:sy n="43" d="100"/>
        </p:scale>
        <p:origin x="218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649770"/>
            <a:ext cx="6425724" cy="350955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294662"/>
            <a:ext cx="5669756" cy="243381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36700"/>
            <a:ext cx="1630055" cy="85428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36700"/>
            <a:ext cx="4795669" cy="854286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513159"/>
            <a:ext cx="6520220" cy="41932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746088"/>
            <a:ext cx="6520220" cy="220513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683500"/>
            <a:ext cx="3212862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683500"/>
            <a:ext cx="3212862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36702"/>
            <a:ext cx="6520220" cy="1948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471154"/>
            <a:ext cx="3198096" cy="121107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682228"/>
            <a:ext cx="3198096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471154"/>
            <a:ext cx="3213847" cy="121107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682228"/>
            <a:ext cx="3213847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72042"/>
            <a:ext cx="2438192" cy="23521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451426"/>
            <a:ext cx="3827085" cy="716377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024188"/>
            <a:ext cx="2438192" cy="56026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72042"/>
            <a:ext cx="2438192" cy="23521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451426"/>
            <a:ext cx="3827085" cy="716377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024188"/>
            <a:ext cx="2438192" cy="56026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36702"/>
            <a:ext cx="6520220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683500"/>
            <a:ext cx="6520220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343248"/>
            <a:ext cx="170092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343248"/>
            <a:ext cx="25513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343248"/>
            <a:ext cx="170092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Base">
            <a:extLst>
              <a:ext uri="{FF2B5EF4-FFF2-40B4-BE49-F238E27FC236}">
                <a16:creationId xmlns:a16="http://schemas.microsoft.com/office/drawing/2014/main" id="{428541D3-69A6-FBC9-387E-E95E8DEB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6" y="240267"/>
            <a:ext cx="6762370" cy="96000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4D0565-9F9A-9DDB-E2E8-7DA684EF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85" y="6128521"/>
            <a:ext cx="5451235" cy="563585"/>
          </a:xfrm>
          <a:prstGeom prst="rect">
            <a:avLst/>
          </a:prstGeom>
        </p:spPr>
      </p:pic>
      <p:sp>
        <p:nvSpPr>
          <p:cNvPr id="6" name="Raises">
            <a:extLst>
              <a:ext uri="{FF2B5EF4-FFF2-40B4-BE49-F238E27FC236}">
                <a16:creationId xmlns:a16="http://schemas.microsoft.com/office/drawing/2014/main" id="{FC21560A-E3C2-391F-AA9B-374BAAED021B}"/>
              </a:ext>
            </a:extLst>
          </p:cNvPr>
          <p:cNvSpPr/>
          <p:nvPr/>
        </p:nvSpPr>
        <p:spPr>
          <a:xfrm>
            <a:off x="1079330" y="6136099"/>
            <a:ext cx="779104" cy="56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p>
            <a:r>
              <a:t>1</a:t>
            </a:r>
          </a:p>
        </p:txBody>
      </p:sp>
      <p:sp>
        <p:nvSpPr>
          <p:cNvPr id="7" name="Bites">
            <a:extLst>
              <a:ext uri="{FF2B5EF4-FFF2-40B4-BE49-F238E27FC236}">
                <a16:creationId xmlns:a16="http://schemas.microsoft.com/office/drawing/2014/main" id="{9DE2A0DE-42FC-6932-4CA4-5203849BEC49}"/>
              </a:ext>
            </a:extLst>
          </p:cNvPr>
          <p:cNvSpPr/>
          <p:nvPr/>
        </p:nvSpPr>
        <p:spPr>
          <a:xfrm>
            <a:off x="3415038" y="6136099"/>
            <a:ext cx="779102" cy="56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p>
            <a:r>
              <a:t>0</a:t>
            </a:r>
          </a:p>
        </p:txBody>
      </p:sp>
      <p:sp>
        <p:nvSpPr>
          <p:cNvPr id="8" name="Releases">
            <a:extLst>
              <a:ext uri="{FF2B5EF4-FFF2-40B4-BE49-F238E27FC236}">
                <a16:creationId xmlns:a16="http://schemas.microsoft.com/office/drawing/2014/main" id="{A7B02CBA-7665-5EF6-EEF2-0461CC0999B5}"/>
              </a:ext>
            </a:extLst>
          </p:cNvPr>
          <p:cNvSpPr/>
          <p:nvPr/>
        </p:nvSpPr>
        <p:spPr>
          <a:xfrm>
            <a:off x="5590941" y="6136102"/>
            <a:ext cx="779100" cy="55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p>
            <a:r>
              <a:t>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64733C-4297-BC8C-BF45-367379FD3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23" y="7430786"/>
            <a:ext cx="4544206" cy="470309"/>
          </a:xfrm>
          <a:prstGeom prst="rect">
            <a:avLst/>
          </a:prstGeom>
        </p:spPr>
      </p:pic>
      <p:sp>
        <p:nvSpPr>
          <p:cNvPr id="9" name="Marlin">
            <a:extLst>
              <a:ext uri="{FF2B5EF4-FFF2-40B4-BE49-F238E27FC236}">
                <a16:creationId xmlns:a16="http://schemas.microsoft.com/office/drawing/2014/main" id="{F3CCAF2E-0EDE-91F5-1FFA-8B46F3F22940}"/>
              </a:ext>
            </a:extLst>
          </p:cNvPr>
          <p:cNvSpPr/>
          <p:nvPr/>
        </p:nvSpPr>
        <p:spPr>
          <a:xfrm>
            <a:off x="1381193" y="7365188"/>
            <a:ext cx="779104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p>
            <a:r>
              <a:t>0</a:t>
            </a:r>
          </a:p>
        </p:txBody>
      </p:sp>
      <p:sp>
        <p:nvSpPr>
          <p:cNvPr id="10" name="Dorado">
            <a:extLst>
              <a:ext uri="{FF2B5EF4-FFF2-40B4-BE49-F238E27FC236}">
                <a16:creationId xmlns:a16="http://schemas.microsoft.com/office/drawing/2014/main" id="{7FE90933-B085-A047-5D27-B96B33B5995F}"/>
              </a:ext>
            </a:extLst>
          </p:cNvPr>
          <p:cNvSpPr/>
          <p:nvPr/>
        </p:nvSpPr>
        <p:spPr>
          <a:xfrm>
            <a:off x="3304852" y="7365188"/>
            <a:ext cx="868554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p>
            <a:r>
              <a:t>0</a:t>
            </a:r>
          </a:p>
        </p:txBody>
      </p:sp>
      <p:sp>
        <p:nvSpPr>
          <p:cNvPr id="11" name="Tuna">
            <a:extLst>
              <a:ext uri="{FF2B5EF4-FFF2-40B4-BE49-F238E27FC236}">
                <a16:creationId xmlns:a16="http://schemas.microsoft.com/office/drawing/2014/main" id="{FBB0E55E-3F17-4166-A75D-7FB06A81AACE}"/>
              </a:ext>
            </a:extLst>
          </p:cNvPr>
          <p:cNvSpPr/>
          <p:nvPr/>
        </p:nvSpPr>
        <p:spPr>
          <a:xfrm>
            <a:off x="5336390" y="7399130"/>
            <a:ext cx="779100" cy="436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p>
            <a:r>
              <a:t>0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F03BD9-4DE4-4DAE-9DE2-2C486CA6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08" y="269245"/>
            <a:ext cx="1380060" cy="271262"/>
          </a:xfrm>
          <a:prstGeom prst="rect">
            <a:avLst/>
          </a:prstGeom>
        </p:spPr>
      </p:pic>
      <p:sp>
        <p:nvSpPr>
          <p:cNvPr id="15" name="Fecha">
            <a:extLst>
              <a:ext uri="{FF2B5EF4-FFF2-40B4-BE49-F238E27FC236}">
                <a16:creationId xmlns:a16="http://schemas.microsoft.com/office/drawing/2014/main" id="{3028E685-0508-445B-DC08-7B0E6B91F1E2}"/>
              </a:ext>
            </a:extLst>
          </p:cNvPr>
          <p:cNvSpPr/>
          <p:nvPr/>
        </p:nvSpPr>
        <p:spPr>
          <a:xfrm>
            <a:off x="1130185" y="164369"/>
            <a:ext cx="4259112" cy="480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p>
            <a:r>
              <a:rPr sz="1600">
                <a:solidFill>
                  <a:srgbClr val="2F5597"/>
                </a:solidFill>
                <x:b xmlns:x="http://schemas.openxmlformats.org/spreadsheetml/2006/main"/>
              </a:rPr>
              <a:t>29/10/24 - 29/10/24</a:t>
            </a:r>
          </a:p>
        </p:txBody>
      </p:sp>
    </p:spTree>
    <p:extLst>
      <p:ext uri="{BB962C8B-B14F-4D97-AF65-F5344CB8AC3E}">
        <p14:creationId xmlns:p14="http://schemas.microsoft.com/office/powerpoint/2010/main" val="799104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9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cgob20240228@hotmail.com</dc:creator>
  <cp:lastModifiedBy>cgob20240228@hotmail.com</cp:lastModifiedBy>
  <cp:revision>14</cp:revision>
  <dcterms:created xsi:type="dcterms:W3CDTF">2024-11-02T15:21:30Z</dcterms:created>
  <dcterms:modified xsi:type="dcterms:W3CDTF">2024-11-02T22:31:34Z</dcterms:modified>
</cp:coreProperties>
</file>