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 656 Feyman Method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The Data Wranglers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656 Feyman Method</dc:title>
  <dc:creator>The Data Wranglers</dc:creator>
  <cp:keywords/>
  <dcterms:created xsi:type="dcterms:W3CDTF">2025-03-02T18:39:38Z</dcterms:created>
  <dcterms:modified xsi:type="dcterms:W3CDTF">2025-03-02T18:39:38Z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