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FC08C-34FA-BE29-D2FE-782D7661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C6E69-ED86-D504-7A54-15DCDD0D9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0765F-FCE3-7FE4-29A0-F56CC0C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02E66-893B-F04A-42D1-70196066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4F887-BDCB-F09A-8CDD-31CB9DD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4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B8FCC-E75B-DDAC-90F4-1F6CD35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DE1DE-DE92-318D-6A61-3D734FD0D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7AB2-6F1F-C10E-AF81-090A029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B91F3-918D-9BA3-B847-B9A96D24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56D94-1F47-6784-A5C2-F134BBA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3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818888-DF02-ED61-6DC2-0EE82D0EB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3069C1-BC06-491F-5EB1-E4D570DB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37265-EFC7-C994-EEAC-34C6F8A7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94E06-4654-C9A3-E5DB-6642D17B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8A7DF-F4D2-76E2-37A6-AFE4778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4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5CF47-0979-5A00-6CD9-09EE8CE3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DCE4F-9E14-48F3-8F4D-8DB79832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32F2C-FE41-8C77-94B3-5D78BD07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29E6A-44E7-A441-1242-DF99066F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0706D-A1E1-FB5C-34D0-C5D52193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78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CEC7-2193-5286-13CC-32793F5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B11CB-24FC-729C-25FE-DB25194B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FE233-F2BE-EE59-DAD2-5A5FBAF4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44CD7-520A-AB77-BA62-1E7309A6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0BD95-1826-4A54-A33A-A3C6A9D6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1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8022-52AE-2308-7F59-3887BA49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CAA36-30F8-7532-4BE9-1E49C6358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657D88-E3B4-980C-3637-8CA8E805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504EB7-1CED-24D4-7AC9-7982687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E0D08-44C7-CEF4-9979-32DF6AA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57A49-F1C1-9772-E30D-8E08C2FF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3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79FC6-1140-3A92-BBD1-715DCD11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B6AEF-5B4E-50C1-CA52-B6C4264A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D31FD-3D6A-37A3-9DD9-CBD8B31F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7401B2-8D17-BF0D-4BD7-D3DF8BCB8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DCE0A-1EB0-393E-72B2-CA2B4705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D25ACE-DD0A-6B86-0CDD-04C87641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CAF5CB-FBBA-C15E-2088-DC9F590C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BB4875-7BC8-2D2A-5860-0335EA8E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04AF-54A3-149C-EAD6-909E7861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3E78D2-E51C-D1CD-9676-A6472ECC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9EC447-6ED4-37D1-3332-EDF705D3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ECDA6E-A5DA-A4B4-B11D-06EA0E6F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20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85FDB1-F804-D22B-6FFD-E99AFC56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CADC76-6011-01FC-5E55-32A9288F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25874-C640-CB20-99AA-0AEC112E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E5DA7-E407-DE1D-6A77-C770927C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312FC-B978-F7F9-D6D9-E212FF4F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31EDB1-6715-81E2-E42A-085269A3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C7888F-501A-6379-B42B-B0CF7116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81C37-7719-D2B1-65E5-3A3E87E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D50F-23B5-6499-83C7-BE50CFAE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3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B4A4F-D09B-144A-0373-DE4625F5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353390-6A0F-4686-9B39-D07247EB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A7C56-C638-1FA1-5A64-2F3E64DE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B100-F11E-C318-D599-E21337AE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68BDC-E607-FCB6-7362-E6584EA7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122341-6157-996A-4A34-E745D184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3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02394E-0005-73B2-12F4-A791B5A3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FD818-E999-F597-448E-A7D4C19C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A6DC6-0DE0-6F56-407B-D13B7FA91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67649-65CD-4A04-8013-524F45515D40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448F6-63F3-85B0-1A5A-41A90A99D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330E1-9D57-9197-BAB9-2928B064A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D7CD4-36C8-4042-953B-123964D197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magen contorno">
            <a:extLst>
              <a:ext uri="{FF2B5EF4-FFF2-40B4-BE49-F238E27FC236}">
                <a16:creationId xmlns:a16="http://schemas.microsoft.com/office/drawing/2014/main" id="{62408353-41C0-A3DD-DEC5-A392CA35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239" y="2029239"/>
            <a:ext cx="2799522" cy="27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229274-02A0-865A-A536-F1FCB94C975D}"/>
              </a:ext>
            </a:extLst>
          </p:cNvPr>
          <p:cNvSpPr txBox="1"/>
          <p:nvPr/>
        </p:nvSpPr>
        <p:spPr>
          <a:xfrm>
            <a:off x="3475703" y="2767280"/>
            <a:ext cx="524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MX" sz="8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9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229274-02A0-865A-A536-F1FCB94C975D}"/>
              </a:ext>
            </a:extLst>
          </p:cNvPr>
          <p:cNvSpPr txBox="1"/>
          <p:nvPr/>
        </p:nvSpPr>
        <p:spPr>
          <a:xfrm>
            <a:off x="3475703" y="2767280"/>
            <a:ext cx="524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MX" sz="8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229274-02A0-865A-A536-F1FCB94C975D}"/>
              </a:ext>
            </a:extLst>
          </p:cNvPr>
          <p:cNvSpPr txBox="1"/>
          <p:nvPr/>
        </p:nvSpPr>
        <p:spPr>
          <a:xfrm>
            <a:off x="3475703" y="2767280"/>
            <a:ext cx="524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MX" sz="8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229274-02A0-865A-A536-F1FCB94C975D}"/>
              </a:ext>
            </a:extLst>
          </p:cNvPr>
          <p:cNvSpPr txBox="1"/>
          <p:nvPr/>
        </p:nvSpPr>
        <p:spPr>
          <a:xfrm>
            <a:off x="3475703" y="2767280"/>
            <a:ext cx="524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MX" sz="8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96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KF20382</dc:creator>
  <cp:lastModifiedBy>KF20382</cp:lastModifiedBy>
  <cp:revision>2</cp:revision>
  <dcterms:created xsi:type="dcterms:W3CDTF">2024-06-22T02:38:08Z</dcterms:created>
  <dcterms:modified xsi:type="dcterms:W3CDTF">2024-06-22T05:03:01Z</dcterms:modified>
</cp:coreProperties>
</file>