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849B-A3D4-3A45-9BB1-FA82F5D2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89272-8944-CB46-82BB-CD0FA248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70A3-3168-2E4A-86F0-58CCF4A2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BEE3-0819-404C-B19B-40E5F565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E61F-E218-7144-A96D-C90B67C2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32D2-7745-C44C-83C9-AD732412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3BB24-E046-124A-A5D1-3B7325B5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4F81-F1B6-8C42-BEAD-36333D4B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E19A-7FA1-9B49-B159-553AE275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CED2-57F2-914B-9F4A-7A308E1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2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09494-DB8F-4146-821C-E74904EE8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E7E1D-2097-D546-83CC-A2C88017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CD5B-D0AB-BB4B-81F8-E45F0BAB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FFEEA-829B-7841-8F88-6657CF1B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FC30-D57A-7D4C-87FB-89F21DEC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9F5F-DA5A-9848-9C8B-FBCED84F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C8FA-C489-1E48-A43B-6EB80537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91A5-1D00-8740-84EC-9557528F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B4CC-357A-BC40-A14E-85329A71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FAAF-0835-A748-A370-98580BE1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12D1-8D6C-F64A-976B-7EA60ED2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B0FF8-DD24-754C-A97A-F0067670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99FA-E12D-E54E-99D5-A49D4D68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E77C-9E49-2A49-B66E-73C44833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3C7A-6E0A-454B-BD53-8F8CD158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6F9F-DEA7-EE43-AB45-D0A96811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A9F1-2F6D-8B41-9B1A-10BAD6F5F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A432-3353-3140-A3B6-73E5838E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9D6D-5AEA-0B41-8622-4352B357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FA177-2F21-2042-ACF4-7B143982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6842-5AB2-EA44-82BE-111074F5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12A1-D60D-B246-BEF3-2A8CB9E7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75CA-5B19-0F44-926C-BC70EB96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DE8A3-CABA-F741-8B86-70913D89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7C327-20DC-0940-A0B9-9A20B8B68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D6FF5-8C7C-2148-9F3A-8FAEF07C3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C72B0-D985-4A40-B9DB-FC0E7329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8FD2F-513E-E444-A758-6BC38B6B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9429-24DA-DF4E-89D4-F4E2BCCA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6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D23B-5E4D-F842-B3E6-91782029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AAA2C-1729-1B4D-8CA5-BB941DB8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E8454-8A69-FA4D-A675-3A2856B7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B2DB-9637-174D-8187-D29F0BDA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BA2D9-AAD3-7745-8A7D-77161D14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07FB9-EBEA-524C-BC4A-46FCB494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860D9-EF6B-D546-A554-38D38486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8FFA-4997-A34E-B30E-E4C3F624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3F11-E0F6-4944-BA2F-04202001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17C31-646B-8747-9D29-B2086148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DA530-987D-7345-9125-58E6769C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65A58-8481-CA43-BB09-319D32E3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AD29A-4225-FB43-AA80-D28674BA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6C4F-9260-7C4D-A235-A38BDC80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376FA-BB3B-CA42-A8E1-227A06FE1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62687-0B12-5E44-8853-03DAD977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C6B8F-0763-2D4B-9FD7-7A234389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A660-2644-9640-B119-98311698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B91D-96C6-3147-95D8-65F09C11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6491D-892E-4F47-A9F3-99A96111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2A0F-2B42-D948-9EDE-18175187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6273-8962-324E-B4E3-843E29CFC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DAFC-1402-D643-A3E7-31B73FE955A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89FD-46CE-D14D-AAC6-0EB59DD26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386E-A3A4-4941-8E0B-FE30D3203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3220-3924-5442-925C-6CE3C94E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A27312-8978-4446-8CE8-F30AB38A4724}"/>
                  </a:ext>
                </a:extLst>
              </p:cNvPr>
              <p:cNvSpPr/>
              <p:nvPr/>
            </p:nvSpPr>
            <p:spPr>
              <a:xfrm>
                <a:off x="1592459" y="1051319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A27312-8978-4446-8CE8-F30AB38A4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59" y="1051319"/>
                <a:ext cx="430640" cy="4306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882197-54F1-534E-AA36-DECC180D3B4D}"/>
                  </a:ext>
                </a:extLst>
              </p:cNvPr>
              <p:cNvSpPr/>
              <p:nvPr/>
            </p:nvSpPr>
            <p:spPr>
              <a:xfrm>
                <a:off x="2491093" y="1655664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882197-54F1-534E-AA36-DECC180D3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93" y="1655664"/>
                <a:ext cx="430640" cy="430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32C714C-096B-8D40-A9AD-0CC5EBA3164B}"/>
                  </a:ext>
                </a:extLst>
              </p:cNvPr>
              <p:cNvSpPr/>
              <p:nvPr/>
            </p:nvSpPr>
            <p:spPr>
              <a:xfrm>
                <a:off x="3568405" y="1051319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32C714C-096B-8D40-A9AD-0CC5EBA3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05" y="1051319"/>
                <a:ext cx="430640" cy="430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8016BA-04EF-A14D-830B-C43050C028A8}"/>
                  </a:ext>
                </a:extLst>
              </p:cNvPr>
              <p:cNvSpPr/>
              <p:nvPr/>
            </p:nvSpPr>
            <p:spPr>
              <a:xfrm>
                <a:off x="4924239" y="1051319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8016BA-04EF-A14D-830B-C43050C02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39" y="1051319"/>
                <a:ext cx="430640" cy="430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062D8E-CEC6-304F-8222-C7348E0253DF}"/>
                  </a:ext>
                </a:extLst>
              </p:cNvPr>
              <p:cNvSpPr txBox="1"/>
              <p:nvPr/>
            </p:nvSpPr>
            <p:spPr>
              <a:xfrm>
                <a:off x="5893891" y="1009333"/>
                <a:ext cx="459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Answer: No. </a:t>
                </a:r>
                <a:r>
                  <a:rPr lang="en-US" dirty="0"/>
                  <a:t>There is an alternating path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(of length 3),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but it is not a shortest path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062D8E-CEC6-304F-8222-C7348E025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91" y="1009333"/>
                <a:ext cx="4598132" cy="646331"/>
              </a:xfrm>
              <a:prstGeom prst="rect">
                <a:avLst/>
              </a:prstGeom>
              <a:blipFill>
                <a:blip r:embed="rId6"/>
                <a:stretch>
                  <a:fillRect l="-137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53A495-2777-AB46-A761-9EF0A9E3AF8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023099" y="1266639"/>
            <a:ext cx="15453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B87351-15A4-8D44-93CC-8113BCB3BB2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99045" y="1266639"/>
            <a:ext cx="9251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0A63CE-3F7E-3344-8136-97B7467DFED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23099" y="1266639"/>
            <a:ext cx="15453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0758E9-8733-C944-B8E0-06E7D69FEEC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960033" y="1418893"/>
            <a:ext cx="594126" cy="299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69374B-95F4-2442-B8AC-03E8F15437F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2858667" y="1418893"/>
            <a:ext cx="772804" cy="2998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5F3F7C-2493-094A-9B56-DB2432258647}"/>
              </a:ext>
            </a:extLst>
          </p:cNvPr>
          <p:cNvSpPr txBox="1"/>
          <p:nvPr/>
        </p:nvSpPr>
        <p:spPr>
          <a:xfrm>
            <a:off x="184150" y="1081973"/>
            <a:ext cx="12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5F67501-FC12-C546-B4A1-4369D3B2666E}"/>
                  </a:ext>
                </a:extLst>
              </p:cNvPr>
              <p:cNvSpPr/>
              <p:nvPr/>
            </p:nvSpPr>
            <p:spPr>
              <a:xfrm>
                <a:off x="1592459" y="2906395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5F67501-FC12-C546-B4A1-4369D3B26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59" y="2906395"/>
                <a:ext cx="430640" cy="430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3BF6B4-FF2F-9A4A-8933-52C41A5EEB83}"/>
                  </a:ext>
                </a:extLst>
              </p:cNvPr>
              <p:cNvSpPr/>
              <p:nvPr/>
            </p:nvSpPr>
            <p:spPr>
              <a:xfrm>
                <a:off x="2491093" y="3510740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3BF6B4-FF2F-9A4A-8933-52C41A5EE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93" y="3510740"/>
                <a:ext cx="430640" cy="4306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D637A51-F9F0-8E47-B835-4AB65B634826}"/>
                  </a:ext>
                </a:extLst>
              </p:cNvPr>
              <p:cNvSpPr/>
              <p:nvPr/>
            </p:nvSpPr>
            <p:spPr>
              <a:xfrm>
                <a:off x="3568405" y="2906395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D637A51-F9F0-8E47-B835-4AB65B634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05" y="2906395"/>
                <a:ext cx="430640" cy="430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506742D-B362-3D4D-BC51-C4B365614EBA}"/>
                  </a:ext>
                </a:extLst>
              </p:cNvPr>
              <p:cNvSpPr/>
              <p:nvPr/>
            </p:nvSpPr>
            <p:spPr>
              <a:xfrm>
                <a:off x="4924239" y="2906395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506742D-B362-3D4D-BC51-C4B365614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39" y="2906395"/>
                <a:ext cx="430640" cy="430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B6C924-C873-884B-9239-6B5DA016032B}"/>
                  </a:ext>
                </a:extLst>
              </p:cNvPr>
              <p:cNvSpPr txBox="1"/>
              <p:nvPr/>
            </p:nvSpPr>
            <p:spPr>
              <a:xfrm>
                <a:off x="5893891" y="2864409"/>
                <a:ext cx="4598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Answer: No. </a:t>
                </a:r>
                <a:r>
                  <a:rPr lang="en-US" dirty="0"/>
                  <a:t>There is no alternating path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B6C924-C873-884B-9239-6B5DA016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91" y="2864409"/>
                <a:ext cx="4598132" cy="369332"/>
              </a:xfrm>
              <a:prstGeom prst="rect">
                <a:avLst/>
              </a:prstGeom>
              <a:blipFill>
                <a:blip r:embed="rId11"/>
                <a:stretch>
                  <a:fillRect l="-137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784C51-C99E-6742-80A9-3A795DB292D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999045" y="3121715"/>
            <a:ext cx="9251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0C3ADB-FB9E-834B-B23E-C4A9B6BE21BE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1960033" y="3273969"/>
            <a:ext cx="594126" cy="299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F7F53E-BEDE-8D42-8AB7-05424D1B2C61}"/>
              </a:ext>
            </a:extLst>
          </p:cNvPr>
          <p:cNvCxnSpPr>
            <a:cxnSpLocks/>
            <a:stCxn id="28" idx="7"/>
            <a:endCxn id="29" idx="3"/>
          </p:cNvCxnSpPr>
          <p:nvPr/>
        </p:nvCxnSpPr>
        <p:spPr>
          <a:xfrm flipV="1">
            <a:off x="2858667" y="3273969"/>
            <a:ext cx="772804" cy="2998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C5A599-252A-7440-BD1B-94D0B229129F}"/>
              </a:ext>
            </a:extLst>
          </p:cNvPr>
          <p:cNvSpPr txBox="1"/>
          <p:nvPr/>
        </p:nvSpPr>
        <p:spPr>
          <a:xfrm>
            <a:off x="184150" y="2937049"/>
            <a:ext cx="12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BA1326C-4B58-4447-9D1F-097793546761}"/>
                  </a:ext>
                </a:extLst>
              </p:cNvPr>
              <p:cNvSpPr/>
              <p:nvPr/>
            </p:nvSpPr>
            <p:spPr>
              <a:xfrm>
                <a:off x="4246322" y="3510740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BA1326C-4B58-4447-9D1F-097793546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22" y="3510740"/>
                <a:ext cx="430640" cy="430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228835-B5E2-B740-BB31-089EFD646700}"/>
              </a:ext>
            </a:extLst>
          </p:cNvPr>
          <p:cNvCxnSpPr>
            <a:cxnSpLocks/>
            <a:stCxn id="29" idx="5"/>
            <a:endCxn id="38" idx="1"/>
          </p:cNvCxnSpPr>
          <p:nvPr/>
        </p:nvCxnSpPr>
        <p:spPr>
          <a:xfrm>
            <a:off x="3935979" y="3273969"/>
            <a:ext cx="373409" cy="2998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79E5386-4F88-8243-8525-83481344C31D}"/>
                  </a:ext>
                </a:extLst>
              </p:cNvPr>
              <p:cNvSpPr/>
              <p:nvPr/>
            </p:nvSpPr>
            <p:spPr>
              <a:xfrm>
                <a:off x="1592459" y="4771696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79E5386-4F88-8243-8525-83481344C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59" y="4771696"/>
                <a:ext cx="430640" cy="430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D59AADA-8BF4-674C-8A49-6642253BDC80}"/>
                  </a:ext>
                </a:extLst>
              </p:cNvPr>
              <p:cNvSpPr/>
              <p:nvPr/>
            </p:nvSpPr>
            <p:spPr>
              <a:xfrm>
                <a:off x="2491093" y="5376041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D59AADA-8BF4-674C-8A49-6642253BD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93" y="5376041"/>
                <a:ext cx="430640" cy="4306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1FC4C71-078D-7D42-98D5-196CE9F4D78B}"/>
                  </a:ext>
                </a:extLst>
              </p:cNvPr>
              <p:cNvSpPr/>
              <p:nvPr/>
            </p:nvSpPr>
            <p:spPr>
              <a:xfrm>
                <a:off x="3568405" y="4771696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1FC4C71-078D-7D42-98D5-196CE9F4D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05" y="4771696"/>
                <a:ext cx="430640" cy="430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7E6B8D0-8567-BA40-BA54-8C95EDA1D4E2}"/>
                  </a:ext>
                </a:extLst>
              </p:cNvPr>
              <p:cNvSpPr/>
              <p:nvPr/>
            </p:nvSpPr>
            <p:spPr>
              <a:xfrm>
                <a:off x="2496063" y="4325005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7E6B8D0-8567-BA40-BA54-8C95EDA1D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63" y="4325005"/>
                <a:ext cx="430640" cy="430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49721F-7129-8945-8ACA-4F4EE5E585CB}"/>
                  </a:ext>
                </a:extLst>
              </p:cNvPr>
              <p:cNvSpPr txBox="1"/>
              <p:nvPr/>
            </p:nvSpPr>
            <p:spPr>
              <a:xfrm>
                <a:off x="4924239" y="4729710"/>
                <a:ext cx="67632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Answer: Yes. </a:t>
                </a:r>
                <a:r>
                  <a:rPr lang="en-US" dirty="0"/>
                  <a:t>For example, consider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the shortest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path has length 2, and there is an alternating path of length 2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(It’s ok that there is also a </a:t>
                </a: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non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-alternating path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of length 2.)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49721F-7129-8945-8ACA-4F4EE5E58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39" y="4729710"/>
                <a:ext cx="6763265" cy="923330"/>
              </a:xfrm>
              <a:prstGeom prst="rect">
                <a:avLst/>
              </a:prstGeom>
              <a:blipFill>
                <a:blip r:embed="rId17"/>
                <a:stretch>
                  <a:fillRect l="-749" t="-2740" r="-1124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3E9584-33B1-2644-89A2-26E1E909B638}"/>
              </a:ext>
            </a:extLst>
          </p:cNvPr>
          <p:cNvCxnSpPr>
            <a:cxnSpLocks/>
            <a:stCxn id="42" idx="7"/>
            <a:endCxn id="45" idx="2"/>
          </p:cNvCxnSpPr>
          <p:nvPr/>
        </p:nvCxnSpPr>
        <p:spPr>
          <a:xfrm flipV="1">
            <a:off x="1960033" y="4540325"/>
            <a:ext cx="536030" cy="2944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FC2644-0B98-794F-8C1B-9ECB531FAC55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1960033" y="5139270"/>
            <a:ext cx="594126" cy="299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7C9368-1B40-F84F-87D7-1D7A9605160C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2858667" y="5139270"/>
            <a:ext cx="772804" cy="2998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7452DE-5829-1D47-953E-1F8D59EE2978}"/>
              </a:ext>
            </a:extLst>
          </p:cNvPr>
          <p:cNvSpPr txBox="1"/>
          <p:nvPr/>
        </p:nvSpPr>
        <p:spPr>
          <a:xfrm>
            <a:off x="184150" y="4802350"/>
            <a:ext cx="12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3: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F1C9A4-3B08-E84A-9AA4-E40AB67636F2}"/>
              </a:ext>
            </a:extLst>
          </p:cNvPr>
          <p:cNvCxnSpPr>
            <a:cxnSpLocks/>
            <a:stCxn id="44" idx="1"/>
            <a:endCxn id="45" idx="6"/>
          </p:cNvCxnSpPr>
          <p:nvPr/>
        </p:nvCxnSpPr>
        <p:spPr>
          <a:xfrm flipH="1" flipV="1">
            <a:off x="2926703" y="4540325"/>
            <a:ext cx="704768" cy="2944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C3316C3-B34F-B540-A873-618E7BDB31D9}"/>
                  </a:ext>
                </a:extLst>
              </p:cNvPr>
              <p:cNvSpPr/>
              <p:nvPr/>
            </p:nvSpPr>
            <p:spPr>
              <a:xfrm>
                <a:off x="2491093" y="6054103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C3316C3-B34F-B540-A873-618E7BD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93" y="6054103"/>
                <a:ext cx="430640" cy="430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AA2CE0-5268-0944-9784-0535C3E9CAD2}"/>
              </a:ext>
            </a:extLst>
          </p:cNvPr>
          <p:cNvCxnSpPr>
            <a:cxnSpLocks/>
            <a:stCxn id="42" idx="4"/>
            <a:endCxn id="34" idx="1"/>
          </p:cNvCxnSpPr>
          <p:nvPr/>
        </p:nvCxnSpPr>
        <p:spPr>
          <a:xfrm>
            <a:off x="1807779" y="5202336"/>
            <a:ext cx="746380" cy="9148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382C44-B56B-9D4C-B5C3-A861E40D1B4F}"/>
              </a:ext>
            </a:extLst>
          </p:cNvPr>
          <p:cNvCxnSpPr>
            <a:cxnSpLocks/>
            <a:stCxn id="34" idx="7"/>
            <a:endCxn id="44" idx="4"/>
          </p:cNvCxnSpPr>
          <p:nvPr/>
        </p:nvCxnSpPr>
        <p:spPr>
          <a:xfrm flipV="1">
            <a:off x="2858667" y="5202336"/>
            <a:ext cx="925058" cy="9148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7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A27312-8978-4446-8CE8-F30AB38A4724}"/>
                  </a:ext>
                </a:extLst>
              </p:cNvPr>
              <p:cNvSpPr/>
              <p:nvPr/>
            </p:nvSpPr>
            <p:spPr>
              <a:xfrm>
                <a:off x="1592459" y="2055523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A27312-8978-4446-8CE8-F30AB38A4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59" y="2055523"/>
                <a:ext cx="430640" cy="4306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882197-54F1-534E-AA36-DECC180D3B4D}"/>
                  </a:ext>
                </a:extLst>
              </p:cNvPr>
              <p:cNvSpPr/>
              <p:nvPr/>
            </p:nvSpPr>
            <p:spPr>
              <a:xfrm>
                <a:off x="2491093" y="2659868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882197-54F1-534E-AA36-DECC180D3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93" y="2659868"/>
                <a:ext cx="430640" cy="430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32C714C-096B-8D40-A9AD-0CC5EBA3164B}"/>
                  </a:ext>
                </a:extLst>
              </p:cNvPr>
              <p:cNvSpPr/>
              <p:nvPr/>
            </p:nvSpPr>
            <p:spPr>
              <a:xfrm>
                <a:off x="3568405" y="2055523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32C714C-096B-8D40-A9AD-0CC5EBA3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05" y="2055523"/>
                <a:ext cx="430640" cy="430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062D8E-CEC6-304F-8222-C7348E0253DF}"/>
                  </a:ext>
                </a:extLst>
              </p:cNvPr>
              <p:cNvSpPr txBox="1"/>
              <p:nvPr/>
            </p:nvSpPr>
            <p:spPr>
              <a:xfrm>
                <a:off x="756747" y="4125366"/>
                <a:ext cx="9874474" cy="2036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Answer: Yes. </a:t>
                </a:r>
                <a:r>
                  <a:rPr lang="en-US" dirty="0"/>
                  <a:t>Assuming the edges along the bottom path continue alternating blue/red/blue/red/…, then there is a shortest path that is alternating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(and to all the other nodes).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This graph shows something important: There can be lots of shortest paths between two different vertices! For example,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shortest paths (in this case,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)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. The means that you cannot explicitly go over all the possible shortest paths in polynomial time. The number of shortest paths can be exponential in the number of vertices.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062D8E-CEC6-304F-8222-C7348E025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7" y="4125366"/>
                <a:ext cx="9874474" cy="2036263"/>
              </a:xfrm>
              <a:prstGeom prst="rect">
                <a:avLst/>
              </a:prstGeom>
              <a:blipFill>
                <a:blip r:embed="rId5"/>
                <a:stretch>
                  <a:fillRect l="-513" t="-1235" r="-12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0758E9-8733-C944-B8E0-06E7D69FEECE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1960033" y="2423097"/>
            <a:ext cx="531060" cy="452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69374B-95F4-2442-B8AC-03E8F15437F0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2921733" y="2423097"/>
            <a:ext cx="709738" cy="4520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5F3F7C-2493-094A-9B56-DB2432258647}"/>
              </a:ext>
            </a:extLst>
          </p:cNvPr>
          <p:cNvSpPr txBox="1"/>
          <p:nvPr/>
        </p:nvSpPr>
        <p:spPr>
          <a:xfrm>
            <a:off x="184150" y="1081973"/>
            <a:ext cx="12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4: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04999C6-6F9F-C54E-9569-A42F4EF25E18}"/>
                  </a:ext>
                </a:extLst>
              </p:cNvPr>
              <p:cNvSpPr/>
              <p:nvPr/>
            </p:nvSpPr>
            <p:spPr>
              <a:xfrm>
                <a:off x="2491093" y="1571963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04999C6-6F9F-C54E-9569-A42F4EF25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93" y="1571963"/>
                <a:ext cx="430640" cy="430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EB90D0-EE34-B74A-A0DD-19A99A2835FB}"/>
              </a:ext>
            </a:extLst>
          </p:cNvPr>
          <p:cNvCxnSpPr>
            <a:cxnSpLocks/>
            <a:stCxn id="4" idx="7"/>
            <a:endCxn id="34" idx="2"/>
          </p:cNvCxnSpPr>
          <p:nvPr/>
        </p:nvCxnSpPr>
        <p:spPr>
          <a:xfrm flipV="1">
            <a:off x="1960033" y="1787283"/>
            <a:ext cx="531060" cy="331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906020-DFB1-264C-8484-4B3ECC8F146A}"/>
              </a:ext>
            </a:extLst>
          </p:cNvPr>
          <p:cNvCxnSpPr>
            <a:cxnSpLocks/>
            <a:stCxn id="34" idx="6"/>
            <a:endCxn id="6" idx="1"/>
          </p:cNvCxnSpPr>
          <p:nvPr/>
        </p:nvCxnSpPr>
        <p:spPr>
          <a:xfrm>
            <a:off x="2921733" y="1787283"/>
            <a:ext cx="709738" cy="331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7B97888-816E-B34E-9A36-2807B7B830E9}"/>
                  </a:ext>
                </a:extLst>
              </p:cNvPr>
              <p:cNvSpPr/>
              <p:nvPr/>
            </p:nvSpPr>
            <p:spPr>
              <a:xfrm>
                <a:off x="4466900" y="2659868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7B97888-816E-B34E-9A36-2807B7B83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900" y="2659868"/>
                <a:ext cx="430640" cy="430640"/>
              </a:xfrm>
              <a:prstGeom prst="ellipse">
                <a:avLst/>
              </a:prstGeom>
              <a:blipFill>
                <a:blip r:embed="rId7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5A7BDA8-86E6-6F4A-B437-34E7EF64D4DB}"/>
                  </a:ext>
                </a:extLst>
              </p:cNvPr>
              <p:cNvSpPr/>
              <p:nvPr/>
            </p:nvSpPr>
            <p:spPr>
              <a:xfrm>
                <a:off x="5544212" y="2055523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5A7BDA8-86E6-6F4A-B437-34E7EF64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12" y="2055523"/>
                <a:ext cx="430640" cy="4306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7E6515-1924-7C4D-86C1-1D434B0F17F1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3935840" y="2423097"/>
            <a:ext cx="531060" cy="452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118B01-9480-0F46-8859-288DE010EEC2}"/>
              </a:ext>
            </a:extLst>
          </p:cNvPr>
          <p:cNvCxnSpPr>
            <a:cxnSpLocks/>
            <a:stCxn id="51" idx="6"/>
            <a:endCxn id="52" idx="3"/>
          </p:cNvCxnSpPr>
          <p:nvPr/>
        </p:nvCxnSpPr>
        <p:spPr>
          <a:xfrm flipV="1">
            <a:off x="4897540" y="2423097"/>
            <a:ext cx="709738" cy="4520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B41DBA-90C6-8147-8600-990B27E50B36}"/>
                  </a:ext>
                </a:extLst>
              </p:cNvPr>
              <p:cNvSpPr/>
              <p:nvPr/>
            </p:nvSpPr>
            <p:spPr>
              <a:xfrm>
                <a:off x="4466900" y="1571963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B41DBA-90C6-8147-8600-990B27E50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900" y="1571963"/>
                <a:ext cx="430640" cy="430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5DB461-B850-5C48-BC6B-973C191845ED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3935840" y="1787283"/>
            <a:ext cx="531060" cy="331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1049CB-2817-A946-9408-68EBE266F280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4897540" y="1787283"/>
            <a:ext cx="709738" cy="331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21C6E9C-66BC-B24B-9FA2-B97C467C3F24}"/>
                  </a:ext>
                </a:extLst>
              </p:cNvPr>
              <p:cNvSpPr/>
              <p:nvPr/>
            </p:nvSpPr>
            <p:spPr>
              <a:xfrm>
                <a:off x="10200581" y="2659868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21C6E9C-66BC-B24B-9FA2-B97C467C3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581" y="2659868"/>
                <a:ext cx="430640" cy="430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C1D6BB2-E5A2-5B40-8264-1AE0FB342ED5}"/>
                  </a:ext>
                </a:extLst>
              </p:cNvPr>
              <p:cNvSpPr/>
              <p:nvPr/>
            </p:nvSpPr>
            <p:spPr>
              <a:xfrm>
                <a:off x="11277893" y="2055523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C1D6BB2-E5A2-5B40-8264-1AE0FB342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893" y="2055523"/>
                <a:ext cx="430640" cy="430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8B6953-703E-8842-B7C0-2F65868B3C7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9669521" y="2423097"/>
            <a:ext cx="531060" cy="452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FC7484B-BE9E-AC40-8660-31B6098AC7F8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10631221" y="2423097"/>
            <a:ext cx="709738" cy="4520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F32E96B-EEA1-2948-8238-550B39D3C76B}"/>
                  </a:ext>
                </a:extLst>
              </p:cNvPr>
              <p:cNvSpPr/>
              <p:nvPr/>
            </p:nvSpPr>
            <p:spPr>
              <a:xfrm>
                <a:off x="10200581" y="1571963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F32E96B-EEA1-2948-8238-550B39D3C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581" y="1571963"/>
                <a:ext cx="430640" cy="430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9E4EAF-EC51-D34F-B7FA-5E58141A9FC6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9669521" y="1787283"/>
            <a:ext cx="531060" cy="331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85CEEB1-61CE-4546-A8EB-E3A3AF179788}"/>
              </a:ext>
            </a:extLst>
          </p:cNvPr>
          <p:cNvCxnSpPr>
            <a:cxnSpLocks/>
            <a:stCxn id="67" idx="6"/>
            <a:endCxn id="62" idx="1"/>
          </p:cNvCxnSpPr>
          <p:nvPr/>
        </p:nvCxnSpPr>
        <p:spPr>
          <a:xfrm>
            <a:off x="10631221" y="1787283"/>
            <a:ext cx="709738" cy="331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0555014-CB3C-4C4E-AFBE-5FEBC3F0D0A0}"/>
                  </a:ext>
                </a:extLst>
              </p:cNvPr>
              <p:cNvSpPr/>
              <p:nvPr/>
            </p:nvSpPr>
            <p:spPr>
              <a:xfrm>
                <a:off x="6453784" y="2659868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0555014-CB3C-4C4E-AFBE-5FEBC3F0D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84" y="2659868"/>
                <a:ext cx="430640" cy="430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E1AFF3-4E3C-0A47-8298-5DACDA05C310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922724" y="2423097"/>
            <a:ext cx="531060" cy="452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1CA1B21-E996-6F44-9C2E-33CE75D62A10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6884424" y="2423097"/>
            <a:ext cx="709738" cy="4520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1E7AE95-F837-C14F-BAE8-39A95D80BD3D}"/>
                  </a:ext>
                </a:extLst>
              </p:cNvPr>
              <p:cNvSpPr/>
              <p:nvPr/>
            </p:nvSpPr>
            <p:spPr>
              <a:xfrm>
                <a:off x="6453784" y="1571963"/>
                <a:ext cx="430640" cy="4306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1E7AE95-F837-C14F-BAE8-39A95D80B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84" y="1571963"/>
                <a:ext cx="430640" cy="4306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765F02F-E00E-F044-AE73-B60476B679A7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5922724" y="1787283"/>
            <a:ext cx="531060" cy="331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DFE363B-CA1A-1043-83D7-FE662FF78B39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6884424" y="1787283"/>
            <a:ext cx="709738" cy="331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CC8FF5-33ED-C543-8344-A6C582D9D026}"/>
              </a:ext>
            </a:extLst>
          </p:cNvPr>
          <p:cNvSpPr txBox="1"/>
          <p:nvPr/>
        </p:nvSpPr>
        <p:spPr>
          <a:xfrm>
            <a:off x="7885104" y="1809178"/>
            <a:ext cx="1461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(more copies of the same pattern)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161EB0-DA85-E74A-B631-C29CA2C9EA0C}"/>
              </a:ext>
            </a:extLst>
          </p:cNvPr>
          <p:cNvSpPr txBox="1"/>
          <p:nvPr/>
        </p:nvSpPr>
        <p:spPr>
          <a:xfrm>
            <a:off x="7015876" y="2055523"/>
            <a:ext cx="14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64B57F-29E7-EB4F-9A62-9E7B28008C91}"/>
              </a:ext>
            </a:extLst>
          </p:cNvPr>
          <p:cNvSpPr txBox="1"/>
          <p:nvPr/>
        </p:nvSpPr>
        <p:spPr>
          <a:xfrm>
            <a:off x="8701982" y="2041583"/>
            <a:ext cx="14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137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248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6</cp:revision>
  <dcterms:created xsi:type="dcterms:W3CDTF">2020-09-23T17:19:47Z</dcterms:created>
  <dcterms:modified xsi:type="dcterms:W3CDTF">2020-09-23T20:09:35Z</dcterms:modified>
</cp:coreProperties>
</file>