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8"/>
    <p:restoredTop sz="93223"/>
  </p:normalViewPr>
  <p:slideViewPr>
    <p:cSldViewPr snapToGrid="0" snapToObjects="1">
      <p:cViewPr>
        <p:scale>
          <a:sx n="74" d="100"/>
          <a:sy n="74" d="100"/>
        </p:scale>
        <p:origin x="96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27E6F-546E-984B-882B-7D3D4CE285F0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28C0B-B94A-5647-9E5E-A7BB2A58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2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3E43-1F7F-1248-A0D7-8D979FCCD9CB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9482-078C-E24B-9CCD-54629C4C0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4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3E43-1F7F-1248-A0D7-8D979FCCD9CB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9482-078C-E24B-9CCD-54629C4C0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05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3E43-1F7F-1248-A0D7-8D979FCCD9CB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9482-078C-E24B-9CCD-54629C4C0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5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3E43-1F7F-1248-A0D7-8D979FCCD9CB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9482-078C-E24B-9CCD-54629C4C0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3E43-1F7F-1248-A0D7-8D979FCCD9CB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9482-078C-E24B-9CCD-54629C4C0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0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3E43-1F7F-1248-A0D7-8D979FCCD9CB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9482-078C-E24B-9CCD-54629C4C0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0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3E43-1F7F-1248-A0D7-8D979FCCD9CB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9482-078C-E24B-9CCD-54629C4C0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7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3E43-1F7F-1248-A0D7-8D979FCCD9CB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9482-078C-E24B-9CCD-54629C4C0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1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3E43-1F7F-1248-A0D7-8D979FCCD9CB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9482-078C-E24B-9CCD-54629C4C0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3E43-1F7F-1248-A0D7-8D979FCCD9CB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9482-078C-E24B-9CCD-54629C4C0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3E43-1F7F-1248-A0D7-8D979FCCD9CB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9482-078C-E24B-9CCD-54629C4C0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8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E3E43-1F7F-1248-A0D7-8D979FCCD9CB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89482-078C-E24B-9CCD-54629C4C0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5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3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1858" y="277296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S_1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27857" y="3633313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S_8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98999" y="2403628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S_7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49312" y="140249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S_6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39764" y="277296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S_5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58100" y="1228725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S_4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08109" y="607623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S_3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49312" y="4002645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S_2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00665" y="1438343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S_9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14198" y="421632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S_10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9" idx="2"/>
            <a:endCxn id="4" idx="0"/>
          </p:cNvCxnSpPr>
          <p:nvPr/>
        </p:nvCxnSpPr>
        <p:spPr>
          <a:xfrm flipH="1">
            <a:off x="1763308" y="1598057"/>
            <a:ext cx="256242" cy="1174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5" idx="0"/>
          </p:cNvCxnSpPr>
          <p:nvPr/>
        </p:nvCxnSpPr>
        <p:spPr>
          <a:xfrm>
            <a:off x="2281000" y="1413391"/>
            <a:ext cx="5408307" cy="2219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1"/>
            <a:endCxn id="4" idx="2"/>
          </p:cNvCxnSpPr>
          <p:nvPr/>
        </p:nvCxnSpPr>
        <p:spPr>
          <a:xfrm flipH="1" flipV="1">
            <a:off x="1763308" y="3142292"/>
            <a:ext cx="1550890" cy="125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1"/>
            <a:endCxn id="13" idx="3"/>
          </p:cNvCxnSpPr>
          <p:nvPr/>
        </p:nvCxnSpPr>
        <p:spPr>
          <a:xfrm flipH="1">
            <a:off x="3954117" y="4187311"/>
            <a:ext cx="1795195" cy="21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3"/>
            <a:endCxn id="5" idx="1"/>
          </p:cNvCxnSpPr>
          <p:nvPr/>
        </p:nvCxnSpPr>
        <p:spPr>
          <a:xfrm flipV="1">
            <a:off x="6272212" y="3817979"/>
            <a:ext cx="1155645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5" idx="0"/>
          </p:cNvCxnSpPr>
          <p:nvPr/>
        </p:nvCxnSpPr>
        <p:spPr>
          <a:xfrm>
            <a:off x="7360449" y="2772960"/>
            <a:ext cx="328858" cy="860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0"/>
            <a:endCxn id="6" idx="1"/>
          </p:cNvCxnSpPr>
          <p:nvPr/>
        </p:nvCxnSpPr>
        <p:spPr>
          <a:xfrm flipV="1">
            <a:off x="6010762" y="2588294"/>
            <a:ext cx="1088237" cy="141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0"/>
            <a:endCxn id="7" idx="1"/>
          </p:cNvCxnSpPr>
          <p:nvPr/>
        </p:nvCxnSpPr>
        <p:spPr>
          <a:xfrm flipV="1">
            <a:off x="3634158" y="1587162"/>
            <a:ext cx="2115154" cy="2629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3"/>
            <a:endCxn id="7" idx="1"/>
          </p:cNvCxnSpPr>
          <p:nvPr/>
        </p:nvCxnSpPr>
        <p:spPr>
          <a:xfrm flipV="1">
            <a:off x="2024758" y="1587162"/>
            <a:ext cx="3724554" cy="137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0"/>
            <a:endCxn id="10" idx="3"/>
          </p:cNvCxnSpPr>
          <p:nvPr/>
        </p:nvCxnSpPr>
        <p:spPr>
          <a:xfrm flipH="1" flipV="1">
            <a:off x="5131009" y="792289"/>
            <a:ext cx="879753" cy="61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2"/>
            <a:endCxn id="8" idx="0"/>
          </p:cNvCxnSpPr>
          <p:nvPr/>
        </p:nvCxnSpPr>
        <p:spPr>
          <a:xfrm>
            <a:off x="9162115" y="1807675"/>
            <a:ext cx="539099" cy="965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01858" y="19498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40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60253" y="33781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30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54029" y="38850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2</a:t>
            </a:r>
            <a:r>
              <a:rPr lang="en-US" smtClean="0">
                <a:solidFill>
                  <a:schemeClr val="accent1"/>
                </a:solidFill>
              </a:rPr>
              <a:t>0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15214" y="37004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2</a:t>
            </a:r>
            <a:r>
              <a:rPr lang="en-US" smtClean="0">
                <a:solidFill>
                  <a:schemeClr val="accent1"/>
                </a:solidFill>
              </a:rPr>
              <a:t>0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95628" y="32588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2</a:t>
            </a:r>
            <a:r>
              <a:rPr lang="en-US" smtClean="0">
                <a:solidFill>
                  <a:schemeClr val="accent1"/>
                </a:solidFill>
              </a:rPr>
              <a:t>0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44557" y="737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378584" y="19923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28328" y="13970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40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14634" y="22903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5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65491" y="3155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30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529337" y="28797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65225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1858" y="277296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S_1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27857" y="3633313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S_8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98999" y="2403628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S_7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49312" y="140249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S_6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39764" y="277296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S_5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08109" y="607623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S_3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4" idx="0"/>
          </p:cNvCxnSpPr>
          <p:nvPr/>
        </p:nvCxnSpPr>
        <p:spPr>
          <a:xfrm flipH="1">
            <a:off x="1763308" y="1598057"/>
            <a:ext cx="256242" cy="1174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5" idx="0"/>
          </p:cNvCxnSpPr>
          <p:nvPr/>
        </p:nvCxnSpPr>
        <p:spPr>
          <a:xfrm>
            <a:off x="2281000" y="1413391"/>
            <a:ext cx="5408307" cy="2219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4" idx="2"/>
          </p:cNvCxnSpPr>
          <p:nvPr/>
        </p:nvCxnSpPr>
        <p:spPr>
          <a:xfrm flipH="1" flipV="1">
            <a:off x="1763308" y="3142292"/>
            <a:ext cx="1550890" cy="125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954117" y="4187311"/>
            <a:ext cx="1795195" cy="21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5" idx="1"/>
          </p:cNvCxnSpPr>
          <p:nvPr/>
        </p:nvCxnSpPr>
        <p:spPr>
          <a:xfrm flipV="1">
            <a:off x="6272212" y="3817979"/>
            <a:ext cx="1155645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5" idx="0"/>
          </p:cNvCxnSpPr>
          <p:nvPr/>
        </p:nvCxnSpPr>
        <p:spPr>
          <a:xfrm>
            <a:off x="7360449" y="2772960"/>
            <a:ext cx="328858" cy="860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6" idx="1"/>
          </p:cNvCxnSpPr>
          <p:nvPr/>
        </p:nvCxnSpPr>
        <p:spPr>
          <a:xfrm flipV="1">
            <a:off x="6010762" y="2588294"/>
            <a:ext cx="1088237" cy="141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7" idx="1"/>
          </p:cNvCxnSpPr>
          <p:nvPr/>
        </p:nvCxnSpPr>
        <p:spPr>
          <a:xfrm flipV="1">
            <a:off x="3634158" y="1587162"/>
            <a:ext cx="2115154" cy="2629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3"/>
            <a:endCxn id="7" idx="1"/>
          </p:cNvCxnSpPr>
          <p:nvPr/>
        </p:nvCxnSpPr>
        <p:spPr>
          <a:xfrm flipV="1">
            <a:off x="2024758" y="1587162"/>
            <a:ext cx="3724554" cy="137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0"/>
            <a:endCxn id="10" idx="3"/>
          </p:cNvCxnSpPr>
          <p:nvPr/>
        </p:nvCxnSpPr>
        <p:spPr>
          <a:xfrm flipH="1" flipV="1">
            <a:off x="5131009" y="792289"/>
            <a:ext cx="879753" cy="61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8" idx="0"/>
          </p:cNvCxnSpPr>
          <p:nvPr/>
        </p:nvCxnSpPr>
        <p:spPr>
          <a:xfrm>
            <a:off x="9162115" y="1807675"/>
            <a:ext cx="539099" cy="965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01858" y="19498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40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60253" y="33781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30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54029" y="38850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2</a:t>
            </a:r>
            <a:r>
              <a:rPr lang="en-US" smtClean="0">
                <a:solidFill>
                  <a:schemeClr val="accent1"/>
                </a:solidFill>
              </a:rPr>
              <a:t>0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15214" y="37004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2</a:t>
            </a:r>
            <a:r>
              <a:rPr lang="en-US" smtClean="0">
                <a:solidFill>
                  <a:schemeClr val="accent1"/>
                </a:solidFill>
              </a:rPr>
              <a:t>0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95628" y="32588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2</a:t>
            </a:r>
            <a:r>
              <a:rPr lang="en-US" smtClean="0">
                <a:solidFill>
                  <a:schemeClr val="accent1"/>
                </a:solidFill>
              </a:rPr>
              <a:t>0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44557" y="737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378584" y="19923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28328" y="13970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40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14634" y="22903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5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65491" y="3155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30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529337" y="28797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19110" y="527759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S_4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729717" y="49082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619110" y="564692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S_2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619110" y="6016258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S_9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314198" y="421632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S_10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014323" y="5509273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S_7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430285" y="546276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S_8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70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550" y="1504950"/>
            <a:ext cx="44069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41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4577" y="101174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5131009" y="792289"/>
            <a:ext cx="879753" cy="61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444557" y="737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16977" y="116414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69377" y="13165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997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2716</TotalTime>
  <Words>49</Words>
  <Application>Microsoft Macintosh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DiEmmanuele</dc:creator>
  <cp:lastModifiedBy>Justin DiEmmanuele</cp:lastModifiedBy>
  <cp:revision>15</cp:revision>
  <dcterms:created xsi:type="dcterms:W3CDTF">2020-10-12T01:48:01Z</dcterms:created>
  <dcterms:modified xsi:type="dcterms:W3CDTF">2020-10-13T23:04:04Z</dcterms:modified>
</cp:coreProperties>
</file>