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44555671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44555671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44555671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44555671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44555671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44555671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44555671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44555671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44555671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44555671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44555671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44555671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44555671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44555671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4555671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4555671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44555671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44555671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4555671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4555671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44555671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44555671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4555671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44555671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4555671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4555671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44555671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44555671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 2: Electric Boogaloo 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656977" y="37758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Dohmann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Problems</a:t>
            </a:r>
            <a:r>
              <a:rPr lang="en"/>
              <a:t>/Solutions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">
                <a:solidFill>
                  <a:srgbClr val="FF0000"/>
                </a:solidFill>
              </a:rPr>
              <a:t>Fruits appear in many different poses </a:t>
            </a:r>
            <a:r>
              <a:rPr lang="en">
                <a:solidFill>
                  <a:srgbClr val="000000"/>
                </a:solidFill>
              </a:rPr>
              <a:t>/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Add random vectors to overfit poses of training images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">
                <a:solidFill>
                  <a:srgbClr val="FF0000"/>
                </a:solidFill>
              </a:rPr>
              <a:t>Only 90 text descriptions (the feedforward text encoder over fits)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Add new object classes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Reduce complexity of encoding (BoW)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Design more continuous encoding space for text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">
                <a:solidFill>
                  <a:srgbClr val="FF0000"/>
                </a:solidFill>
              </a:rPr>
              <a:t>Text descriptions contain spurious information/aren’t concise (e.g. growing conditions, comparisons to other fruits, etc.) 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Make custom, handwritten descriptions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fidelity on training fruits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075" y="1256826"/>
            <a:ext cx="4863650" cy="36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Signs of overfitting on test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4025" y="1051600"/>
            <a:ext cx="5346099" cy="400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9550" y="394575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Some ability to learn from novel descriptions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>
            <p:ph type="title"/>
          </p:nvPr>
        </p:nvSpPr>
        <p:spPr>
          <a:xfrm>
            <a:off x="671325" y="613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727650" y="1265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Overfitting random appended vectors improves pose and shape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63625"/>
            <a:ext cx="4413826" cy="33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237" y="1663625"/>
            <a:ext cx="4132774" cy="309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1444963" y="4562325"/>
            <a:ext cx="21213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With random noise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5718250" y="4562325"/>
            <a:ext cx="21213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Without random noise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for improvement</a:t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concise descriptions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object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continuous text embeddings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Improvement on training procedure (e.g. augment definitions using other text sources)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1260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 novel fruits from visual descriptions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Generalize to new fruits and descriptions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Learn specific visual properties: color, shape size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captioning maps images to text but seldom dives below the object class level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if we are interested in learning the visual attributes that make define an object class?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Existing fruits are too boring, would be cool to see some new fruits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set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Fruits 360 Image set: restricted to 90 classes, ~60,000 images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75" y="2673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6125" y="2673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3975" y="26733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729450" y="3676650"/>
            <a:ext cx="5056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Descriptions pulled from specialtyproduce.com: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“About the size of an egg, it is wrapped in a russet-brown thin skin with short rather stiff hairs. The kaleidoscope-like…”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Train ConvNet VAE mapping Images to Images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00" y="2571750"/>
            <a:ext cx="77914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Train ConvNet VAE mapping Images to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Embed descriptions using BoW unigrams/bigrams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Train ConvNet VAE mapping Images to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Embed descriptions using BoW unigrams/bigrams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Pretrain feedforward network to predict last encoding layer from Image VAE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Connect pretrained text encoder from 3.) to decoder from 1.)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Train ConvNet VAE mapping Images to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Embed descriptions using BoW unigrams/bigrams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Pretrain feedforward network to predict last encoding layer from Image VAE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Connect pretrained text encoder from 3.) to decoder from 1.)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Retrain 4.)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Problems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">
                <a:solidFill>
                  <a:srgbClr val="FF0000"/>
                </a:solidFill>
              </a:rPr>
              <a:t>Fruits appear in many different poses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">
                <a:solidFill>
                  <a:srgbClr val="FF0000"/>
                </a:solidFill>
              </a:rPr>
              <a:t>Only 90 text descriptions (the feedforward text encoder over fits)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">
                <a:solidFill>
                  <a:srgbClr val="FF0000"/>
                </a:solidFill>
              </a:rPr>
              <a:t>Text descriptions contain spurious information/aren’t concise (e.g. growing conditions, comparisons to other fruits, etc.)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