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2.xml" ContentType="application/vnd.openxmlformats-officedocument.drawingml.chartshape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385" r:id="rId5"/>
    <p:sldId id="335" r:id="rId6"/>
    <p:sldId id="3948" r:id="rId7"/>
    <p:sldId id="3949" r:id="rId8"/>
    <p:sldId id="3951" r:id="rId9"/>
    <p:sldId id="3957" r:id="rId10"/>
    <p:sldId id="3962" r:id="rId11"/>
    <p:sldId id="3960" r:id="rId12"/>
    <p:sldId id="3963" r:id="rId13"/>
    <p:sldId id="393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shed, Sylvia" initials="NS" lastIdx="7" clrIdx="0">
    <p:extLst>
      <p:ext uri="{19B8F6BF-5375-455C-9EA6-DF929625EA0E}">
        <p15:presenceInfo xmlns:p15="http://schemas.microsoft.com/office/powerpoint/2012/main" userId="S-1-5-21-1085031214-73586283-839522115-711955" providerId="AD"/>
      </p:ext>
    </p:extLst>
  </p:cmAuthor>
  <p:cmAuthor id="2" name="Deutsch, Maria" initials="DM" lastIdx="9" clrIdx="1">
    <p:extLst>
      <p:ext uri="{19B8F6BF-5375-455C-9EA6-DF929625EA0E}">
        <p15:presenceInfo xmlns:p15="http://schemas.microsoft.com/office/powerpoint/2012/main" userId="S-1-5-21-1085031214-73586283-839522115-637243" providerId="AD"/>
      </p:ext>
    </p:extLst>
  </p:cmAuthor>
  <p:cmAuthor id="3" name="Fontan, Cynthia" initials="FC" lastIdx="10" clrIdx="2">
    <p:extLst>
      <p:ext uri="{19B8F6BF-5375-455C-9EA6-DF929625EA0E}">
        <p15:presenceInfo xmlns:p15="http://schemas.microsoft.com/office/powerpoint/2012/main" userId="Fontan, Cynthi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AFD8959-9B3F-4D47-BAAB-44C6AA61CEA2}">
  <a:tblStyle styleId="{7AFD8959-9B3F-4D47-BAAB-44C6AA61CEA2}" styleName="BMS Table Gray">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fill>
          <a:noFill/>
        </a:fill>
      </a:tcStyle>
    </a:band1H>
    <a:band2H>
      <a:tcStyle>
        <a:tcBdr>
          <a:top>
            <a:ln>
              <a:noFill/>
            </a:ln>
          </a:top>
          <a:bottom>
            <a:ln>
              <a:noFill/>
            </a:ln>
          </a:bottom>
        </a:tcBdr>
        <a:fill>
          <a:solidFill>
            <a:srgbClr val="EEE7E7"/>
          </a:solidFill>
        </a:fill>
      </a:tcStyle>
    </a:band2H>
    <a:band1V>
      <a:tcStyle>
        <a:tcBdr/>
        <a:fill>
          <a:solidFill>
            <a:srgbClr val="EEE7E7"/>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w="19050">
              <a:solidFill>
                <a:schemeClr val="tx1"/>
              </a:solidFill>
            </a:ln>
          </a:bottom>
        </a:tcBdr>
        <a:fill>
          <a:noFill/>
        </a:fill>
      </a:tcStyle>
    </a:lastRow>
    <a:firstRow>
      <a:tcTxStyle b="on">
        <a:fontRef idx="minor"/>
        <a:schemeClr val="bg1"/>
      </a:tcTxStyle>
      <a:tcStyle>
        <a:tcBdr>
          <a:top>
            <a:ln>
              <a:noFill/>
            </a:ln>
          </a:top>
          <a:bottom>
            <a:ln>
              <a:noFill/>
            </a:ln>
          </a:bottom>
        </a:tcBdr>
        <a:fill>
          <a:solidFill>
            <a:schemeClr val="tx1"/>
          </a:solidFill>
        </a:fill>
      </a:tcStyle>
    </a:firstRow>
  </a:tblStyle>
  <a:tblStyle styleId="{AB131486-7932-478D-BA04-5426E13E8524}" styleName="BMS Table Amber">
    <a:wholeTbl>
      <a:tcTxStyle>
        <a:fontRef idx="minor"/>
        <a:schemeClr val="tx1"/>
      </a:tcTxStyle>
      <a:tcStyle>
        <a:tcBdr>
          <a:left>
            <a:ln>
              <a:noFill/>
            </a:ln>
          </a:left>
          <a:right>
            <a:ln>
              <a:noFill/>
            </a:ln>
          </a:right>
          <a:top>
            <a:ln w="6350">
              <a:solidFill>
                <a:srgbClr val="FFD186"/>
              </a:solidFill>
            </a:ln>
          </a:top>
          <a:bottom>
            <a:ln w="6350">
              <a:solidFill>
                <a:srgbClr val="FFD186"/>
              </a:solidFill>
            </a:ln>
          </a:bottom>
          <a:insideH>
            <a:ln w="6350">
              <a:solidFill>
                <a:srgbClr val="FFD186"/>
              </a:solidFill>
            </a:ln>
          </a:insideH>
          <a:insideV>
            <a:ln>
              <a:noFill/>
            </a:ln>
          </a:insideV>
        </a:tcBdr>
        <a:fill>
          <a:noFill/>
        </a:fill>
      </a:tcStyle>
    </a:wholeTbl>
    <a:band1H>
      <a:tcStyle>
        <a:tcBdr/>
        <a:fill>
          <a:noFill/>
        </a:fill>
      </a:tcStyle>
    </a:band1H>
    <a:band2H>
      <a:tcStyle>
        <a:tcBdr>
          <a:top>
            <a:ln>
              <a:noFill/>
            </a:ln>
          </a:top>
          <a:bottom>
            <a:ln>
              <a:noFill/>
            </a:ln>
          </a:bottom>
        </a:tcBdr>
        <a:fill>
          <a:solidFill>
            <a:srgbClr val="FFECCD"/>
          </a:solidFill>
        </a:fill>
      </a:tcStyle>
    </a:band2H>
    <a:band1V>
      <a:tcStyle>
        <a:tcBdr/>
        <a:fill>
          <a:solidFill>
            <a:srgbClr val="FFECCD"/>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rgbClr val="FFD186"/>
              </a:solidFill>
            </a:ln>
          </a:top>
          <a:bottom>
            <a:ln w="19050">
              <a:solidFill>
                <a:srgbClr val="FFD186"/>
              </a:solidFill>
            </a:ln>
          </a:bottom>
        </a:tcBdr>
        <a:fill>
          <a:noFill/>
        </a:fill>
      </a:tcStyle>
    </a:lastRow>
    <a:firstRow>
      <a:tcTxStyle b="on">
        <a:fontRef idx="minor"/>
        <a:schemeClr val="tx1"/>
      </a:tcTxStyle>
      <a:tcStyle>
        <a:tcBdr>
          <a:top>
            <a:ln>
              <a:noFill/>
            </a:ln>
          </a:top>
          <a:bottom>
            <a:ln>
              <a:noFill/>
            </a:ln>
          </a:bottom>
        </a:tcBdr>
        <a:fill>
          <a:solidFill>
            <a:srgbClr val="FFD186"/>
          </a:solidFill>
        </a:fill>
      </a:tcStyle>
    </a:firstRow>
  </a:tblStyle>
  <a:tblStyle styleId="{17987A09-FBC6-4D12-BA78-BE2ACF4811F2}" styleName="BMS Table Peach">
    <a:wholeTbl>
      <a:tcTxStyle>
        <a:fontRef idx="minor"/>
        <a:schemeClr val="tx1"/>
      </a:tcTxStyle>
      <a:tcStyle>
        <a:tcBdr>
          <a:left>
            <a:ln>
              <a:noFill/>
            </a:ln>
          </a:left>
          <a:right>
            <a:ln>
              <a:noFill/>
            </a:ln>
          </a:right>
          <a:top>
            <a:ln w="6350">
              <a:solidFill>
                <a:srgbClr val="FDA97D"/>
              </a:solidFill>
            </a:ln>
          </a:top>
          <a:bottom>
            <a:ln w="6350">
              <a:solidFill>
                <a:srgbClr val="FDA97D"/>
              </a:solidFill>
            </a:ln>
          </a:bottom>
          <a:insideH>
            <a:ln w="6350">
              <a:solidFill>
                <a:srgbClr val="FDA97D"/>
              </a:solidFill>
            </a:ln>
          </a:insideH>
          <a:insideV>
            <a:ln>
              <a:noFill/>
            </a:ln>
          </a:insideV>
        </a:tcBdr>
        <a:fill>
          <a:noFill/>
        </a:fill>
      </a:tcStyle>
    </a:wholeTbl>
    <a:band1H>
      <a:tcStyle>
        <a:tcBdr/>
        <a:fill>
          <a:noFill/>
        </a:fill>
      </a:tcStyle>
    </a:band1H>
    <a:band2H>
      <a:tcStyle>
        <a:tcBdr>
          <a:top>
            <a:ln>
              <a:noFill/>
            </a:ln>
          </a:top>
          <a:bottom>
            <a:ln>
              <a:noFill/>
            </a:ln>
          </a:bottom>
        </a:tcBdr>
        <a:fill>
          <a:solidFill>
            <a:srgbClr val="FEDCCA"/>
          </a:solidFill>
        </a:fill>
      </a:tcStyle>
    </a:band2H>
    <a:band1V>
      <a:tcStyle>
        <a:tcBdr/>
        <a:fill>
          <a:solidFill>
            <a:srgbClr val="FEDCCA"/>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rgbClr val="FDA97D"/>
              </a:solidFill>
            </a:ln>
          </a:top>
          <a:bottom>
            <a:ln w="19050">
              <a:solidFill>
                <a:srgbClr val="FDA97D"/>
              </a:solidFill>
            </a:ln>
          </a:bottom>
        </a:tcBdr>
        <a:fill>
          <a:noFill/>
        </a:fill>
      </a:tcStyle>
    </a:lastRow>
    <a:firstRow>
      <a:tcTxStyle b="on">
        <a:fontRef idx="minor"/>
        <a:schemeClr val="tx1"/>
      </a:tcTxStyle>
      <a:tcStyle>
        <a:tcBdr>
          <a:top>
            <a:ln>
              <a:noFill/>
            </a:ln>
          </a:top>
          <a:bottom>
            <a:ln>
              <a:noFill/>
            </a:ln>
          </a:bottom>
        </a:tcBdr>
        <a:fill>
          <a:solidFill>
            <a:srgbClr val="FDA97D"/>
          </a:solidFill>
        </a:fill>
      </a:tcStyle>
    </a:firstRow>
  </a:tblStyle>
  <a:tblStyle styleId="{3FB51E2C-7BFB-4B95-B8AA-B85EA3A58659}" styleName="BMS Table Sienna">
    <a:wholeTbl>
      <a:tcTxStyle>
        <a:fontRef idx="minor"/>
        <a:schemeClr val="tx1"/>
      </a:tcTxStyle>
      <a:tcStyle>
        <a:tcBdr>
          <a:left>
            <a:ln>
              <a:noFill/>
            </a:ln>
          </a:left>
          <a:right>
            <a:ln>
              <a:noFill/>
            </a:ln>
          </a:right>
          <a:top>
            <a:ln w="6350">
              <a:solidFill>
                <a:srgbClr val="CB7C78"/>
              </a:solidFill>
            </a:ln>
          </a:top>
          <a:bottom>
            <a:ln w="6350">
              <a:solidFill>
                <a:srgbClr val="CB7C78"/>
              </a:solidFill>
            </a:ln>
          </a:bottom>
          <a:insideH>
            <a:ln w="6350">
              <a:solidFill>
                <a:srgbClr val="CB7C78"/>
              </a:solidFill>
            </a:ln>
          </a:insideH>
          <a:insideV>
            <a:ln>
              <a:noFill/>
            </a:ln>
          </a:insideV>
        </a:tcBdr>
        <a:fill>
          <a:noFill/>
        </a:fill>
      </a:tcStyle>
    </a:wholeTbl>
    <a:band1H>
      <a:tcStyle>
        <a:tcBdr/>
        <a:fill>
          <a:noFill/>
        </a:fill>
      </a:tcStyle>
    </a:band1H>
    <a:band2H>
      <a:tcStyle>
        <a:tcBdr>
          <a:top>
            <a:ln>
              <a:noFill/>
            </a:ln>
          </a:top>
          <a:bottom>
            <a:ln>
              <a:noFill/>
            </a:ln>
          </a:bottom>
        </a:tcBdr>
        <a:fill>
          <a:solidFill>
            <a:srgbClr val="DAC5C5"/>
          </a:solidFill>
        </a:fill>
      </a:tcStyle>
    </a:band2H>
    <a:band1V>
      <a:tcStyle>
        <a:tcBdr/>
        <a:fill>
          <a:solidFill>
            <a:srgbClr val="DAC5C5"/>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rgbClr val="CB7C78"/>
              </a:solidFill>
            </a:ln>
          </a:top>
          <a:bottom>
            <a:ln w="19050">
              <a:solidFill>
                <a:srgbClr val="CB7C78"/>
              </a:solidFill>
            </a:ln>
          </a:bottom>
        </a:tcBdr>
        <a:fill>
          <a:noFill/>
        </a:fill>
      </a:tcStyle>
    </a:lastRow>
    <a:firstRow>
      <a:tcTxStyle b="on">
        <a:fontRef idx="minor"/>
        <a:schemeClr val="bg1"/>
      </a:tcTxStyle>
      <a:tcStyle>
        <a:tcBdr>
          <a:top>
            <a:ln>
              <a:noFill/>
            </a:ln>
          </a:top>
          <a:bottom>
            <a:ln>
              <a:noFill/>
            </a:ln>
          </a:bottom>
        </a:tcBdr>
        <a:fill>
          <a:solidFill>
            <a:srgbClr val="CB7C78"/>
          </a:solidFill>
        </a:fill>
      </a:tcStyle>
    </a:firstRow>
  </a:tblStyle>
  <a:tblStyle styleId="{341639D1-FA1C-4AE1-8705-CAF77B6581E0}" styleName="BMS Table Mint">
    <a:wholeTbl>
      <a:tcTxStyle>
        <a:fontRef idx="minor"/>
        <a:schemeClr val="tx1"/>
      </a:tcTxStyle>
      <a:tcStyle>
        <a:tcBdr>
          <a:left>
            <a:ln>
              <a:noFill/>
            </a:ln>
          </a:left>
          <a:right>
            <a:ln>
              <a:noFill/>
            </a:ln>
          </a:right>
          <a:top>
            <a:ln w="6350">
              <a:solidFill>
                <a:srgbClr val="59FFB9"/>
              </a:solidFill>
            </a:ln>
          </a:top>
          <a:bottom>
            <a:ln w="6350">
              <a:solidFill>
                <a:srgbClr val="59FFB9"/>
              </a:solidFill>
            </a:ln>
          </a:bottom>
          <a:insideH>
            <a:ln w="6350">
              <a:solidFill>
                <a:srgbClr val="59FFB9"/>
              </a:solidFill>
            </a:ln>
          </a:insideH>
          <a:insideV>
            <a:ln>
              <a:noFill/>
            </a:ln>
          </a:insideV>
        </a:tcBdr>
        <a:fill>
          <a:noFill/>
        </a:fill>
      </a:tcStyle>
    </a:wholeTbl>
    <a:band1H>
      <a:tcStyle>
        <a:tcBdr/>
        <a:fill>
          <a:noFill/>
        </a:fill>
      </a:tcStyle>
    </a:band1H>
    <a:band2H>
      <a:tcStyle>
        <a:tcBdr>
          <a:top>
            <a:ln>
              <a:noFill/>
            </a:ln>
          </a:top>
          <a:bottom>
            <a:ln>
              <a:noFill/>
            </a:ln>
          </a:bottom>
        </a:tcBdr>
        <a:fill>
          <a:solidFill>
            <a:srgbClr val="C5FFE6"/>
          </a:solidFill>
        </a:fill>
      </a:tcStyle>
    </a:band2H>
    <a:band1V>
      <a:tcStyle>
        <a:tcBdr/>
        <a:fill>
          <a:solidFill>
            <a:srgbClr val="C5FFE6"/>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rgbClr val="59FFB9"/>
              </a:solidFill>
            </a:ln>
          </a:top>
          <a:bottom>
            <a:ln w="19050">
              <a:solidFill>
                <a:srgbClr val="59FFB9"/>
              </a:solidFill>
            </a:ln>
          </a:bottom>
        </a:tcBdr>
        <a:fill>
          <a:noFill/>
        </a:fill>
      </a:tcStyle>
    </a:lastRow>
    <a:firstRow>
      <a:tcTxStyle b="on">
        <a:fontRef idx="minor"/>
        <a:schemeClr val="tx1"/>
      </a:tcTxStyle>
      <a:tcStyle>
        <a:tcBdr>
          <a:top>
            <a:ln>
              <a:noFill/>
            </a:ln>
          </a:top>
          <a:bottom>
            <a:ln>
              <a:noFill/>
            </a:ln>
          </a:bottom>
        </a:tcBdr>
        <a:fill>
          <a:solidFill>
            <a:srgbClr val="59FFB9"/>
          </a:solidFill>
        </a:fill>
      </a:tcStyle>
    </a:firstRow>
  </a:tblStyle>
  <a:tblStyle styleId="{634F3CDC-9E1D-4E82-9B7D-985DE547036D}" styleName="BMS Table Aqua">
    <a:wholeTbl>
      <a:tcTxStyle>
        <a:fontRef idx="minor"/>
        <a:schemeClr val="tx1"/>
      </a:tcTxStyle>
      <a:tcStyle>
        <a:tcBdr>
          <a:left>
            <a:ln>
              <a:noFill/>
            </a:ln>
          </a:left>
          <a:right>
            <a:ln>
              <a:noFill/>
            </a:ln>
          </a:right>
          <a:top>
            <a:ln w="6350">
              <a:solidFill>
                <a:srgbClr val="33D6F1"/>
              </a:solidFill>
            </a:ln>
          </a:top>
          <a:bottom>
            <a:ln w="6350">
              <a:solidFill>
                <a:srgbClr val="33D6F1"/>
              </a:solidFill>
            </a:ln>
          </a:bottom>
          <a:insideH>
            <a:ln w="6350">
              <a:solidFill>
                <a:srgbClr val="33D6F1"/>
              </a:solidFill>
            </a:ln>
          </a:insideH>
          <a:insideV>
            <a:ln>
              <a:noFill/>
            </a:ln>
          </a:insideV>
        </a:tcBdr>
        <a:fill>
          <a:noFill/>
        </a:fill>
      </a:tcStyle>
    </a:wholeTbl>
    <a:band1H>
      <a:tcStyle>
        <a:tcBdr/>
        <a:fill>
          <a:noFill/>
        </a:fill>
      </a:tcStyle>
    </a:band1H>
    <a:band2H>
      <a:tcStyle>
        <a:tcBdr>
          <a:top>
            <a:ln>
              <a:noFill/>
            </a:ln>
          </a:top>
          <a:bottom>
            <a:ln>
              <a:noFill/>
            </a:ln>
          </a:bottom>
        </a:tcBdr>
        <a:fill>
          <a:solidFill>
            <a:srgbClr val="C0F2FB"/>
          </a:solidFill>
        </a:fill>
      </a:tcStyle>
    </a:band2H>
    <a:band1V>
      <a:tcStyle>
        <a:tcBdr/>
        <a:fill>
          <a:solidFill>
            <a:srgbClr val="C0F2FB"/>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rgbClr val="33D6F1"/>
              </a:solidFill>
            </a:ln>
          </a:top>
          <a:bottom>
            <a:ln w="19050">
              <a:solidFill>
                <a:srgbClr val="33D6F1"/>
              </a:solidFill>
            </a:ln>
          </a:bottom>
        </a:tcBdr>
        <a:fill>
          <a:noFill/>
        </a:fill>
      </a:tcStyle>
    </a:lastRow>
    <a:firstRow>
      <a:tcTxStyle b="on">
        <a:fontRef idx="minor"/>
        <a:schemeClr val="tx1"/>
      </a:tcTxStyle>
      <a:tcStyle>
        <a:tcBdr>
          <a:top>
            <a:ln>
              <a:noFill/>
            </a:ln>
          </a:top>
          <a:bottom>
            <a:ln>
              <a:noFill/>
            </a:ln>
          </a:bottom>
        </a:tcBdr>
        <a:fill>
          <a:solidFill>
            <a:srgbClr val="33D6F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28"/>
    <p:restoredTop sz="83029" autoAdjust="0"/>
  </p:normalViewPr>
  <p:slideViewPr>
    <p:cSldViewPr snapToGrid="0">
      <p:cViewPr varScale="1">
        <p:scale>
          <a:sx n="96" d="100"/>
          <a:sy n="96" d="100"/>
        </p:scale>
        <p:origin x="168" y="47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5726330298098217E-2"/>
          <c:y val="0.120580927384077"/>
          <c:w val="0.94427370095435326"/>
          <c:h val="0.46949686414929609"/>
        </c:manualLayout>
      </c:layout>
      <c:barChart>
        <c:barDir val="col"/>
        <c:grouping val="clustered"/>
        <c:varyColors val="0"/>
        <c:ser>
          <c:idx val="0"/>
          <c:order val="0"/>
          <c:tx>
            <c:strRef>
              <c:f>Sheet1!$B$1</c:f>
              <c:strCache>
                <c:ptCount val="1"/>
                <c:pt idx="0">
                  <c:v>Pre-Activity (n=XX)</c:v>
                </c:pt>
              </c:strCache>
            </c:strRef>
          </c:tx>
          <c:spPr>
            <a:solidFill>
              <a:srgbClr val="FFD186"/>
            </a:solidFill>
            <a:ln>
              <a:noFill/>
            </a:ln>
            <a:effectLst/>
          </c:spPr>
          <c:invertIfNegative val="0"/>
          <c:dLbls>
            <c:dLbl>
              <c:idx val="0"/>
              <c:tx>
                <c:rich>
                  <a:bodyPr/>
                  <a:lstStyle/>
                  <a:p>
                    <a:fld id="{B29C2C04-0E2F-4BBE-B425-1A54C423096A}" type="VALUE">
                      <a:rPr lang="en-US" b="1"/>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F16B-4493-85E0-40205D02931F}"/>
                </c:ext>
              </c:extLst>
            </c:dLbl>
            <c:dLbl>
              <c:idx val="1"/>
              <c:tx>
                <c:rich>
                  <a:bodyPr rot="0" spcFirstLastPara="1" vertOverflow="ellipsis" vert="horz" wrap="square" anchor="ctr" anchorCtr="1"/>
                  <a:lstStyle/>
                  <a:p>
                    <a:pPr>
                      <a:defRPr sz="1050" b="1" i="0" u="none" strike="noStrike" kern="1200" baseline="0">
                        <a:solidFill>
                          <a:schemeClr val="tx1"/>
                        </a:solidFill>
                        <a:latin typeface="+mn-lt"/>
                        <a:ea typeface="+mn-ea"/>
                        <a:cs typeface="+mn-cs"/>
                      </a:defRPr>
                    </a:pPr>
                    <a:fld id="{B272DEEA-E43A-46DE-BCF0-A72348EEC8A6}" type="VALUE">
                      <a:rPr lang="en-US" b="1"/>
                      <a:pPr>
                        <a:defRPr b="1">
                          <a:solidFill>
                            <a:schemeClr val="tx1"/>
                          </a:solidFill>
                        </a:defRPr>
                      </a:pPr>
                      <a:t>[VALUE]</a:t>
                    </a:fld>
                    <a:endParaRPr lang="en-US"/>
                  </a:p>
                </c:rich>
              </c:tx>
              <c:spPr>
                <a:noFill/>
                <a:ln>
                  <a:noFill/>
                </a:ln>
                <a:effectLst/>
              </c:spPr>
              <c:txPr>
                <a:bodyPr rot="0" spcFirstLastPara="1" vertOverflow="ellipsis" vert="horz" wrap="square" anchor="ctr" anchorCtr="1"/>
                <a:lstStyle/>
                <a:p>
                  <a:pPr>
                    <a:defRPr sz="105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F16B-4493-85E0-40205D02931F}"/>
                </c:ext>
              </c:extLst>
            </c:dLbl>
            <c:dLbl>
              <c:idx val="2"/>
              <c:tx>
                <c:rich>
                  <a:bodyPr/>
                  <a:lstStyle/>
                  <a:p>
                    <a:fld id="{96D8F0C5-45DA-4C08-A5E2-CFAF36AB084B}" type="VALUE">
                      <a:rPr lang="en-US" b="1"/>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F16B-4493-85E0-40205D02931F}"/>
                </c:ext>
              </c:extLst>
            </c:dLbl>
            <c:dLbl>
              <c:idx val="3"/>
              <c:tx>
                <c:rich>
                  <a:bodyPr/>
                  <a:lstStyle/>
                  <a:p>
                    <a:fld id="{2EE26A7E-6B46-45B9-B774-0469FD37B1BB}" type="VALUE">
                      <a:rPr lang="en-US" b="0">
                        <a:solidFill>
                          <a:schemeClr val="tx1"/>
                        </a:solidFill>
                      </a:rPr>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F16B-4493-85E0-40205D02931F}"/>
                </c:ext>
              </c:extLst>
            </c:dLbl>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LO #1</c:v>
                </c:pt>
                <c:pt idx="1">
                  <c:v>LO #2</c:v>
                </c:pt>
                <c:pt idx="2">
                  <c:v>LO #3</c:v>
                </c:pt>
              </c:strCache>
            </c:strRef>
          </c:cat>
          <c:val>
            <c:numRef>
              <c:f>Sheet1!$B$2:$B$4</c:f>
              <c:numCache>
                <c:formatCode>0%</c:formatCode>
                <c:ptCount val="3"/>
                <c:pt idx="0">
                  <c:v>0.37</c:v>
                </c:pt>
                <c:pt idx="1">
                  <c:v>0.3</c:v>
                </c:pt>
                <c:pt idx="2">
                  <c:v>0.35</c:v>
                </c:pt>
              </c:numCache>
            </c:numRef>
          </c:val>
          <c:extLst>
            <c:ext xmlns:c16="http://schemas.microsoft.com/office/drawing/2014/chart" uri="{C3380CC4-5D6E-409C-BE32-E72D297353CC}">
              <c16:uniqueId val="{00000004-F16B-4493-85E0-40205D02931F}"/>
            </c:ext>
          </c:extLst>
        </c:ser>
        <c:ser>
          <c:idx val="1"/>
          <c:order val="1"/>
          <c:tx>
            <c:strRef>
              <c:f>Sheet1!$C$1</c:f>
              <c:strCache>
                <c:ptCount val="1"/>
                <c:pt idx="0">
                  <c:v>Post-Activity (n=XX)</c:v>
                </c:pt>
              </c:strCache>
            </c:strRef>
          </c:tx>
          <c:spPr>
            <a:solidFill>
              <a:schemeClr val="accent3"/>
            </a:solidFill>
            <a:ln>
              <a:noFill/>
            </a:ln>
            <a:effectLst/>
          </c:spPr>
          <c:invertIfNegative val="0"/>
          <c:dLbls>
            <c:dLbl>
              <c:idx val="0"/>
              <c:tx>
                <c:rich>
                  <a:bodyPr rot="0" spcFirstLastPara="1" vertOverflow="ellipsis" vert="horz" wrap="square" anchor="ctr" anchorCtr="1"/>
                  <a:lstStyle/>
                  <a:p>
                    <a:pPr>
                      <a:defRPr sz="1050" b="1" i="0" u="none" strike="noStrike" kern="1200" baseline="0">
                        <a:solidFill>
                          <a:schemeClr val="tx1"/>
                        </a:solidFill>
                        <a:latin typeface="+mn-lt"/>
                        <a:ea typeface="+mn-ea"/>
                        <a:cs typeface="+mn-cs"/>
                      </a:defRPr>
                    </a:pPr>
                    <a:fld id="{CDD05EA0-1EF3-4A8A-9DA5-AF2FE13C92D0}" type="VALUE">
                      <a:rPr lang="en-US" b="1"/>
                      <a:pPr>
                        <a:defRPr b="1">
                          <a:solidFill>
                            <a:schemeClr val="tx1"/>
                          </a:solidFill>
                        </a:defRPr>
                      </a:pPr>
                      <a:t>[VALUE]</a:t>
                    </a:fld>
                    <a:endParaRPr lang="en-US"/>
                  </a:p>
                </c:rich>
              </c:tx>
              <c:spPr>
                <a:noFill/>
                <a:ln>
                  <a:noFill/>
                </a:ln>
                <a:effectLst/>
              </c:spPr>
              <c:txPr>
                <a:bodyPr rot="0" spcFirstLastPara="1" vertOverflow="ellipsis" vert="horz" wrap="square" anchor="ctr" anchorCtr="1"/>
                <a:lstStyle/>
                <a:p>
                  <a:pPr>
                    <a:defRPr sz="105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F16B-4493-85E0-40205D02931F}"/>
                </c:ext>
              </c:extLst>
            </c:dLbl>
            <c:dLbl>
              <c:idx val="1"/>
              <c:tx>
                <c:rich>
                  <a:bodyPr rot="0" spcFirstLastPara="1" vertOverflow="ellipsis" vert="horz" wrap="square" anchor="ctr" anchorCtr="1"/>
                  <a:lstStyle/>
                  <a:p>
                    <a:pPr>
                      <a:defRPr sz="1050" b="1" i="0" u="none" strike="noStrike" kern="1200" baseline="0">
                        <a:solidFill>
                          <a:schemeClr val="tx1"/>
                        </a:solidFill>
                        <a:latin typeface="+mn-lt"/>
                        <a:ea typeface="+mn-ea"/>
                        <a:cs typeface="+mn-cs"/>
                      </a:defRPr>
                    </a:pPr>
                    <a:fld id="{E204BA35-0D8E-45A4-A666-6662148DE6E8}" type="VALUE">
                      <a:rPr lang="en-US" b="1"/>
                      <a:pPr>
                        <a:defRPr b="1">
                          <a:solidFill>
                            <a:schemeClr val="tx1"/>
                          </a:solidFill>
                        </a:defRPr>
                      </a:pPr>
                      <a:t>[VALUE]</a:t>
                    </a:fld>
                    <a:endParaRPr lang="en-US"/>
                  </a:p>
                </c:rich>
              </c:tx>
              <c:spPr>
                <a:noFill/>
                <a:ln>
                  <a:noFill/>
                </a:ln>
                <a:effectLst/>
              </c:spPr>
              <c:txPr>
                <a:bodyPr rot="0" spcFirstLastPara="1" vertOverflow="ellipsis" vert="horz" wrap="square" anchor="ctr" anchorCtr="1"/>
                <a:lstStyle/>
                <a:p>
                  <a:pPr>
                    <a:defRPr sz="105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F16B-4493-85E0-40205D02931F}"/>
                </c:ext>
              </c:extLst>
            </c:dLbl>
            <c:dLbl>
              <c:idx val="2"/>
              <c:tx>
                <c:rich>
                  <a:bodyPr rot="0" spcFirstLastPara="1" vertOverflow="ellipsis" vert="horz" wrap="square" anchor="ctr" anchorCtr="1"/>
                  <a:lstStyle/>
                  <a:p>
                    <a:pPr>
                      <a:defRPr sz="1050" b="1" i="0" u="none" strike="noStrike" kern="1200" baseline="0">
                        <a:solidFill>
                          <a:schemeClr val="tx1"/>
                        </a:solidFill>
                        <a:latin typeface="+mn-lt"/>
                        <a:ea typeface="+mn-ea"/>
                        <a:cs typeface="+mn-cs"/>
                      </a:defRPr>
                    </a:pPr>
                    <a:fld id="{3B7CA624-7FB7-4A39-890F-322D2F78A56F}" type="VALUE">
                      <a:rPr lang="en-US" b="1"/>
                      <a:pPr>
                        <a:defRPr b="1">
                          <a:solidFill>
                            <a:schemeClr val="tx1"/>
                          </a:solidFill>
                        </a:defRPr>
                      </a:pPr>
                      <a:t>[VALUE]</a:t>
                    </a:fld>
                    <a:endParaRPr lang="en-US"/>
                  </a:p>
                </c:rich>
              </c:tx>
              <c:spPr>
                <a:noFill/>
                <a:ln>
                  <a:noFill/>
                </a:ln>
                <a:effectLst/>
              </c:spPr>
              <c:txPr>
                <a:bodyPr rot="0" spcFirstLastPara="1" vertOverflow="ellipsis" vert="horz" wrap="square" anchor="ctr" anchorCtr="1"/>
                <a:lstStyle/>
                <a:p>
                  <a:pPr>
                    <a:defRPr sz="105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F16B-4493-85E0-40205D02931F}"/>
                </c:ext>
              </c:extLst>
            </c:dLbl>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LO #1</c:v>
                </c:pt>
                <c:pt idx="1">
                  <c:v>LO #2</c:v>
                </c:pt>
                <c:pt idx="2">
                  <c:v>LO #3</c:v>
                </c:pt>
              </c:strCache>
            </c:strRef>
          </c:cat>
          <c:val>
            <c:numRef>
              <c:f>Sheet1!$C$2:$C$4</c:f>
              <c:numCache>
                <c:formatCode>0%</c:formatCode>
                <c:ptCount val="3"/>
                <c:pt idx="0">
                  <c:v>0.45</c:v>
                </c:pt>
                <c:pt idx="1">
                  <c:v>0.61</c:v>
                </c:pt>
                <c:pt idx="2">
                  <c:v>0.56000000000000005</c:v>
                </c:pt>
              </c:numCache>
            </c:numRef>
          </c:val>
          <c:extLst>
            <c:ext xmlns:c16="http://schemas.microsoft.com/office/drawing/2014/chart" uri="{C3380CC4-5D6E-409C-BE32-E72D297353CC}">
              <c16:uniqueId val="{00000008-F16B-4493-85E0-40205D02931F}"/>
            </c:ext>
          </c:extLst>
        </c:ser>
        <c:ser>
          <c:idx val="2"/>
          <c:order val="2"/>
          <c:tx>
            <c:strRef>
              <c:f>Sheet1!$D$1</c:f>
              <c:strCache>
                <c:ptCount val="1"/>
                <c:pt idx="0">
                  <c:v>Remaining Gaps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LO #1</c:v>
                </c:pt>
                <c:pt idx="1">
                  <c:v>LO #2</c:v>
                </c:pt>
                <c:pt idx="2">
                  <c:v>LO #3</c:v>
                </c:pt>
              </c:strCache>
            </c:strRef>
          </c:cat>
          <c:val>
            <c:numRef>
              <c:f>Sheet1!$D$2:$D$4</c:f>
              <c:numCache>
                <c:formatCode>0%</c:formatCode>
                <c:ptCount val="3"/>
                <c:pt idx="0">
                  <c:v>0.55000000000000004</c:v>
                </c:pt>
                <c:pt idx="1">
                  <c:v>0.39</c:v>
                </c:pt>
                <c:pt idx="2">
                  <c:v>0.44</c:v>
                </c:pt>
              </c:numCache>
            </c:numRef>
          </c:val>
          <c:extLst>
            <c:ext xmlns:c16="http://schemas.microsoft.com/office/drawing/2014/chart" uri="{C3380CC4-5D6E-409C-BE32-E72D297353CC}">
              <c16:uniqueId val="{00000009-F16B-4493-85E0-40205D02931F}"/>
            </c:ext>
          </c:extLst>
        </c:ser>
        <c:dLbls>
          <c:dLblPos val="outEnd"/>
          <c:showLegendKey val="0"/>
          <c:showVal val="1"/>
          <c:showCatName val="0"/>
          <c:showSerName val="0"/>
          <c:showPercent val="0"/>
          <c:showBubbleSize val="0"/>
        </c:dLbls>
        <c:gapWidth val="219"/>
        <c:axId val="996314416"/>
        <c:axId val="996314960"/>
      </c:barChart>
      <c:catAx>
        <c:axId val="996314416"/>
        <c:scaling>
          <c:orientation val="minMax"/>
        </c:scaling>
        <c:delete val="1"/>
        <c:axPos val="b"/>
        <c:numFmt formatCode="General" sourceLinked="1"/>
        <c:majorTickMark val="none"/>
        <c:minorTickMark val="none"/>
        <c:tickLblPos val="nextTo"/>
        <c:crossAx val="996314960"/>
        <c:crosses val="autoZero"/>
        <c:auto val="0"/>
        <c:lblAlgn val="ctr"/>
        <c:lblOffset val="100"/>
        <c:tickLblSkip val="1"/>
        <c:noMultiLvlLbl val="1"/>
      </c:catAx>
      <c:valAx>
        <c:axId val="996314960"/>
        <c:scaling>
          <c:orientation val="minMax"/>
          <c:max val="1"/>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r>
                  <a:rPr lang="en-US"/>
                  <a:t>Absolute</a:t>
                </a:r>
                <a:r>
                  <a:rPr lang="en-US" baseline="0"/>
                  <a:t> Percentage Gains </a:t>
                </a:r>
                <a:endParaRPr lang="en-US"/>
              </a:p>
            </c:rich>
          </c:tx>
          <c:layout>
            <c:manualLayout>
              <c:xMode val="edge"/>
              <c:yMode val="edge"/>
              <c:x val="1.1985018726591761E-2"/>
              <c:y val="5.4193332216451638E-2"/>
            </c:manualLayout>
          </c:layout>
          <c:overlay val="0"/>
          <c:spPr>
            <a:noFill/>
            <a:ln>
              <a:noFill/>
            </a:ln>
            <a:effectLst/>
          </c:spPr>
          <c:txPr>
            <a:bodyPr rot="-54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crossAx val="996314416"/>
        <c:crosses val="autoZero"/>
        <c:crossBetween val="between"/>
        <c:majorUnit val="0.2"/>
      </c:valAx>
      <c:spPr>
        <a:noFill/>
        <a:ln>
          <a:noFill/>
        </a:ln>
        <a:effectLst/>
      </c:spPr>
    </c:plotArea>
    <c:legend>
      <c:legendPos val="t"/>
      <c:legendEntry>
        <c:idx val="0"/>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legendEntry>
      <c:layout>
        <c:manualLayout>
          <c:xMode val="edge"/>
          <c:yMode val="edge"/>
          <c:x val="9.115450901529186E-2"/>
          <c:y val="5.8402492641436259E-2"/>
          <c:w val="0.85949564445105209"/>
          <c:h val="0.11912237748337955"/>
        </c:manualLayout>
      </c:layout>
      <c:overlay val="0"/>
      <c:spPr>
        <a:solidFill>
          <a:schemeClr val="bg1"/>
        </a:solidFill>
        <a:ln>
          <a:noFill/>
        </a:ln>
        <a:effectLst/>
      </c:spPr>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sz="1050"/>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US" sz="1600" b="1"/>
              <a:t>Attendance</a:t>
            </a:r>
            <a:r>
              <a:rPr lang="en-US" sz="1600" b="1" baseline="0"/>
              <a:t> (% and n value)</a:t>
            </a:r>
            <a:endParaRPr lang="en-US" sz="1600" b="1"/>
          </a:p>
        </c:rich>
      </c:tx>
      <c:layout>
        <c:manualLayout>
          <c:xMode val="edge"/>
          <c:yMode val="edge"/>
          <c:x val="0.1473040699369913"/>
          <c:y val="0"/>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7034612789637243"/>
          <c:y val="0.12140230414333432"/>
          <c:w val="0.65447081628109938"/>
          <c:h val="0.75144541909883866"/>
        </c:manualLayout>
      </c:layout>
      <c:pieChart>
        <c:varyColors val="1"/>
        <c:ser>
          <c:idx val="0"/>
          <c:order val="0"/>
          <c:tx>
            <c:strRef>
              <c:f>Sheet1!$B$1</c:f>
              <c:strCache>
                <c:ptCount val="1"/>
                <c:pt idx="0">
                  <c:v>percentage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AD8-4489-833C-D0A38F808AB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AD8-4489-833C-D0A38F808AB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AD8-4489-833C-D0A38F808AB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AD8-4489-833C-D0A38F808AB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AD8-4489-833C-D0A38F808AB3}"/>
              </c:ext>
            </c:extLst>
          </c:dPt>
          <c:dLbls>
            <c:dLbl>
              <c:idx val="0"/>
              <c:layout>
                <c:manualLayout>
                  <c:x val="-0.22270872915050796"/>
                  <c:y val="0"/>
                </c:manualLayout>
              </c:layout>
              <c:tx>
                <c:rich>
                  <a:bodyPr/>
                  <a:lstStyle/>
                  <a:p>
                    <a:fld id="{7DE7EA93-FD9C-4231-BEE3-8265E908EABA}" type="PERCENTAGE">
                      <a:rPr lang="en-US" smtClean="0"/>
                      <a:pPr/>
                      <a:t>[PERCENTAGE]</a:t>
                    </a:fld>
                    <a:r>
                      <a:rPr lang="en-US"/>
                      <a:t>, 100</a:t>
                    </a:r>
                  </a:p>
                </c:rich>
              </c:tx>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7AD8-4489-833C-D0A38F808AB3}"/>
                </c:ext>
              </c:extLst>
            </c:dLbl>
            <c:dLbl>
              <c:idx val="1"/>
              <c:layout>
                <c:manualLayout>
                  <c:x val="0.12458741682057989"/>
                  <c:y val="-0.14456999125109363"/>
                </c:manualLayout>
              </c:layout>
              <c:tx>
                <c:rich>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fld id="{929DE574-885E-4044-B378-37ACCA331D5E}" type="VALUE">
                      <a:rPr lang="en-US" smtClean="0"/>
                      <a:pPr>
                        <a:defRPr/>
                      </a:pPr>
                      <a:t>[VALUE]</a:t>
                    </a:fld>
                    <a:r>
                      <a:rPr lang="en-US"/>
                      <a:t>, 50</a:t>
                    </a:r>
                  </a:p>
                </c:rich>
              </c:tx>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7AD8-4489-833C-D0A38F808AB3}"/>
                </c:ext>
              </c:extLst>
            </c:dLbl>
            <c:dLbl>
              <c:idx val="2"/>
              <c:layout>
                <c:manualLayout>
                  <c:x val="0.18480302052863667"/>
                  <c:y val="3.8228346456692913E-3"/>
                </c:manualLayout>
              </c:layout>
              <c:tx>
                <c:rich>
                  <a:bodyPr/>
                  <a:lstStyle/>
                  <a:p>
                    <a:fld id="{69555DE1-567C-4307-AC30-A451BE6DCC9D}" type="VALUE">
                      <a:rPr lang="en-US" smtClean="0"/>
                      <a:pPr/>
                      <a:t>[VALUE]</a:t>
                    </a:fld>
                    <a:r>
                      <a:rPr lang="en-US"/>
                      <a:t>, 25</a:t>
                    </a:r>
                  </a:p>
                </c:rich>
              </c:tx>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7AD8-4489-833C-D0A38F808AB3}"/>
                </c:ext>
              </c:extLst>
            </c:dLbl>
            <c:dLbl>
              <c:idx val="3"/>
              <c:layout>
                <c:manualLayout>
                  <c:x val="0.15777440371512649"/>
                  <c:y val="6.3888888888888884E-2"/>
                </c:manualLayout>
              </c:layout>
              <c:tx>
                <c:rich>
                  <a:bodyPr/>
                  <a:lstStyle/>
                  <a:p>
                    <a:fld id="{5DE46C06-5C4B-4D9B-A4ED-D3BE0AA9B996}" type="VALUE">
                      <a:rPr lang="en-US" smtClean="0"/>
                      <a:pPr/>
                      <a:t>[VALUE]</a:t>
                    </a:fld>
                    <a:r>
                      <a:rPr lang="en-US"/>
                      <a:t>, 25</a:t>
                    </a:r>
                  </a:p>
                </c:rich>
              </c:tx>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7AD8-4489-833C-D0A38F808AB3}"/>
                </c:ext>
              </c:extLst>
            </c:dLbl>
            <c:dLbl>
              <c:idx val="4"/>
              <c:layout>
                <c:manualLayout>
                  <c:x val="8.9385013564983726E-2"/>
                  <c:y val="8.2291338582677162E-2"/>
                </c:manualLayout>
              </c:layout>
              <c:tx>
                <c:rich>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fld id="{684145C2-7328-4FC6-AC0D-9E840CEDBF85}" type="VALUE">
                      <a:rPr lang="en-US" smtClean="0"/>
                      <a:pPr>
                        <a:defRPr/>
                      </a:pPr>
                      <a:t>[VALUE]</a:t>
                    </a:fld>
                    <a:r>
                      <a:rPr lang="en-US"/>
                      <a:t>, 25</a:t>
                    </a:r>
                  </a:p>
                </c:rich>
              </c:tx>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7AD8-4489-833C-D0A38F808AB3}"/>
                </c:ext>
              </c:extLst>
            </c:dLbl>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MD/DO</c:v>
                </c:pt>
                <c:pt idx="1">
                  <c:v>Nurse/NP</c:v>
                </c:pt>
                <c:pt idx="2">
                  <c:v>PA</c:v>
                </c:pt>
                <c:pt idx="3">
                  <c:v>Pharm</c:v>
                </c:pt>
                <c:pt idx="4">
                  <c:v>Other</c:v>
                </c:pt>
              </c:strCache>
            </c:strRef>
          </c:cat>
          <c:val>
            <c:numRef>
              <c:f>Sheet1!$B$2:$B$6</c:f>
              <c:numCache>
                <c:formatCode>0%</c:formatCode>
                <c:ptCount val="5"/>
                <c:pt idx="0">
                  <c:v>0.5</c:v>
                </c:pt>
                <c:pt idx="1">
                  <c:v>0.2</c:v>
                </c:pt>
                <c:pt idx="2">
                  <c:v>0.1</c:v>
                </c:pt>
                <c:pt idx="3">
                  <c:v>0.1</c:v>
                </c:pt>
                <c:pt idx="4">
                  <c:v>0.1</c:v>
                </c:pt>
              </c:numCache>
            </c:numRef>
          </c:val>
          <c:extLst>
            <c:ext xmlns:c16="http://schemas.microsoft.com/office/drawing/2014/chart" uri="{C3380CC4-5D6E-409C-BE32-E72D297353CC}">
              <c16:uniqueId val="{0000000C-7AD8-4489-833C-D0A38F808AB3}"/>
            </c:ext>
          </c:extLst>
        </c:ser>
        <c:ser>
          <c:idx val="1"/>
          <c:order val="1"/>
          <c:tx>
            <c:strRef>
              <c:f>Sheet1!$C$1</c:f>
              <c:strCache>
                <c:ptCount val="1"/>
                <c:pt idx="0">
                  <c:v>Value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B-0581-4C66-A42B-394380A2141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D-0581-4C66-A42B-394380A2141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F-0581-4C66-A42B-394380A2141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1-0581-4C66-A42B-394380A2141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3-0581-4C66-A42B-394380A21417}"/>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MD/DO</c:v>
                </c:pt>
                <c:pt idx="1">
                  <c:v>Nurse/NP</c:v>
                </c:pt>
                <c:pt idx="2">
                  <c:v>PA</c:v>
                </c:pt>
                <c:pt idx="3">
                  <c:v>Pharm</c:v>
                </c:pt>
                <c:pt idx="4">
                  <c:v>Other</c:v>
                </c:pt>
              </c:strCache>
            </c:strRef>
          </c:cat>
          <c:val>
            <c:numRef>
              <c:f>Sheet1!$C$2:$C$6</c:f>
              <c:numCache>
                <c:formatCode>General</c:formatCode>
                <c:ptCount val="5"/>
                <c:pt idx="0">
                  <c:v>100</c:v>
                </c:pt>
                <c:pt idx="1">
                  <c:v>50</c:v>
                </c:pt>
                <c:pt idx="2">
                  <c:v>10</c:v>
                </c:pt>
                <c:pt idx="3">
                  <c:v>20</c:v>
                </c:pt>
                <c:pt idx="4">
                  <c:v>10</c:v>
                </c:pt>
              </c:numCache>
            </c:numRef>
          </c:val>
          <c:extLst>
            <c:ext xmlns:c16="http://schemas.microsoft.com/office/drawing/2014/chart" uri="{C3380CC4-5D6E-409C-BE32-E72D297353CC}">
              <c16:uniqueId val="{0000000E-7AD8-4489-833C-D0A38F808AB3}"/>
            </c:ext>
          </c:extLst>
        </c:ser>
        <c:dLbls>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
          <c:y val="0.82414851268591427"/>
          <c:w val="0.99768135985648521"/>
          <c:h val="0.1647403762029746"/>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 of learners</c:v>
                </c:pt>
              </c:strCache>
            </c:strRef>
          </c:tx>
          <c:spPr>
            <a:solidFill>
              <a:schemeClr val="accent1"/>
            </a:solidFill>
            <a:ln>
              <a:noFill/>
            </a:ln>
            <a:effectLst/>
          </c:spPr>
          <c:invertIfNegative val="0"/>
          <c:cat>
            <c:strRef>
              <c:f>Sheet1!$A$2:$A$5</c:f>
              <c:strCache>
                <c:ptCount val="4"/>
                <c:pt idx="0">
                  <c:v>Planned Change 4</c:v>
                </c:pt>
                <c:pt idx="1">
                  <c:v>Planned Change 3</c:v>
                </c:pt>
                <c:pt idx="2">
                  <c:v>Planned Change 2</c:v>
                </c:pt>
                <c:pt idx="3">
                  <c:v>Planned Change 1</c:v>
                </c:pt>
              </c:strCache>
            </c:strRef>
          </c:cat>
          <c:val>
            <c:numRef>
              <c:f>Sheet1!$B$2:$B$5</c:f>
              <c:numCache>
                <c:formatCode>General</c:formatCode>
                <c:ptCount val="4"/>
                <c:pt idx="0">
                  <c:v>20</c:v>
                </c:pt>
                <c:pt idx="1">
                  <c:v>100</c:v>
                </c:pt>
                <c:pt idx="2">
                  <c:v>50</c:v>
                </c:pt>
                <c:pt idx="3">
                  <c:v>75</c:v>
                </c:pt>
              </c:numCache>
            </c:numRef>
          </c:val>
          <c:extLst>
            <c:ext xmlns:c16="http://schemas.microsoft.com/office/drawing/2014/chart" uri="{C3380CC4-5D6E-409C-BE32-E72D297353CC}">
              <c16:uniqueId val="{00000000-4C04-42F0-913F-6ED356A94750}"/>
            </c:ext>
          </c:extLst>
        </c:ser>
        <c:dLbls>
          <c:showLegendKey val="0"/>
          <c:showVal val="0"/>
          <c:showCatName val="0"/>
          <c:showSerName val="0"/>
          <c:showPercent val="0"/>
          <c:showBubbleSize val="0"/>
        </c:dLbls>
        <c:gapWidth val="182"/>
        <c:axId val="833787560"/>
        <c:axId val="833791824"/>
      </c:barChart>
      <c:catAx>
        <c:axId val="8337875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33791824"/>
        <c:crosses val="autoZero"/>
        <c:auto val="1"/>
        <c:lblAlgn val="ctr"/>
        <c:lblOffset val="100"/>
        <c:noMultiLvlLbl val="0"/>
      </c:catAx>
      <c:valAx>
        <c:axId val="8337918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337875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0.10039</cdr:x>
      <cdr:y>0.65251</cdr:y>
    </cdr:from>
    <cdr:to>
      <cdr:x>0.37753</cdr:x>
      <cdr:y>0.95206</cdr:y>
    </cdr:to>
    <cdr:sp macro="" textlink="">
      <cdr:nvSpPr>
        <cdr:cNvPr id="2" name="TextBox 44">
          <a:extLst xmlns:a="http://schemas.openxmlformats.org/drawingml/2006/main">
            <a:ext uri="{FF2B5EF4-FFF2-40B4-BE49-F238E27FC236}">
              <a16:creationId xmlns:a16="http://schemas.microsoft.com/office/drawing/2014/main" id="{2B085C64-4CC6-4A48-AC49-1F6AFC40FA78}"/>
            </a:ext>
          </a:extLst>
        </cdr:cNvPr>
        <cdr:cNvSpPr txBox="1"/>
      </cdr:nvSpPr>
      <cdr:spPr>
        <a:xfrm xmlns:a="http://schemas.openxmlformats.org/drawingml/2006/main">
          <a:off x="425515" y="2044779"/>
          <a:ext cx="1174685" cy="938719"/>
        </a:xfrm>
        <a:prstGeom xmlns:a="http://schemas.openxmlformats.org/drawingml/2006/main" prst="rect">
          <a:avLst/>
        </a:prstGeom>
        <a:solidFill xmlns:a="http://schemas.openxmlformats.org/drawingml/2006/main">
          <a:schemeClr val="bg1"/>
        </a:solidFill>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solidFill>
                <a:srgbClr val="595454"/>
              </a:solidFill>
              <a:cs typeface="Arial" panose="020B0604020202020204" pitchFamily="34" charset="0"/>
            </a:rPr>
            <a:t>X</a:t>
          </a:r>
          <a:r>
            <a:rPr kumimoji="0" lang="en-US" sz="1100" b="1" i="0" u="none" strike="noStrike" kern="1200" cap="none" spc="0" normalizeH="0" baseline="0" noProof="0" dirty="0">
              <a:ln>
                <a:noFill/>
              </a:ln>
              <a:solidFill>
                <a:srgbClr val="595454"/>
              </a:solidFill>
              <a:effectLst/>
              <a:uLnTx/>
              <a:uFillTx/>
              <a:cs typeface="Arial" panose="020B0604020202020204" pitchFamily="34" charset="0"/>
            </a:rPr>
            <a:t>% </a:t>
          </a:r>
        </a:p>
        <a:p xmlns:a="http://schemas.openxmlformats.org/drawingml/2006/main">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95454"/>
              </a:solidFill>
              <a:effectLst/>
              <a:uLnTx/>
              <a:uFillTx/>
              <a:cs typeface="Arial" panose="020B0604020202020204" pitchFamily="34" charset="0"/>
            </a:rPr>
            <a:t>Improvement </a:t>
          </a:r>
        </a:p>
        <a:p xmlns:a="http://schemas.openxmlformats.org/drawingml/2006/main">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95454"/>
              </a:solidFill>
              <a:effectLst/>
              <a:uLnTx/>
              <a:uFillTx/>
              <a:cs typeface="Arial" panose="020B0604020202020204" pitchFamily="34" charset="0"/>
            </a:rPr>
            <a:t>in knowledge/ competence/ confidence</a:t>
          </a:r>
        </a:p>
      </cdr:txBody>
    </cdr:sp>
  </cdr:relSizeAnchor>
  <cdr:relSizeAnchor xmlns:cdr="http://schemas.openxmlformats.org/drawingml/2006/chartDrawing">
    <cdr:from>
      <cdr:x>0.71685</cdr:x>
      <cdr:y>0.64339</cdr:y>
    </cdr:from>
    <cdr:to>
      <cdr:x>1</cdr:x>
      <cdr:y>0.94294</cdr:y>
    </cdr:to>
    <cdr:sp macro="" textlink="">
      <cdr:nvSpPr>
        <cdr:cNvPr id="3" name="TextBox 44">
          <a:extLst xmlns:a="http://schemas.openxmlformats.org/drawingml/2006/main">
            <a:ext uri="{FF2B5EF4-FFF2-40B4-BE49-F238E27FC236}">
              <a16:creationId xmlns:a16="http://schemas.microsoft.com/office/drawing/2014/main" id="{9503DA73-2053-4255-8D92-ADADC4CC308B}"/>
            </a:ext>
          </a:extLst>
        </cdr:cNvPr>
        <cdr:cNvSpPr txBox="1"/>
      </cdr:nvSpPr>
      <cdr:spPr>
        <a:xfrm xmlns:a="http://schemas.openxmlformats.org/drawingml/2006/main">
          <a:off x="3038476" y="2016204"/>
          <a:ext cx="1200149" cy="938719"/>
        </a:xfrm>
        <a:prstGeom xmlns:a="http://schemas.openxmlformats.org/drawingml/2006/main" prst="rect">
          <a:avLst/>
        </a:prstGeom>
        <a:solidFill xmlns:a="http://schemas.openxmlformats.org/drawingml/2006/main">
          <a:schemeClr val="bg1"/>
        </a:solidFill>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lvl="0" algn="ctr" rtl="0">
            <a:defRPr/>
          </a:pPr>
          <a:r>
            <a:rPr lang="en-US" b="1" dirty="0">
              <a:solidFill>
                <a:srgbClr val="595454"/>
              </a:solidFill>
              <a:cs typeface="Arial" panose="020B0604020202020204" pitchFamily="34" charset="0"/>
            </a:rPr>
            <a:t>X</a:t>
          </a:r>
          <a:r>
            <a:rPr lang="en-US" b="1" kern="1200" dirty="0">
              <a:solidFill>
                <a:srgbClr val="595454"/>
              </a:solidFill>
              <a:cs typeface="Arial" panose="020B0604020202020204" pitchFamily="34" charset="0"/>
            </a:rPr>
            <a:t>% </a:t>
          </a:r>
        </a:p>
        <a:p xmlns:a="http://schemas.openxmlformats.org/drawingml/2006/main">
          <a:pPr lvl="0" algn="ctr" rtl="0">
            <a:defRPr/>
          </a:pPr>
          <a:r>
            <a:rPr lang="en-US" kern="1200" dirty="0">
              <a:solidFill>
                <a:srgbClr val="595454"/>
              </a:solidFill>
              <a:cs typeface="Arial" panose="020B0604020202020204" pitchFamily="34" charset="0"/>
            </a:rPr>
            <a:t>Improvement </a:t>
          </a:r>
        </a:p>
        <a:p xmlns:a="http://schemas.openxmlformats.org/drawingml/2006/main">
          <a:pPr lvl="0" algn="ctr" rtl="0">
            <a:defRPr/>
          </a:pPr>
          <a:r>
            <a:rPr lang="en-US" kern="1200" dirty="0">
              <a:solidFill>
                <a:srgbClr val="595454"/>
              </a:solidFill>
              <a:cs typeface="Arial" panose="020B0604020202020204" pitchFamily="34" charset="0"/>
            </a:rPr>
            <a:t>in knowledge/ competence/ confidence</a:t>
          </a:r>
          <a:endParaRPr kumimoji="0" lang="en-US" b="0" i="0" u="none" strike="noStrike" kern="1200" cap="none" spc="0" normalizeH="0" baseline="0" noProof="0" dirty="0">
            <a:ln>
              <a:noFill/>
            </a:ln>
            <a:solidFill>
              <a:srgbClr val="595454"/>
            </a:solidFill>
            <a:effectLst/>
            <a:uLnTx/>
            <a:uFillTx/>
            <a:cs typeface="Arial" panose="020B0604020202020204" pitchFamily="34" charset="0"/>
          </a:endParaRPr>
        </a:p>
      </cdr:txBody>
    </cdr:sp>
  </cdr:relSizeAnchor>
  <cdr:relSizeAnchor xmlns:cdr="http://schemas.openxmlformats.org/drawingml/2006/chartDrawing">
    <cdr:from>
      <cdr:x>0.42813</cdr:x>
      <cdr:y>0.64643</cdr:y>
    </cdr:from>
    <cdr:to>
      <cdr:x>0.68764</cdr:x>
      <cdr:y>0.94598</cdr:y>
    </cdr:to>
    <cdr:sp macro="" textlink="">
      <cdr:nvSpPr>
        <cdr:cNvPr id="5" name="TextBox 44">
          <a:extLst xmlns:a="http://schemas.openxmlformats.org/drawingml/2006/main">
            <a:ext uri="{FF2B5EF4-FFF2-40B4-BE49-F238E27FC236}">
              <a16:creationId xmlns:a16="http://schemas.microsoft.com/office/drawing/2014/main" id="{F722934C-F333-4F39-8CDE-A2E4871842FB}"/>
            </a:ext>
          </a:extLst>
        </cdr:cNvPr>
        <cdr:cNvSpPr txBox="1"/>
      </cdr:nvSpPr>
      <cdr:spPr>
        <a:xfrm xmlns:a="http://schemas.openxmlformats.org/drawingml/2006/main">
          <a:off x="1814681" y="2025729"/>
          <a:ext cx="1099969" cy="938719"/>
        </a:xfrm>
        <a:prstGeom xmlns:a="http://schemas.openxmlformats.org/drawingml/2006/main" prst="rect">
          <a:avLst/>
        </a:prstGeom>
        <a:solidFill xmlns:a="http://schemas.openxmlformats.org/drawingml/2006/main">
          <a:schemeClr val="bg1"/>
        </a:solidFill>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lvl="0" algn="ctr" rtl="0">
            <a:defRPr/>
          </a:pPr>
          <a:r>
            <a:rPr lang="en-US" b="1" dirty="0">
              <a:solidFill>
                <a:srgbClr val="595454"/>
              </a:solidFill>
              <a:cs typeface="Arial" panose="020B0604020202020204" pitchFamily="34" charset="0"/>
            </a:rPr>
            <a:t>X</a:t>
          </a:r>
          <a:r>
            <a:rPr lang="en-US" b="1" kern="1200" dirty="0">
              <a:solidFill>
                <a:srgbClr val="595454"/>
              </a:solidFill>
              <a:cs typeface="Arial" panose="020B0604020202020204" pitchFamily="34" charset="0"/>
            </a:rPr>
            <a:t>% </a:t>
          </a:r>
        </a:p>
        <a:p xmlns:a="http://schemas.openxmlformats.org/drawingml/2006/main">
          <a:pPr lvl="0" algn="ctr" rtl="0">
            <a:defRPr/>
          </a:pPr>
          <a:r>
            <a:rPr lang="en-US" kern="1200" dirty="0">
              <a:solidFill>
                <a:srgbClr val="595454"/>
              </a:solidFill>
              <a:cs typeface="Arial" panose="020B0604020202020204" pitchFamily="34" charset="0"/>
            </a:rPr>
            <a:t>Improvement  </a:t>
          </a:r>
        </a:p>
        <a:p xmlns:a="http://schemas.openxmlformats.org/drawingml/2006/main">
          <a:pPr lvl="0" algn="ctr" rtl="0">
            <a:defRPr/>
          </a:pPr>
          <a:r>
            <a:rPr lang="en-US" kern="1200" dirty="0">
              <a:solidFill>
                <a:srgbClr val="595454"/>
              </a:solidFill>
              <a:cs typeface="Arial" panose="020B0604020202020204" pitchFamily="34" charset="0"/>
            </a:rPr>
            <a:t>in knowledge/ competence/ confidence</a:t>
          </a:r>
          <a:endParaRPr kumimoji="0" lang="en-US" b="0" i="0" u="none" strike="noStrike" kern="1200" cap="none" spc="0" normalizeH="0" baseline="0" noProof="0" dirty="0">
            <a:ln>
              <a:noFill/>
            </a:ln>
            <a:solidFill>
              <a:srgbClr val="595454"/>
            </a:solidFill>
            <a:effectLst/>
            <a:uLnTx/>
            <a:uFillTx/>
            <a:cs typeface="Arial" panose="020B0604020202020204" pitchFamily="34" charset="0"/>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0.54778</cdr:x>
      <cdr:y>0.10698</cdr:y>
    </cdr:from>
    <cdr:to>
      <cdr:x>0.62855</cdr:x>
      <cdr:y>0.15637</cdr:y>
    </cdr:to>
    <cdr:sp macro="" textlink="">
      <cdr:nvSpPr>
        <cdr:cNvPr id="3" name="TextBox 2">
          <a:extLst xmlns:a="http://schemas.openxmlformats.org/drawingml/2006/main">
            <a:ext uri="{FF2B5EF4-FFF2-40B4-BE49-F238E27FC236}">
              <a16:creationId xmlns:a16="http://schemas.microsoft.com/office/drawing/2014/main" id="{7F4FBD5C-F79A-4682-B73C-8062F741EE59}"/>
            </a:ext>
          </a:extLst>
        </cdr:cNvPr>
        <cdr:cNvSpPr txBox="1"/>
      </cdr:nvSpPr>
      <cdr:spPr>
        <a:xfrm xmlns:a="http://schemas.openxmlformats.org/drawingml/2006/main">
          <a:off x="4669719" y="489126"/>
          <a:ext cx="688623" cy="225778"/>
        </a:xfrm>
        <a:prstGeom xmlns:a="http://schemas.openxmlformats.org/drawingml/2006/main" prst="rect">
          <a:avLst/>
        </a:prstGeom>
        <a:noFill xmlns:a="http://schemas.openxmlformats.org/drawingml/2006/main"/>
      </cdr:spPr>
      <cdr:txBody>
        <a:bodyPr xmlns:a="http://schemas.openxmlformats.org/drawingml/2006/main" vertOverflow="clip" wrap="square" lIns="0" tIns="0" rIns="0" bIns="0" rtlCol="0">
          <a:noAutofit/>
        </a:bodyPr>
        <a:lstStyle xmlns:a="http://schemas.openxmlformats.org/drawingml/2006/main"/>
        <a:p xmlns:a="http://schemas.openxmlformats.org/drawingml/2006/main">
          <a:pPr>
            <a:lnSpc>
              <a:spcPct val="100000"/>
            </a:lnSpc>
            <a:spcBef>
              <a:spcPts val="1200"/>
            </a:spcBef>
            <a:buSzPct val="100000"/>
          </a:pPr>
          <a:r>
            <a:rPr lang="en-US" sz="1600" dirty="0">
              <a:solidFill>
                <a:schemeClr val="bg1"/>
              </a:solidFill>
            </a:rPr>
            <a:t>XXX = n</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10/13/24</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10/13/24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Trebuchet MS" panose="020B0603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Trebuchet MS" panose="020B0603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Trebuchet MS" panose="020B0603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Trebuchet MS" panose="020B0603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Trebuchet MS" panose="020B0603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Trebuchet MS" panose="020B0603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Trebuchet MS" panose="020B0603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Trebuchet MS" panose="020B0603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Trebuchet MS" panose="020B0603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Ensure you are also completing the outcomes module on CyberGrants with each outcomes report. -Done</a:t>
            </a:r>
          </a:p>
          <a:p>
            <a:r>
              <a:rPr lang="en-US"/>
              <a:t>Label report with the timing of the report-Done </a:t>
            </a:r>
          </a:p>
          <a:p>
            <a:endParaRPr lang="en-US"/>
          </a:p>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3</a:t>
            </a:fld>
            <a:endParaRPr lang="en-US"/>
          </a:p>
        </p:txBody>
      </p:sp>
    </p:spTree>
    <p:extLst>
      <p:ext uri="{BB962C8B-B14F-4D97-AF65-F5344CB8AC3E}">
        <p14:creationId xmlns:p14="http://schemas.microsoft.com/office/powerpoint/2010/main" val="592609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solidFill>
                  <a:srgbClr val="000000"/>
                </a:solidFill>
                <a:latin typeface="+mn-lt"/>
              </a:rPr>
              <a:t>1. We understand that not all of the information here will be available within the first 5 days following a live program. Please include what is available and remember to include it information in the forthcoming outcomes reports.</a:t>
            </a:r>
          </a:p>
          <a:p>
            <a:pPr marL="0" indent="0">
              <a:buNone/>
            </a:pPr>
            <a:endParaRPr lang="en-US" dirty="0">
              <a:solidFill>
                <a:srgbClr val="000000"/>
              </a:solidFill>
              <a:latin typeface="+mn-lt"/>
            </a:endParaRPr>
          </a:p>
          <a:p>
            <a:pPr marL="0" indent="0">
              <a:buNone/>
            </a:pPr>
            <a:r>
              <a:rPr lang="en-US" dirty="0">
                <a:solidFill>
                  <a:srgbClr val="000000"/>
                </a:solidFill>
                <a:latin typeface="+mn-lt"/>
              </a:rPr>
              <a:t>2. The start and end dates requested here are for the programs and not the date of the data</a:t>
            </a:r>
          </a:p>
          <a:p>
            <a:pPr marL="0" indent="0">
              <a:buNone/>
            </a:pPr>
            <a:r>
              <a:rPr lang="en-US" dirty="0">
                <a:solidFill>
                  <a:srgbClr val="000000"/>
                </a:solidFill>
                <a:latin typeface="+mn-lt"/>
              </a:rPr>
              <a:t>At AIS there was a lot of talk about patient data. Although we are not asking specifically for patient data, we do ask for the number of potential patients impacted monthly. If you are gathering patient insights this outcomes report would be a great place to share that information with us in terms of needs and gaps. Please include any additional patient data that you have available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CB8535-DC0F-AF47-A510-8461A80C06B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12518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5</a:t>
            </a:fld>
            <a:endParaRPr lang="en-US"/>
          </a:p>
        </p:txBody>
      </p:sp>
    </p:spTree>
    <p:extLst>
      <p:ext uri="{BB962C8B-B14F-4D97-AF65-F5344CB8AC3E}">
        <p14:creationId xmlns:p14="http://schemas.microsoft.com/office/powerpoint/2010/main" val="3342502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10</a:t>
            </a:fld>
            <a:endParaRPr lang="en-US"/>
          </a:p>
        </p:txBody>
      </p:sp>
    </p:spTree>
    <p:extLst>
      <p:ext uri="{BB962C8B-B14F-4D97-AF65-F5344CB8AC3E}">
        <p14:creationId xmlns:p14="http://schemas.microsoft.com/office/powerpoint/2010/main" val="26045530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3" name="Text Placeholder 1">
            <a:extLst>
              <a:ext uri="{FF2B5EF4-FFF2-40B4-BE49-F238E27FC236}">
                <a16:creationId xmlns:a16="http://schemas.microsoft.com/office/drawing/2014/main" id="{692E5CDC-3F8F-AF4C-BDBB-F6335CB85FE8}"/>
              </a:ext>
            </a:extLst>
          </p:cNvPr>
          <p:cNvSpPr>
            <a:spLocks noGrp="1"/>
          </p:cNvSpPr>
          <p:nvPr>
            <p:ph type="body" sz="quarter" idx="10" hasCustomPrompt="1"/>
          </p:nvPr>
        </p:nvSpPr>
        <p:spPr>
          <a:xfrm>
            <a:off x="365760" y="365760"/>
            <a:ext cx="7543165" cy="457200"/>
          </a:xfrm>
        </p:spPr>
        <p:txBody>
          <a:bodyPr/>
          <a:lstStyle>
            <a:lvl1pPr marL="0" marR="0" indent="0" algn="l" defTabSz="914400" rtl="0" eaLnBrk="1" fontAlgn="auto" latinLnBrk="0" hangingPunct="1">
              <a:lnSpc>
                <a:spcPct val="100000"/>
              </a:lnSpc>
              <a:spcBef>
                <a:spcPts val="0"/>
              </a:spcBef>
              <a:spcAft>
                <a:spcPts val="0"/>
              </a:spcAft>
              <a:buClrTx/>
              <a:buSzTx/>
              <a:buFont typeface="Trebuchet MS" panose="020B0603020202020204" pitchFamily="34" charset="0"/>
              <a:buNone/>
              <a:tabLst/>
              <a:defRPr b="1"/>
            </a:lvl1pPr>
            <a:lvl2pPr marL="0" indent="0">
              <a:spcBef>
                <a:spcPts val="0"/>
              </a:spcBef>
              <a:buNone/>
              <a:defRPr b="1"/>
            </a:lvl2pPr>
            <a:lvl3pPr marL="0" indent="0">
              <a:spcBef>
                <a:spcPts val="0"/>
              </a:spcBef>
              <a:buNone/>
              <a:defRPr b="1"/>
            </a:lvl3pPr>
            <a:lvl4pPr marL="0" indent="0">
              <a:spcBef>
                <a:spcPts val="0"/>
              </a:spcBef>
              <a:buNone/>
              <a:defRPr b="1"/>
            </a:lvl4pPr>
            <a:lvl5pPr marL="0" indent="0">
              <a:spcBef>
                <a:spcPts val="0"/>
              </a:spcBef>
              <a:buNone/>
              <a:defRPr b="1"/>
            </a:lvl5pPr>
            <a:lvl6pPr marL="0" indent="0">
              <a:spcBef>
                <a:spcPts val="0"/>
              </a:spcBef>
              <a:buNone/>
              <a:defRPr b="1"/>
            </a:lvl6pPr>
            <a:lvl7pPr marL="0" indent="0">
              <a:spcBef>
                <a:spcPts val="0"/>
              </a:spcBef>
              <a:buNone/>
              <a:defRPr b="1"/>
            </a:lvl7pPr>
            <a:lvl8pPr marL="0" indent="0">
              <a:spcBef>
                <a:spcPts val="0"/>
              </a:spcBef>
              <a:buNone/>
              <a:defRPr b="1"/>
            </a:lvl8pPr>
            <a:lvl9pPr marL="0" indent="0">
              <a:spcBef>
                <a:spcPts val="0"/>
              </a:spcBef>
              <a:buNone/>
              <a:defRPr b="1"/>
            </a:lvl9pPr>
          </a:lstStyle>
          <a:p>
            <a:pPr lvl="0"/>
            <a:r>
              <a:rPr lang="en-US"/>
              <a:t>Division/Therapeutic Area [Edit here]</a:t>
            </a:r>
          </a:p>
        </p:txBody>
      </p:sp>
      <p:sp>
        <p:nvSpPr>
          <p:cNvPr id="2" name="Title 2">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365760" y="1554480"/>
            <a:ext cx="7543165" cy="2560320"/>
          </a:xfrm>
        </p:spPr>
        <p:txBody>
          <a:bodyPr anchor="t" anchorCtr="0"/>
          <a:lstStyle>
            <a:lvl1pPr algn="l">
              <a:defRPr sz="6000" b="0" spc="0" baseline="0"/>
            </a:lvl1pPr>
          </a:lstStyle>
          <a:p>
            <a:r>
              <a:rPr lang="en-US"/>
              <a:t>[Presentation title]</a:t>
            </a:r>
          </a:p>
        </p:txBody>
      </p:sp>
      <p:sp>
        <p:nvSpPr>
          <p:cNvPr id="3" name="Subtitle 3">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365758" y="4343400"/>
            <a:ext cx="7543800" cy="457200"/>
          </a:xfrm>
        </p:spPr>
        <p:txBody>
          <a:bodyPr>
            <a:noAutofit/>
          </a:bodyPr>
          <a:lstStyle>
            <a:lvl1pPr marL="0" indent="0" algn="l">
              <a:spcBef>
                <a:spcPts val="0"/>
              </a:spcBef>
              <a:buNone/>
              <a:defRPr sz="2000" b="1"/>
            </a:lvl1pPr>
            <a:lvl2pPr marL="0" indent="0" algn="l">
              <a:spcBef>
                <a:spcPts val="0"/>
              </a:spcBef>
              <a:buNone/>
              <a:defRPr sz="2000"/>
            </a:lvl2pPr>
            <a:lvl3pPr marL="0" indent="0" algn="l">
              <a:spcBef>
                <a:spcPts val="0"/>
              </a:spcBef>
              <a:buNone/>
              <a:defRPr sz="2000"/>
            </a:lvl3pPr>
            <a:lvl4pPr marL="0" indent="0" algn="l">
              <a:spcBef>
                <a:spcPts val="0"/>
              </a:spcBef>
              <a:buNone/>
              <a:defRPr sz="2000"/>
            </a:lvl4pPr>
            <a:lvl5pPr marL="0" indent="0" algn="l">
              <a:spcBef>
                <a:spcPts val="0"/>
              </a:spcBef>
              <a:buNone/>
              <a:defRPr sz="2000"/>
            </a:lvl5pPr>
            <a:lvl6pPr marL="0" indent="0" algn="l">
              <a:spcBef>
                <a:spcPts val="0"/>
              </a:spcBef>
              <a:buNone/>
              <a:defRPr sz="2000"/>
            </a:lvl6pPr>
            <a:lvl7pPr marL="0" indent="0" algn="l">
              <a:spcBef>
                <a:spcPts val="0"/>
              </a:spcBef>
              <a:buNone/>
              <a:defRPr sz="2000"/>
            </a:lvl7pPr>
            <a:lvl8pPr marL="0" indent="0" algn="l">
              <a:spcBef>
                <a:spcPts val="0"/>
              </a:spcBef>
              <a:buNone/>
              <a:defRPr sz="2000"/>
            </a:lvl8pPr>
            <a:lvl9pPr marL="0" indent="0" algn="l">
              <a:spcBef>
                <a:spcPts val="0"/>
              </a:spcBef>
              <a:buNone/>
              <a:defRPr sz="2000"/>
            </a:lvl9pPr>
          </a:lstStyle>
          <a:p>
            <a:r>
              <a:rPr lang="en-US"/>
              <a:t>[Month 00, 0000]</a:t>
            </a:r>
          </a:p>
        </p:txBody>
      </p:sp>
      <p:sp>
        <p:nvSpPr>
          <p:cNvPr id="5" name="Text Placeholder 4">
            <a:extLst>
              <a:ext uri="{FF2B5EF4-FFF2-40B4-BE49-F238E27FC236}">
                <a16:creationId xmlns:a16="http://schemas.microsoft.com/office/drawing/2014/main" id="{C7CE39BE-06F7-7349-BF12-45D065ED872B}"/>
              </a:ext>
            </a:extLst>
          </p:cNvPr>
          <p:cNvSpPr>
            <a:spLocks noGrp="1"/>
          </p:cNvSpPr>
          <p:nvPr>
            <p:ph type="body" sz="quarter" idx="11" hasCustomPrompt="1"/>
          </p:nvPr>
        </p:nvSpPr>
        <p:spPr>
          <a:xfrm>
            <a:off x="365757" y="4937760"/>
            <a:ext cx="7543167" cy="685800"/>
          </a:xfrm>
        </p:spPr>
        <p:txBody>
          <a:bodyPr/>
          <a:lstStyle>
            <a:lvl1pPr marL="0" indent="0">
              <a:spcBef>
                <a:spcPts val="0"/>
              </a:spcBef>
              <a:buNone/>
              <a:defRPr b="0"/>
            </a:lvl1pPr>
            <a:lvl2pPr marL="0" indent="0">
              <a:spcBef>
                <a:spcPts val="0"/>
              </a:spcBef>
              <a:buNone/>
              <a:defRPr b="0"/>
            </a:lvl2pPr>
            <a:lvl3pPr marL="0" indent="0">
              <a:spcBef>
                <a:spcPts val="0"/>
              </a:spcBef>
              <a:buNone/>
              <a:defRPr b="0"/>
            </a:lvl3pPr>
            <a:lvl4pPr marL="0" indent="0">
              <a:spcBef>
                <a:spcPts val="0"/>
              </a:spcBef>
              <a:buNone/>
              <a:defRPr b="0"/>
            </a:lvl4pPr>
            <a:lvl5pPr marL="0" indent="0">
              <a:spcBef>
                <a:spcPts val="0"/>
              </a:spcBef>
              <a:buNone/>
              <a:defRPr b="0"/>
            </a:lvl5pPr>
            <a:lvl6pPr marL="0" indent="0">
              <a:spcBef>
                <a:spcPts val="0"/>
              </a:spcBef>
              <a:buNone/>
              <a:defRPr b="0"/>
            </a:lvl6pPr>
            <a:lvl7pPr marL="0" indent="0">
              <a:spcBef>
                <a:spcPts val="0"/>
              </a:spcBef>
              <a:buNone/>
              <a:defRPr b="0"/>
            </a:lvl7pPr>
            <a:lvl8pPr marL="0" indent="0">
              <a:spcBef>
                <a:spcPts val="0"/>
              </a:spcBef>
              <a:buNone/>
              <a:defRPr b="0"/>
            </a:lvl8pPr>
            <a:lvl9pPr marL="0" indent="0">
              <a:spcBef>
                <a:spcPts val="0"/>
              </a:spcBef>
              <a:buNone/>
              <a:defRPr b="0"/>
            </a:lvl9pPr>
          </a:lstStyle>
          <a:p>
            <a:pPr lvl="0"/>
            <a:r>
              <a:rPr lang="en-US"/>
              <a:t>[Presenter Name]</a:t>
            </a:r>
            <a:br>
              <a:rPr lang="en-US"/>
            </a:br>
            <a:r>
              <a:rPr lang="en-US"/>
              <a:t>[Title]</a:t>
            </a:r>
          </a:p>
        </p:txBody>
      </p:sp>
      <p:pic>
        <p:nvPicPr>
          <p:cNvPr id="7" name="Bristol Myers Squibb" descr="Bristol Myers Squibb">
            <a:extLst>
              <a:ext uri="{FF2B5EF4-FFF2-40B4-BE49-F238E27FC236}">
                <a16:creationId xmlns:a16="http://schemas.microsoft.com/office/drawing/2014/main" id="{91000A19-9025-2C4A-9321-625720905BF5}"/>
              </a:ext>
            </a:extLst>
          </p:cNvPr>
          <p:cNvPicPr>
            <a:picLocks noChangeAspect="1"/>
          </p:cNvPicPr>
          <p:nvPr userDrawn="1"/>
        </p:nvPicPr>
        <p:blipFill>
          <a:blip r:embed="rId2"/>
          <a:stretch>
            <a:fillRect/>
          </a:stretch>
        </p:blipFill>
        <p:spPr bwMode="black">
          <a:xfrm>
            <a:off x="150688" y="5913096"/>
            <a:ext cx="3260486" cy="822960"/>
          </a:xfrm>
          <a:prstGeom prst="rect">
            <a:avLst/>
          </a:prstGeom>
          <a:noFill/>
        </p:spPr>
      </p:pic>
      <p:sp>
        <p:nvSpPr>
          <p:cNvPr id="10" name="Disclaimer">
            <a:extLst>
              <a:ext uri="{FF2B5EF4-FFF2-40B4-BE49-F238E27FC236}">
                <a16:creationId xmlns:a16="http://schemas.microsoft.com/office/drawing/2014/main" id="{0411BC70-4820-DF40-90C3-6ACD451ADD60}"/>
              </a:ext>
            </a:extLst>
          </p:cNvPr>
          <p:cNvSpPr txBox="1"/>
          <p:nvPr userDrawn="1"/>
        </p:nvSpPr>
        <p:spPr>
          <a:xfrm>
            <a:off x="8205215" y="6257290"/>
            <a:ext cx="3621659" cy="228600"/>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800" b="0"/>
              <a:t> Confidential</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98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g Statem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244BE-F5F5-DB40-B805-09B59F695DCE}"/>
              </a:ext>
            </a:extLst>
          </p:cNvPr>
          <p:cNvSpPr>
            <a:spLocks noGrp="1"/>
          </p:cNvSpPr>
          <p:nvPr>
            <p:ph type="title" hasCustomPrompt="1"/>
          </p:nvPr>
        </p:nvSpPr>
        <p:spPr/>
        <p:txBody>
          <a:bodyPr/>
          <a:lstStyle/>
          <a:p>
            <a:r>
              <a:rPr lang="en-US"/>
              <a:t>[Optional 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a:xfrm>
            <a:off x="365760" y="1554479"/>
            <a:ext cx="8524240" cy="4572000"/>
          </a:xfrm>
        </p:spPr>
        <p:txBody>
          <a:bodyPr>
            <a:noAutofit/>
          </a:bodyPr>
          <a:lstStyle>
            <a:lvl1pPr marL="0" indent="0">
              <a:lnSpc>
                <a:spcPct val="90000"/>
              </a:lnSpc>
              <a:spcBef>
                <a:spcPts val="0"/>
              </a:spcBef>
              <a:buFontTx/>
              <a:buNone/>
              <a:defRPr sz="6000" b="0" spc="0" baseline="0">
                <a:solidFill>
                  <a:schemeClr val="tx1"/>
                </a:solidFill>
                <a:latin typeface="+mn-lt"/>
              </a:defRPr>
            </a:lvl1pPr>
            <a:lvl2pPr marL="228600">
              <a:spcBef>
                <a:spcPts val="1200"/>
              </a:spcBef>
              <a:defRPr/>
            </a:lvl2pPr>
            <a:lvl3pPr marL="457200">
              <a:defRPr/>
            </a:lvl3pPr>
            <a:lvl4pPr marL="685800">
              <a:defRPr/>
            </a:lvl4pPr>
            <a:lvl5pPr marL="914400">
              <a:defRPr/>
            </a:lvl5pPr>
            <a:lvl6pPr marL="1143000">
              <a:defRPr/>
            </a:lvl6pPr>
            <a:lvl7pPr marL="1371600">
              <a:defRPr/>
            </a:lvl7pPr>
            <a:lvl8pPr marL="1600200">
              <a:defRPr/>
            </a:lvl8pPr>
            <a:lvl9pPr marL="182880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1642462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60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g Statement - Amber">
    <p:bg>
      <p:bgPr>
        <a:gradFill>
          <a:gsLst>
            <a:gs pos="0">
              <a:srgbClr val="FFFBF4"/>
            </a:gs>
            <a:gs pos="100000">
              <a:srgbClr val="FFECCD"/>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244BE-F5F5-DB40-B805-09B59F695DCE}"/>
              </a:ext>
            </a:extLst>
          </p:cNvPr>
          <p:cNvSpPr>
            <a:spLocks noGrp="1"/>
          </p:cNvSpPr>
          <p:nvPr>
            <p:ph type="title" hasCustomPrompt="1"/>
          </p:nvPr>
        </p:nvSpPr>
        <p:spPr>
          <a:xfrm>
            <a:off x="365760" y="365760"/>
            <a:ext cx="11460480" cy="914400"/>
          </a:xfrm>
        </p:spPr>
        <p:txBody>
          <a:bodyPr/>
          <a:lstStyle/>
          <a:p>
            <a:r>
              <a:rPr lang="en-US"/>
              <a:t>[Optional 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a:xfrm>
            <a:off x="365760" y="1554479"/>
            <a:ext cx="8524240" cy="4572000"/>
          </a:xfrm>
        </p:spPr>
        <p:txBody>
          <a:bodyPr>
            <a:noAutofit/>
          </a:bodyPr>
          <a:lstStyle>
            <a:lvl1pPr marL="0" indent="0">
              <a:lnSpc>
                <a:spcPct val="90000"/>
              </a:lnSpc>
              <a:spcBef>
                <a:spcPts val="0"/>
              </a:spcBef>
              <a:buFontTx/>
              <a:buNone/>
              <a:defRPr sz="6000" b="0" spc="0" baseline="0">
                <a:solidFill>
                  <a:schemeClr val="tx1"/>
                </a:solidFill>
                <a:latin typeface="+mn-lt"/>
              </a:defRPr>
            </a:lvl1pPr>
            <a:lvl2pPr marL="228600">
              <a:spcBef>
                <a:spcPts val="1200"/>
              </a:spcBef>
              <a:defRPr/>
            </a:lvl2pPr>
            <a:lvl3pPr marL="457200">
              <a:defRPr/>
            </a:lvl3pPr>
            <a:lvl4pPr marL="685800">
              <a:defRPr/>
            </a:lvl4pPr>
            <a:lvl5pPr marL="914400">
              <a:defRPr/>
            </a:lvl5pPr>
            <a:lvl6pPr marL="1143000">
              <a:defRPr/>
            </a:lvl6pPr>
            <a:lvl7pPr marL="1371600">
              <a:defRPr/>
            </a:lvl7pPr>
            <a:lvl8pPr marL="1600200">
              <a:defRPr/>
            </a:lvl8pPr>
            <a:lvl9pPr marL="182880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1436197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60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g Statement - Peach">
    <p:bg>
      <p:bgPr>
        <a:gradFill>
          <a:gsLst>
            <a:gs pos="0">
              <a:srgbClr val="FFF7F3"/>
            </a:gs>
            <a:gs pos="100000">
              <a:srgbClr val="FEDCCA"/>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244BE-F5F5-DB40-B805-09B59F695DCE}"/>
              </a:ext>
            </a:extLst>
          </p:cNvPr>
          <p:cNvSpPr>
            <a:spLocks noGrp="1"/>
          </p:cNvSpPr>
          <p:nvPr>
            <p:ph type="title" hasCustomPrompt="1"/>
          </p:nvPr>
        </p:nvSpPr>
        <p:spPr>
          <a:xfrm>
            <a:off x="365760" y="365760"/>
            <a:ext cx="11460480" cy="914400"/>
          </a:xfrm>
        </p:spPr>
        <p:txBody>
          <a:bodyPr/>
          <a:lstStyle/>
          <a:p>
            <a:r>
              <a:rPr lang="en-US"/>
              <a:t>[Optional 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a:xfrm>
            <a:off x="365760" y="1554479"/>
            <a:ext cx="8524240" cy="4572000"/>
          </a:xfrm>
        </p:spPr>
        <p:txBody>
          <a:bodyPr>
            <a:noAutofit/>
          </a:bodyPr>
          <a:lstStyle>
            <a:lvl1pPr marL="0" indent="0">
              <a:lnSpc>
                <a:spcPct val="90000"/>
              </a:lnSpc>
              <a:spcBef>
                <a:spcPts val="0"/>
              </a:spcBef>
              <a:buFontTx/>
              <a:buNone/>
              <a:defRPr sz="6000" b="0" spc="0" baseline="0">
                <a:solidFill>
                  <a:schemeClr val="tx1"/>
                </a:solidFill>
                <a:latin typeface="+mn-lt"/>
              </a:defRPr>
            </a:lvl1pPr>
            <a:lvl2pPr marL="228600">
              <a:spcBef>
                <a:spcPts val="1200"/>
              </a:spcBef>
              <a:defRPr/>
            </a:lvl2pPr>
            <a:lvl3pPr marL="457200">
              <a:defRPr/>
            </a:lvl3pPr>
            <a:lvl4pPr marL="685800">
              <a:defRPr/>
            </a:lvl4pPr>
            <a:lvl5pPr marL="914400">
              <a:defRPr/>
            </a:lvl5pPr>
            <a:lvl6pPr marL="1143000">
              <a:defRPr/>
            </a:lvl6pPr>
            <a:lvl7pPr marL="1371600">
              <a:defRPr/>
            </a:lvl7pPr>
            <a:lvl8pPr marL="1600200">
              <a:defRPr/>
            </a:lvl8pPr>
            <a:lvl9pPr marL="182880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2706347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60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g Statement - Olive">
    <p:bg>
      <p:bgPr>
        <a:gradFill>
          <a:gsLst>
            <a:gs pos="0">
              <a:srgbClr val="FAF6F3"/>
            </a:gs>
            <a:gs pos="100000">
              <a:srgbClr val="EAD5C9"/>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244BE-F5F5-DB40-B805-09B59F695DCE}"/>
              </a:ext>
            </a:extLst>
          </p:cNvPr>
          <p:cNvSpPr>
            <a:spLocks noGrp="1"/>
          </p:cNvSpPr>
          <p:nvPr>
            <p:ph type="title" hasCustomPrompt="1"/>
          </p:nvPr>
        </p:nvSpPr>
        <p:spPr>
          <a:xfrm>
            <a:off x="365760" y="365760"/>
            <a:ext cx="11460480" cy="914400"/>
          </a:xfrm>
        </p:spPr>
        <p:txBody>
          <a:bodyPr/>
          <a:lstStyle/>
          <a:p>
            <a:r>
              <a:rPr lang="en-US"/>
              <a:t>[Optional 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a:xfrm>
            <a:off x="365760" y="1554479"/>
            <a:ext cx="8524240" cy="4572000"/>
          </a:xfrm>
        </p:spPr>
        <p:txBody>
          <a:bodyPr>
            <a:noAutofit/>
          </a:bodyPr>
          <a:lstStyle>
            <a:lvl1pPr marL="0" indent="0">
              <a:lnSpc>
                <a:spcPct val="90000"/>
              </a:lnSpc>
              <a:spcBef>
                <a:spcPts val="0"/>
              </a:spcBef>
              <a:buFontTx/>
              <a:buNone/>
              <a:defRPr sz="6000" b="0" spc="0" baseline="0">
                <a:solidFill>
                  <a:schemeClr val="tx1"/>
                </a:solidFill>
                <a:latin typeface="+mn-lt"/>
              </a:defRPr>
            </a:lvl1pPr>
            <a:lvl2pPr marL="228600">
              <a:spcBef>
                <a:spcPts val="1200"/>
              </a:spcBef>
              <a:defRPr/>
            </a:lvl2pPr>
            <a:lvl3pPr marL="457200">
              <a:defRPr/>
            </a:lvl3pPr>
            <a:lvl4pPr marL="685800">
              <a:defRPr/>
            </a:lvl4pPr>
            <a:lvl5pPr marL="914400">
              <a:defRPr/>
            </a:lvl5pPr>
            <a:lvl6pPr marL="1143000">
              <a:defRPr/>
            </a:lvl6pPr>
            <a:lvl7pPr marL="1371600">
              <a:defRPr/>
            </a:lvl7pPr>
            <a:lvl8pPr marL="1600200">
              <a:defRPr/>
            </a:lvl8pPr>
            <a:lvl9pPr marL="182880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592498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60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g Statement - Almond">
    <p:bg>
      <p:bgPr>
        <a:gradFill>
          <a:gsLst>
            <a:gs pos="0">
              <a:srgbClr val="F8F3F1"/>
            </a:gs>
            <a:gs pos="100000">
              <a:srgbClr val="DFCBC3"/>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244BE-F5F5-DB40-B805-09B59F695DCE}"/>
              </a:ext>
            </a:extLst>
          </p:cNvPr>
          <p:cNvSpPr>
            <a:spLocks noGrp="1"/>
          </p:cNvSpPr>
          <p:nvPr>
            <p:ph type="title" hasCustomPrompt="1"/>
          </p:nvPr>
        </p:nvSpPr>
        <p:spPr>
          <a:xfrm>
            <a:off x="365760" y="365760"/>
            <a:ext cx="11460480" cy="914400"/>
          </a:xfrm>
        </p:spPr>
        <p:txBody>
          <a:bodyPr/>
          <a:lstStyle/>
          <a:p>
            <a:r>
              <a:rPr lang="en-US"/>
              <a:t>[Optional 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a:xfrm>
            <a:off x="365760" y="1554479"/>
            <a:ext cx="8524240" cy="4572000"/>
          </a:xfrm>
        </p:spPr>
        <p:txBody>
          <a:bodyPr>
            <a:noAutofit/>
          </a:bodyPr>
          <a:lstStyle>
            <a:lvl1pPr marL="0" indent="0">
              <a:lnSpc>
                <a:spcPct val="90000"/>
              </a:lnSpc>
              <a:spcBef>
                <a:spcPts val="0"/>
              </a:spcBef>
              <a:buFontTx/>
              <a:buNone/>
              <a:defRPr sz="6000" b="0" spc="0" baseline="0">
                <a:solidFill>
                  <a:schemeClr val="tx1"/>
                </a:solidFill>
                <a:latin typeface="+mn-lt"/>
              </a:defRPr>
            </a:lvl1pPr>
            <a:lvl2pPr marL="228600">
              <a:spcBef>
                <a:spcPts val="1200"/>
              </a:spcBef>
              <a:defRPr/>
            </a:lvl2pPr>
            <a:lvl3pPr marL="457200">
              <a:defRPr/>
            </a:lvl3pPr>
            <a:lvl4pPr marL="685800">
              <a:defRPr/>
            </a:lvl4pPr>
            <a:lvl5pPr marL="914400">
              <a:defRPr/>
            </a:lvl5pPr>
            <a:lvl6pPr marL="1143000">
              <a:defRPr/>
            </a:lvl6pPr>
            <a:lvl7pPr marL="1371600">
              <a:defRPr/>
            </a:lvl7pPr>
            <a:lvl8pPr marL="1600200">
              <a:defRPr/>
            </a:lvl8pPr>
            <a:lvl9pPr marL="182880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61279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60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 Sienna">
    <p:bg>
      <p:bgPr>
        <a:gradFill>
          <a:gsLst>
            <a:gs pos="0">
              <a:srgbClr val="F5F0F0"/>
            </a:gs>
            <a:gs pos="100000">
              <a:srgbClr val="DAC5C5"/>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244BE-F5F5-DB40-B805-09B59F695DCE}"/>
              </a:ext>
            </a:extLst>
          </p:cNvPr>
          <p:cNvSpPr>
            <a:spLocks noGrp="1"/>
          </p:cNvSpPr>
          <p:nvPr>
            <p:ph type="title" hasCustomPrompt="1"/>
          </p:nvPr>
        </p:nvSpPr>
        <p:spPr>
          <a:xfrm>
            <a:off x="365760" y="365760"/>
            <a:ext cx="11460480" cy="914400"/>
          </a:xfrm>
        </p:spPr>
        <p:txBody>
          <a:bodyPr/>
          <a:lstStyle/>
          <a:p>
            <a:r>
              <a:rPr lang="en-US"/>
              <a:t>[Optional 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a:xfrm>
            <a:off x="365760" y="1554479"/>
            <a:ext cx="8524240" cy="4572000"/>
          </a:xfrm>
        </p:spPr>
        <p:txBody>
          <a:bodyPr>
            <a:noAutofit/>
          </a:bodyPr>
          <a:lstStyle>
            <a:lvl1pPr marL="0" indent="0">
              <a:lnSpc>
                <a:spcPct val="90000"/>
              </a:lnSpc>
              <a:spcBef>
                <a:spcPts val="0"/>
              </a:spcBef>
              <a:buFontTx/>
              <a:buNone/>
              <a:defRPr sz="6000" b="0" spc="0" baseline="0">
                <a:solidFill>
                  <a:schemeClr val="tx1"/>
                </a:solidFill>
                <a:latin typeface="+mn-lt"/>
              </a:defRPr>
            </a:lvl1pPr>
            <a:lvl2pPr marL="228600">
              <a:spcBef>
                <a:spcPts val="1200"/>
              </a:spcBef>
              <a:defRPr/>
            </a:lvl2pPr>
            <a:lvl3pPr marL="457200">
              <a:defRPr/>
            </a:lvl3pPr>
            <a:lvl4pPr marL="685800">
              <a:defRPr/>
            </a:lvl4pPr>
            <a:lvl5pPr marL="914400">
              <a:defRPr/>
            </a:lvl5pPr>
            <a:lvl6pPr marL="1143000">
              <a:defRPr/>
            </a:lvl6pPr>
            <a:lvl7pPr marL="1371600">
              <a:defRPr/>
            </a:lvl7pPr>
            <a:lvl8pPr marL="1600200">
              <a:defRPr/>
            </a:lvl8pPr>
            <a:lvl9pPr marL="182880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3901893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60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 Chocolate">
    <p:bg>
      <p:bgPr>
        <a:gradFill>
          <a:gsLst>
            <a:gs pos="0">
              <a:srgbClr val="F6F4F3"/>
            </a:gs>
            <a:gs pos="100000">
              <a:srgbClr val="D2CAC8"/>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244BE-F5F5-DB40-B805-09B59F695DCE}"/>
              </a:ext>
            </a:extLst>
          </p:cNvPr>
          <p:cNvSpPr>
            <a:spLocks noGrp="1"/>
          </p:cNvSpPr>
          <p:nvPr>
            <p:ph type="title" hasCustomPrompt="1"/>
          </p:nvPr>
        </p:nvSpPr>
        <p:spPr>
          <a:xfrm>
            <a:off x="365760" y="365760"/>
            <a:ext cx="11460480" cy="914400"/>
          </a:xfrm>
        </p:spPr>
        <p:txBody>
          <a:bodyPr/>
          <a:lstStyle/>
          <a:p>
            <a:r>
              <a:rPr lang="en-US"/>
              <a:t>[Optional 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a:xfrm>
            <a:off x="365760" y="1554479"/>
            <a:ext cx="8524240" cy="4572000"/>
          </a:xfrm>
        </p:spPr>
        <p:txBody>
          <a:bodyPr>
            <a:noAutofit/>
          </a:bodyPr>
          <a:lstStyle>
            <a:lvl1pPr marL="0" indent="0">
              <a:lnSpc>
                <a:spcPct val="90000"/>
              </a:lnSpc>
              <a:spcBef>
                <a:spcPts val="0"/>
              </a:spcBef>
              <a:buFontTx/>
              <a:buNone/>
              <a:defRPr sz="6000" b="0" spc="0" baseline="0">
                <a:solidFill>
                  <a:schemeClr val="tx1"/>
                </a:solidFill>
                <a:latin typeface="+mn-lt"/>
              </a:defRPr>
            </a:lvl1pPr>
            <a:lvl2pPr marL="228600">
              <a:spcBef>
                <a:spcPts val="1200"/>
              </a:spcBef>
              <a:defRPr/>
            </a:lvl2pPr>
            <a:lvl3pPr marL="457200">
              <a:defRPr/>
            </a:lvl3pPr>
            <a:lvl4pPr marL="685800">
              <a:defRPr/>
            </a:lvl4pPr>
            <a:lvl5pPr marL="914400">
              <a:defRPr/>
            </a:lvl5pPr>
            <a:lvl6pPr marL="1143000">
              <a:defRPr/>
            </a:lvl6pPr>
            <a:lvl7pPr marL="1371600">
              <a:defRPr/>
            </a:lvl7pPr>
            <a:lvl8pPr marL="1600200">
              <a:defRPr/>
            </a:lvl8pPr>
            <a:lvl9pPr marL="182880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419470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60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Statement - Mint">
    <p:bg>
      <p:bgPr>
        <a:gradFill>
          <a:gsLst>
            <a:gs pos="0">
              <a:srgbClr val="F2FFF9"/>
            </a:gs>
            <a:gs pos="100000">
              <a:srgbClr val="C5FFE6"/>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244BE-F5F5-DB40-B805-09B59F695DCE}"/>
              </a:ext>
            </a:extLst>
          </p:cNvPr>
          <p:cNvSpPr>
            <a:spLocks noGrp="1"/>
          </p:cNvSpPr>
          <p:nvPr>
            <p:ph type="title" hasCustomPrompt="1"/>
          </p:nvPr>
        </p:nvSpPr>
        <p:spPr>
          <a:xfrm>
            <a:off x="365760" y="365760"/>
            <a:ext cx="11460480" cy="914400"/>
          </a:xfrm>
        </p:spPr>
        <p:txBody>
          <a:bodyPr/>
          <a:lstStyle/>
          <a:p>
            <a:r>
              <a:rPr lang="en-US"/>
              <a:t>[Optional 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a:xfrm>
            <a:off x="365760" y="1554479"/>
            <a:ext cx="8524240" cy="4572000"/>
          </a:xfrm>
        </p:spPr>
        <p:txBody>
          <a:bodyPr>
            <a:noAutofit/>
          </a:bodyPr>
          <a:lstStyle>
            <a:lvl1pPr marL="0" indent="0">
              <a:lnSpc>
                <a:spcPct val="90000"/>
              </a:lnSpc>
              <a:spcBef>
                <a:spcPts val="0"/>
              </a:spcBef>
              <a:buFontTx/>
              <a:buNone/>
              <a:defRPr sz="6000" b="0" spc="0" baseline="0">
                <a:solidFill>
                  <a:schemeClr val="tx1"/>
                </a:solidFill>
                <a:latin typeface="+mn-lt"/>
              </a:defRPr>
            </a:lvl1pPr>
            <a:lvl2pPr marL="228600">
              <a:spcBef>
                <a:spcPts val="1200"/>
              </a:spcBef>
              <a:defRPr/>
            </a:lvl2pPr>
            <a:lvl3pPr marL="457200">
              <a:defRPr/>
            </a:lvl3pPr>
            <a:lvl4pPr marL="685800">
              <a:defRPr/>
            </a:lvl4pPr>
            <a:lvl5pPr marL="914400">
              <a:defRPr/>
            </a:lvl5pPr>
            <a:lvl6pPr marL="1143000">
              <a:defRPr/>
            </a:lvl6pPr>
            <a:lvl7pPr marL="1371600">
              <a:defRPr/>
            </a:lvl7pPr>
            <a:lvl8pPr marL="1600200">
              <a:defRPr/>
            </a:lvl8pPr>
            <a:lvl9pPr marL="182880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5739913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60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Statement - Aqua">
    <p:bg>
      <p:bgPr>
        <a:gradFill>
          <a:gsLst>
            <a:gs pos="0">
              <a:srgbClr val="EFFCFE"/>
            </a:gs>
            <a:gs pos="100000">
              <a:srgbClr val="C0F2FB"/>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244BE-F5F5-DB40-B805-09B59F695DCE}"/>
              </a:ext>
            </a:extLst>
          </p:cNvPr>
          <p:cNvSpPr>
            <a:spLocks noGrp="1"/>
          </p:cNvSpPr>
          <p:nvPr>
            <p:ph type="title" hasCustomPrompt="1"/>
          </p:nvPr>
        </p:nvSpPr>
        <p:spPr>
          <a:xfrm>
            <a:off x="365760" y="365760"/>
            <a:ext cx="11460480" cy="914400"/>
          </a:xfrm>
        </p:spPr>
        <p:txBody>
          <a:bodyPr/>
          <a:lstStyle/>
          <a:p>
            <a:r>
              <a:rPr lang="en-US"/>
              <a:t>[Optional 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a:xfrm>
            <a:off x="365760" y="1554479"/>
            <a:ext cx="8524240" cy="4572000"/>
          </a:xfrm>
        </p:spPr>
        <p:txBody>
          <a:bodyPr>
            <a:noAutofit/>
          </a:bodyPr>
          <a:lstStyle>
            <a:lvl1pPr marL="0" indent="0">
              <a:lnSpc>
                <a:spcPct val="90000"/>
              </a:lnSpc>
              <a:spcBef>
                <a:spcPts val="0"/>
              </a:spcBef>
              <a:buFontTx/>
              <a:buNone/>
              <a:defRPr sz="6000" b="0" spc="0" baseline="0">
                <a:solidFill>
                  <a:schemeClr val="tx1"/>
                </a:solidFill>
                <a:latin typeface="+mn-lt"/>
              </a:defRPr>
            </a:lvl1pPr>
            <a:lvl2pPr marL="228600">
              <a:spcBef>
                <a:spcPts val="1200"/>
              </a:spcBef>
              <a:defRPr/>
            </a:lvl2pPr>
            <a:lvl3pPr marL="457200">
              <a:defRPr/>
            </a:lvl3pPr>
            <a:lvl4pPr marL="685800">
              <a:defRPr/>
            </a:lvl4pPr>
            <a:lvl5pPr marL="914400">
              <a:defRPr/>
            </a:lvl5pPr>
            <a:lvl6pPr marL="1143000">
              <a:defRPr/>
            </a:lvl6pPr>
            <a:lvl7pPr marL="1371600">
              <a:defRPr/>
            </a:lvl7pPr>
            <a:lvl8pPr marL="1600200">
              <a:defRPr/>
            </a:lvl8pPr>
            <a:lvl9pPr marL="182880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0629085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60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ig Statemnent - Light Gray">
    <p:bg>
      <p:bgPr>
        <a:solidFill>
          <a:srgbClr val="EEE7E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244BE-F5F5-DB40-B805-09B59F695DCE}"/>
              </a:ext>
            </a:extLst>
          </p:cNvPr>
          <p:cNvSpPr>
            <a:spLocks noGrp="1"/>
          </p:cNvSpPr>
          <p:nvPr>
            <p:ph type="title" hasCustomPrompt="1"/>
          </p:nvPr>
        </p:nvSpPr>
        <p:spPr>
          <a:xfrm>
            <a:off x="365760" y="365760"/>
            <a:ext cx="11460480" cy="914400"/>
          </a:xfrm>
        </p:spPr>
        <p:txBody>
          <a:bodyPr/>
          <a:lstStyle/>
          <a:p>
            <a:r>
              <a:rPr lang="en-US"/>
              <a:t>[Optional 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a:xfrm>
            <a:off x="365760" y="1554479"/>
            <a:ext cx="8524240" cy="4572000"/>
          </a:xfrm>
        </p:spPr>
        <p:txBody>
          <a:bodyPr>
            <a:noAutofit/>
          </a:bodyPr>
          <a:lstStyle>
            <a:lvl1pPr marL="0" indent="0">
              <a:lnSpc>
                <a:spcPct val="90000"/>
              </a:lnSpc>
              <a:spcBef>
                <a:spcPts val="0"/>
              </a:spcBef>
              <a:buFontTx/>
              <a:buNone/>
              <a:defRPr sz="6000" b="0" spc="0" baseline="0">
                <a:solidFill>
                  <a:schemeClr val="tx1"/>
                </a:solidFill>
                <a:latin typeface="+mn-lt"/>
              </a:defRPr>
            </a:lvl1pPr>
            <a:lvl2pPr marL="228600">
              <a:spcBef>
                <a:spcPts val="1200"/>
              </a:spcBef>
              <a:defRPr/>
            </a:lvl2pPr>
            <a:lvl3pPr marL="457200">
              <a:defRPr/>
            </a:lvl3pPr>
            <a:lvl4pPr marL="685800">
              <a:defRPr/>
            </a:lvl4pPr>
            <a:lvl5pPr marL="914400">
              <a:defRPr/>
            </a:lvl5pPr>
            <a:lvl6pPr marL="1143000">
              <a:defRPr/>
            </a:lvl6pPr>
            <a:lvl7pPr marL="1371600">
              <a:defRPr/>
            </a:lvl7pPr>
            <a:lvl8pPr marL="1600200">
              <a:defRPr/>
            </a:lvl8pPr>
            <a:lvl9pPr marL="182880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9573142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Light Gray">
    <p:bg>
      <p:bgPr>
        <a:solidFill>
          <a:srgbClr val="EEE7E7"/>
        </a:solidFill>
        <a:effectLst/>
      </p:bgPr>
    </p:bg>
    <p:spTree>
      <p:nvGrpSpPr>
        <p:cNvPr id="1" name=""/>
        <p:cNvGrpSpPr/>
        <p:nvPr/>
      </p:nvGrpSpPr>
      <p:grpSpPr>
        <a:xfrm>
          <a:off x="0" y="0"/>
          <a:ext cx="0" cy="0"/>
          <a:chOff x="0" y="0"/>
          <a:chExt cx="0" cy="0"/>
        </a:xfrm>
      </p:grpSpPr>
      <p:sp>
        <p:nvSpPr>
          <p:cNvPr id="13" name="Text Placeholder 1">
            <a:extLst>
              <a:ext uri="{FF2B5EF4-FFF2-40B4-BE49-F238E27FC236}">
                <a16:creationId xmlns:a16="http://schemas.microsoft.com/office/drawing/2014/main" id="{692E5CDC-3F8F-AF4C-BDBB-F6335CB85FE8}"/>
              </a:ext>
            </a:extLst>
          </p:cNvPr>
          <p:cNvSpPr>
            <a:spLocks noGrp="1"/>
          </p:cNvSpPr>
          <p:nvPr>
            <p:ph type="body" sz="quarter" idx="10" hasCustomPrompt="1"/>
          </p:nvPr>
        </p:nvSpPr>
        <p:spPr>
          <a:xfrm>
            <a:off x="365760" y="365760"/>
            <a:ext cx="7543165" cy="457200"/>
          </a:xfrm>
        </p:spPr>
        <p:txBody>
          <a:bodyPr/>
          <a:lstStyle>
            <a:lvl1pPr marL="0" marR="0" indent="0" algn="l" defTabSz="914400" rtl="0" eaLnBrk="1" fontAlgn="auto" latinLnBrk="0" hangingPunct="1">
              <a:lnSpc>
                <a:spcPct val="100000"/>
              </a:lnSpc>
              <a:spcBef>
                <a:spcPts val="0"/>
              </a:spcBef>
              <a:spcAft>
                <a:spcPts val="0"/>
              </a:spcAft>
              <a:buClrTx/>
              <a:buSzTx/>
              <a:buFont typeface="Trebuchet MS" panose="020B0603020202020204" pitchFamily="34" charset="0"/>
              <a:buNone/>
              <a:tabLst/>
              <a:defRPr b="1"/>
            </a:lvl1pPr>
            <a:lvl2pPr marL="0" indent="0">
              <a:spcBef>
                <a:spcPts val="0"/>
              </a:spcBef>
              <a:buNone/>
              <a:defRPr b="1"/>
            </a:lvl2pPr>
            <a:lvl3pPr marL="0" indent="0">
              <a:spcBef>
                <a:spcPts val="0"/>
              </a:spcBef>
              <a:buNone/>
              <a:defRPr b="1"/>
            </a:lvl3pPr>
            <a:lvl4pPr marL="0" indent="0">
              <a:spcBef>
                <a:spcPts val="0"/>
              </a:spcBef>
              <a:buNone/>
              <a:defRPr b="1"/>
            </a:lvl4pPr>
            <a:lvl5pPr marL="0" indent="0">
              <a:spcBef>
                <a:spcPts val="0"/>
              </a:spcBef>
              <a:buNone/>
              <a:defRPr b="1"/>
            </a:lvl5pPr>
            <a:lvl6pPr marL="0" indent="0">
              <a:spcBef>
                <a:spcPts val="0"/>
              </a:spcBef>
              <a:buNone/>
              <a:defRPr b="1"/>
            </a:lvl6pPr>
            <a:lvl7pPr marL="0" indent="0">
              <a:spcBef>
                <a:spcPts val="0"/>
              </a:spcBef>
              <a:buNone/>
              <a:defRPr b="1"/>
            </a:lvl7pPr>
            <a:lvl8pPr marL="0" indent="0">
              <a:spcBef>
                <a:spcPts val="0"/>
              </a:spcBef>
              <a:buNone/>
              <a:defRPr b="1"/>
            </a:lvl8pPr>
            <a:lvl9pPr marL="0" indent="0">
              <a:spcBef>
                <a:spcPts val="0"/>
              </a:spcBef>
              <a:buNone/>
              <a:defRPr b="1"/>
            </a:lvl9pPr>
          </a:lstStyle>
          <a:p>
            <a:pPr lvl="0"/>
            <a:r>
              <a:rPr lang="en-US"/>
              <a:t>Division/Therapeutic Area [Edit here]</a:t>
            </a:r>
          </a:p>
        </p:txBody>
      </p:sp>
      <p:sp>
        <p:nvSpPr>
          <p:cNvPr id="2" name="Title 2">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365760" y="1554480"/>
            <a:ext cx="7543165" cy="2560320"/>
          </a:xfrm>
        </p:spPr>
        <p:txBody>
          <a:bodyPr anchor="t" anchorCtr="0"/>
          <a:lstStyle>
            <a:lvl1pPr algn="l">
              <a:defRPr sz="6000" b="0" spc="0" baseline="0"/>
            </a:lvl1pPr>
          </a:lstStyle>
          <a:p>
            <a:r>
              <a:rPr lang="en-US"/>
              <a:t>[Presentation title]</a:t>
            </a:r>
          </a:p>
        </p:txBody>
      </p:sp>
      <p:sp>
        <p:nvSpPr>
          <p:cNvPr id="3" name="Subtitle 3">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365758" y="4343400"/>
            <a:ext cx="7543800" cy="457200"/>
          </a:xfrm>
        </p:spPr>
        <p:txBody>
          <a:bodyPr>
            <a:noAutofit/>
          </a:bodyPr>
          <a:lstStyle>
            <a:lvl1pPr marL="0" indent="0" algn="l">
              <a:spcBef>
                <a:spcPts val="0"/>
              </a:spcBef>
              <a:buNone/>
              <a:defRPr sz="2000" b="1"/>
            </a:lvl1pPr>
            <a:lvl2pPr marL="0" indent="0" algn="l">
              <a:spcBef>
                <a:spcPts val="0"/>
              </a:spcBef>
              <a:buNone/>
              <a:defRPr sz="2000"/>
            </a:lvl2pPr>
            <a:lvl3pPr marL="0" indent="0" algn="l">
              <a:spcBef>
                <a:spcPts val="0"/>
              </a:spcBef>
              <a:buNone/>
              <a:defRPr sz="2000"/>
            </a:lvl3pPr>
            <a:lvl4pPr marL="0" indent="0" algn="l">
              <a:spcBef>
                <a:spcPts val="0"/>
              </a:spcBef>
              <a:buNone/>
              <a:defRPr sz="2000"/>
            </a:lvl4pPr>
            <a:lvl5pPr marL="0" indent="0" algn="l">
              <a:spcBef>
                <a:spcPts val="0"/>
              </a:spcBef>
              <a:buNone/>
              <a:defRPr sz="2000"/>
            </a:lvl5pPr>
            <a:lvl6pPr marL="0" indent="0" algn="l">
              <a:spcBef>
                <a:spcPts val="0"/>
              </a:spcBef>
              <a:buNone/>
              <a:defRPr sz="2000"/>
            </a:lvl6pPr>
            <a:lvl7pPr marL="0" indent="0" algn="l">
              <a:spcBef>
                <a:spcPts val="0"/>
              </a:spcBef>
              <a:buNone/>
              <a:defRPr sz="2000"/>
            </a:lvl7pPr>
            <a:lvl8pPr marL="0" indent="0" algn="l">
              <a:spcBef>
                <a:spcPts val="0"/>
              </a:spcBef>
              <a:buNone/>
              <a:defRPr sz="2000"/>
            </a:lvl8pPr>
            <a:lvl9pPr marL="0" indent="0" algn="l">
              <a:spcBef>
                <a:spcPts val="0"/>
              </a:spcBef>
              <a:buNone/>
              <a:defRPr sz="2000"/>
            </a:lvl9pPr>
          </a:lstStyle>
          <a:p>
            <a:r>
              <a:rPr lang="en-US"/>
              <a:t>[Month 00, 0000]</a:t>
            </a:r>
          </a:p>
        </p:txBody>
      </p:sp>
      <p:sp>
        <p:nvSpPr>
          <p:cNvPr id="6" name="Text Placeholder 4">
            <a:extLst>
              <a:ext uri="{FF2B5EF4-FFF2-40B4-BE49-F238E27FC236}">
                <a16:creationId xmlns:a16="http://schemas.microsoft.com/office/drawing/2014/main" id="{F1E892DE-B840-A64B-91A1-1B18F6037C3F}"/>
              </a:ext>
            </a:extLst>
          </p:cNvPr>
          <p:cNvSpPr>
            <a:spLocks noGrp="1"/>
          </p:cNvSpPr>
          <p:nvPr>
            <p:ph type="body" sz="quarter" idx="11" hasCustomPrompt="1"/>
          </p:nvPr>
        </p:nvSpPr>
        <p:spPr>
          <a:xfrm>
            <a:off x="365757" y="4937760"/>
            <a:ext cx="7543167" cy="685800"/>
          </a:xfrm>
        </p:spPr>
        <p:txBody>
          <a:bodyPr/>
          <a:lstStyle>
            <a:lvl1pPr marL="0" indent="0">
              <a:spcBef>
                <a:spcPts val="0"/>
              </a:spcBef>
              <a:buNone/>
              <a:defRPr b="0"/>
            </a:lvl1pPr>
            <a:lvl2pPr marL="0" indent="0">
              <a:spcBef>
                <a:spcPts val="0"/>
              </a:spcBef>
              <a:buNone/>
              <a:defRPr b="0"/>
            </a:lvl2pPr>
            <a:lvl3pPr marL="0" indent="0">
              <a:spcBef>
                <a:spcPts val="0"/>
              </a:spcBef>
              <a:buNone/>
              <a:defRPr b="0"/>
            </a:lvl3pPr>
            <a:lvl4pPr marL="0" indent="0">
              <a:spcBef>
                <a:spcPts val="0"/>
              </a:spcBef>
              <a:buNone/>
              <a:defRPr b="0"/>
            </a:lvl4pPr>
            <a:lvl5pPr marL="0" indent="0">
              <a:spcBef>
                <a:spcPts val="0"/>
              </a:spcBef>
              <a:buNone/>
              <a:defRPr b="0"/>
            </a:lvl5pPr>
            <a:lvl6pPr marL="0" indent="0">
              <a:spcBef>
                <a:spcPts val="0"/>
              </a:spcBef>
              <a:buNone/>
              <a:defRPr b="0"/>
            </a:lvl6pPr>
            <a:lvl7pPr marL="0" indent="0">
              <a:spcBef>
                <a:spcPts val="0"/>
              </a:spcBef>
              <a:buNone/>
              <a:defRPr b="0"/>
            </a:lvl7pPr>
            <a:lvl8pPr marL="0" indent="0">
              <a:spcBef>
                <a:spcPts val="0"/>
              </a:spcBef>
              <a:buNone/>
              <a:defRPr b="0"/>
            </a:lvl8pPr>
            <a:lvl9pPr marL="0" indent="0">
              <a:spcBef>
                <a:spcPts val="0"/>
              </a:spcBef>
              <a:buNone/>
              <a:defRPr b="0"/>
            </a:lvl9pPr>
          </a:lstStyle>
          <a:p>
            <a:pPr lvl="0"/>
            <a:r>
              <a:rPr lang="en-US"/>
              <a:t>[Presenter Name]</a:t>
            </a:r>
            <a:br>
              <a:rPr lang="en-US"/>
            </a:br>
            <a:r>
              <a:rPr lang="en-US"/>
              <a:t>[Title]</a:t>
            </a:r>
          </a:p>
        </p:txBody>
      </p:sp>
      <p:pic>
        <p:nvPicPr>
          <p:cNvPr id="7" name="Bristol Myers Squibb" descr="Bristol Myers Squibb">
            <a:extLst>
              <a:ext uri="{FF2B5EF4-FFF2-40B4-BE49-F238E27FC236}">
                <a16:creationId xmlns:a16="http://schemas.microsoft.com/office/drawing/2014/main" id="{91000A19-9025-2C4A-9321-625720905BF5}"/>
              </a:ext>
            </a:extLst>
          </p:cNvPr>
          <p:cNvPicPr>
            <a:picLocks noChangeAspect="1"/>
          </p:cNvPicPr>
          <p:nvPr userDrawn="1"/>
        </p:nvPicPr>
        <p:blipFill>
          <a:blip r:embed="rId2"/>
          <a:stretch>
            <a:fillRect/>
          </a:stretch>
        </p:blipFill>
        <p:spPr bwMode="black">
          <a:xfrm>
            <a:off x="150688" y="5913096"/>
            <a:ext cx="3260486" cy="822960"/>
          </a:xfrm>
          <a:prstGeom prst="rect">
            <a:avLst/>
          </a:prstGeom>
          <a:noFill/>
        </p:spPr>
      </p:pic>
      <p:sp>
        <p:nvSpPr>
          <p:cNvPr id="8" name="Disclaimer">
            <a:extLst>
              <a:ext uri="{FF2B5EF4-FFF2-40B4-BE49-F238E27FC236}">
                <a16:creationId xmlns:a16="http://schemas.microsoft.com/office/drawing/2014/main" id="{F95EDC5C-ABEE-824D-9A00-482457322324}"/>
              </a:ext>
            </a:extLst>
          </p:cNvPr>
          <p:cNvSpPr txBox="1"/>
          <p:nvPr userDrawn="1"/>
        </p:nvSpPr>
        <p:spPr>
          <a:xfrm>
            <a:off x="8205215" y="6257290"/>
            <a:ext cx="3621659" cy="228600"/>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800" b="0"/>
              <a:t>Highly Confidential</a:t>
            </a:r>
          </a:p>
        </p:txBody>
      </p:sp>
    </p:spTree>
    <p:extLst>
      <p:ext uri="{BB962C8B-B14F-4D97-AF65-F5344CB8AC3E}">
        <p14:creationId xmlns:p14="http://schemas.microsoft.com/office/powerpoint/2010/main" val="3896294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98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and One Pictur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5428488"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554480"/>
            <a:ext cx="5428488"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3">
            <a:extLst>
              <a:ext uri="{FF2B5EF4-FFF2-40B4-BE49-F238E27FC236}">
                <a16:creationId xmlns:a16="http://schemas.microsoft.com/office/drawing/2014/main" id="{FB768959-B468-B74C-99C1-89889E5B1ED7}"/>
              </a:ext>
            </a:extLst>
          </p:cNvPr>
          <p:cNvSpPr>
            <a:spLocks noGrp="1"/>
          </p:cNvSpPr>
          <p:nvPr>
            <p:ph type="pic" sz="quarter" idx="13"/>
          </p:nvPr>
        </p:nvSpPr>
        <p:spPr>
          <a:xfrm>
            <a:off x="6096000" y="0"/>
            <a:ext cx="6096000" cy="6858000"/>
          </a:xfrm>
          <a:solidFill>
            <a:srgbClr val="F2F2F2"/>
          </a:solidFill>
        </p:spPr>
        <p:txBody>
          <a:bodyPr anchor="ctr" anchorCtr="0">
            <a:normAutofit/>
          </a:bodyPr>
          <a:lstStyle>
            <a:lvl1pPr marL="0" indent="0" algn="ctr">
              <a:spcBef>
                <a:spcPts val="0"/>
              </a:spcBef>
              <a:buFontTx/>
              <a:buNone/>
              <a:defRPr sz="1200"/>
            </a:lvl1pPr>
          </a:lstStyle>
          <a:p>
            <a:r>
              <a:rPr lang="en-US"/>
              <a:t>Click icon to add picture</a:t>
            </a:r>
          </a:p>
        </p:txBody>
      </p:sp>
      <p:sp>
        <p:nvSpPr>
          <p:cNvPr id="6" name="Slide Number Placeholder 4">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06418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and Two Pictur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5428488"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554480"/>
            <a:ext cx="5428488"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3">
            <a:extLst>
              <a:ext uri="{FF2B5EF4-FFF2-40B4-BE49-F238E27FC236}">
                <a16:creationId xmlns:a16="http://schemas.microsoft.com/office/drawing/2014/main" id="{FB768959-B468-B74C-99C1-89889E5B1ED7}"/>
              </a:ext>
            </a:extLst>
          </p:cNvPr>
          <p:cNvSpPr>
            <a:spLocks noGrp="1"/>
          </p:cNvSpPr>
          <p:nvPr>
            <p:ph type="pic" sz="quarter" idx="13"/>
          </p:nvPr>
        </p:nvSpPr>
        <p:spPr>
          <a:xfrm>
            <a:off x="6096000" y="0"/>
            <a:ext cx="6096000" cy="3429000"/>
          </a:xfrm>
          <a:solidFill>
            <a:srgbClr val="F2F2F2"/>
          </a:solidFill>
        </p:spPr>
        <p:txBody>
          <a:bodyPr anchor="ctr" anchorCtr="0">
            <a:normAutofit/>
          </a:bodyPr>
          <a:lstStyle>
            <a:lvl1pPr marL="0" indent="0" algn="ctr">
              <a:spcBef>
                <a:spcPts val="0"/>
              </a:spcBef>
              <a:buFontTx/>
              <a:buNone/>
              <a:defRPr sz="1200"/>
            </a:lvl1pPr>
          </a:lstStyle>
          <a:p>
            <a:r>
              <a:rPr lang="en-US"/>
              <a:t>Click icon to add picture</a:t>
            </a:r>
          </a:p>
        </p:txBody>
      </p:sp>
      <p:sp>
        <p:nvSpPr>
          <p:cNvPr id="7" name="Picture Placeholder 4">
            <a:extLst>
              <a:ext uri="{FF2B5EF4-FFF2-40B4-BE49-F238E27FC236}">
                <a16:creationId xmlns:a16="http://schemas.microsoft.com/office/drawing/2014/main" id="{A613A27A-887F-7D4B-BD42-C5EF05F12448}"/>
              </a:ext>
            </a:extLst>
          </p:cNvPr>
          <p:cNvSpPr>
            <a:spLocks noGrp="1"/>
          </p:cNvSpPr>
          <p:nvPr>
            <p:ph type="pic" sz="quarter" idx="14"/>
          </p:nvPr>
        </p:nvSpPr>
        <p:spPr>
          <a:xfrm>
            <a:off x="6096000" y="3429000"/>
            <a:ext cx="6096000" cy="3429000"/>
          </a:xfrm>
          <a:solidFill>
            <a:srgbClr val="D9D9D9"/>
          </a:solidFill>
        </p:spPr>
        <p:txBody>
          <a:bodyPr anchor="ctr" anchorCtr="0">
            <a:normAutofit/>
          </a:bodyPr>
          <a:lstStyle>
            <a:lvl1pPr marL="0" indent="0" algn="ctr">
              <a:spcBef>
                <a:spcPts val="0"/>
              </a:spcBef>
              <a:buFontTx/>
              <a:buNone/>
              <a:defRPr sz="1200"/>
            </a:lvl1pPr>
          </a:lstStyle>
          <a:p>
            <a:r>
              <a:rPr lang="en-US"/>
              <a:t>Click icon to add picture</a:t>
            </a:r>
          </a:p>
        </p:txBody>
      </p:sp>
      <p:sp>
        <p:nvSpPr>
          <p:cNvPr id="6" name="Slide Number Placeholder 5">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724134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and Three Pictur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5428488"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554480"/>
            <a:ext cx="5428488"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3">
            <a:extLst>
              <a:ext uri="{FF2B5EF4-FFF2-40B4-BE49-F238E27FC236}">
                <a16:creationId xmlns:a16="http://schemas.microsoft.com/office/drawing/2014/main" id="{FB768959-B468-B74C-99C1-89889E5B1ED7}"/>
              </a:ext>
            </a:extLst>
          </p:cNvPr>
          <p:cNvSpPr>
            <a:spLocks noGrp="1"/>
          </p:cNvSpPr>
          <p:nvPr>
            <p:ph type="pic" sz="quarter" idx="13"/>
          </p:nvPr>
        </p:nvSpPr>
        <p:spPr>
          <a:xfrm>
            <a:off x="6096000" y="0"/>
            <a:ext cx="6096000" cy="3429000"/>
          </a:xfrm>
          <a:solidFill>
            <a:srgbClr val="F2F2F2"/>
          </a:solidFill>
        </p:spPr>
        <p:txBody>
          <a:bodyPr anchor="ctr" anchorCtr="0">
            <a:normAutofit/>
          </a:bodyPr>
          <a:lstStyle>
            <a:lvl1pPr marL="0" indent="0" algn="ctr">
              <a:spcBef>
                <a:spcPts val="0"/>
              </a:spcBef>
              <a:buFontTx/>
              <a:buNone/>
              <a:defRPr sz="1200"/>
            </a:lvl1pPr>
          </a:lstStyle>
          <a:p>
            <a:r>
              <a:rPr lang="en-US"/>
              <a:t>Click icon to add picture</a:t>
            </a:r>
          </a:p>
        </p:txBody>
      </p:sp>
      <p:sp>
        <p:nvSpPr>
          <p:cNvPr id="7" name="Picture Placeholder 4">
            <a:extLst>
              <a:ext uri="{FF2B5EF4-FFF2-40B4-BE49-F238E27FC236}">
                <a16:creationId xmlns:a16="http://schemas.microsoft.com/office/drawing/2014/main" id="{A613A27A-887F-7D4B-BD42-C5EF05F12448}"/>
              </a:ext>
            </a:extLst>
          </p:cNvPr>
          <p:cNvSpPr>
            <a:spLocks noGrp="1"/>
          </p:cNvSpPr>
          <p:nvPr>
            <p:ph type="pic" sz="quarter" idx="14"/>
          </p:nvPr>
        </p:nvSpPr>
        <p:spPr>
          <a:xfrm>
            <a:off x="6096000" y="3429000"/>
            <a:ext cx="3044952" cy="3429000"/>
          </a:xfrm>
          <a:solidFill>
            <a:srgbClr val="D9D9D9"/>
          </a:solidFill>
        </p:spPr>
        <p:txBody>
          <a:bodyPr anchor="ctr" anchorCtr="0">
            <a:normAutofit/>
          </a:bodyPr>
          <a:lstStyle>
            <a:lvl1pPr marL="0" indent="0" algn="ctr">
              <a:spcBef>
                <a:spcPts val="0"/>
              </a:spcBef>
              <a:buFontTx/>
              <a:buNone/>
              <a:defRPr sz="1200"/>
            </a:lvl1pPr>
          </a:lstStyle>
          <a:p>
            <a:r>
              <a:rPr lang="en-US"/>
              <a:t>Click icon to add picture</a:t>
            </a:r>
          </a:p>
        </p:txBody>
      </p:sp>
      <p:sp>
        <p:nvSpPr>
          <p:cNvPr id="8" name="Picture Placeholder 5">
            <a:extLst>
              <a:ext uri="{FF2B5EF4-FFF2-40B4-BE49-F238E27FC236}">
                <a16:creationId xmlns:a16="http://schemas.microsoft.com/office/drawing/2014/main" id="{C2AB3B13-24B5-EA40-92B2-665869E4657A}"/>
              </a:ext>
            </a:extLst>
          </p:cNvPr>
          <p:cNvSpPr>
            <a:spLocks noGrp="1"/>
          </p:cNvSpPr>
          <p:nvPr>
            <p:ph type="pic" sz="quarter" idx="15"/>
          </p:nvPr>
        </p:nvSpPr>
        <p:spPr>
          <a:xfrm>
            <a:off x="9140952" y="3429000"/>
            <a:ext cx="3051048" cy="3429000"/>
          </a:xfrm>
          <a:solidFill>
            <a:srgbClr val="BFBFBF"/>
          </a:solidFill>
        </p:spPr>
        <p:txBody>
          <a:bodyPr anchor="ctr" anchorCtr="0">
            <a:normAutofit/>
          </a:bodyPr>
          <a:lstStyle>
            <a:lvl1pPr marL="0" indent="0" algn="ctr">
              <a:spcBef>
                <a:spcPts val="0"/>
              </a:spcBef>
              <a:buFontTx/>
              <a:buNone/>
              <a:defRPr sz="1200"/>
            </a:lvl1pPr>
          </a:lstStyle>
          <a:p>
            <a:r>
              <a:rPr lang="en-US"/>
              <a:t>Click icon to add picture</a:t>
            </a:r>
          </a:p>
        </p:txBody>
      </p:sp>
      <p:sp>
        <p:nvSpPr>
          <p:cNvPr id="6" name="Slide Number Placeholder 6">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880044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and Four Pictur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5428488"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554480"/>
            <a:ext cx="5428488"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3">
            <a:extLst>
              <a:ext uri="{FF2B5EF4-FFF2-40B4-BE49-F238E27FC236}">
                <a16:creationId xmlns:a16="http://schemas.microsoft.com/office/drawing/2014/main" id="{FB768959-B468-B74C-99C1-89889E5B1ED7}"/>
              </a:ext>
            </a:extLst>
          </p:cNvPr>
          <p:cNvSpPr>
            <a:spLocks noGrp="1"/>
          </p:cNvSpPr>
          <p:nvPr>
            <p:ph type="pic" sz="quarter" idx="13"/>
          </p:nvPr>
        </p:nvSpPr>
        <p:spPr>
          <a:xfrm>
            <a:off x="6096000" y="0"/>
            <a:ext cx="6096000" cy="3429000"/>
          </a:xfrm>
          <a:solidFill>
            <a:srgbClr val="F2F2F2"/>
          </a:solidFill>
        </p:spPr>
        <p:txBody>
          <a:bodyPr anchor="ctr" anchorCtr="0">
            <a:normAutofit/>
          </a:bodyPr>
          <a:lstStyle>
            <a:lvl1pPr marL="0" indent="0" algn="ctr">
              <a:spcBef>
                <a:spcPts val="0"/>
              </a:spcBef>
              <a:buFontTx/>
              <a:buNone/>
              <a:defRPr sz="1200"/>
            </a:lvl1pPr>
          </a:lstStyle>
          <a:p>
            <a:r>
              <a:rPr lang="en-US"/>
              <a:t>Click icon to add picture</a:t>
            </a:r>
          </a:p>
        </p:txBody>
      </p:sp>
      <p:sp>
        <p:nvSpPr>
          <p:cNvPr id="7" name="Picture Placeholder 4">
            <a:extLst>
              <a:ext uri="{FF2B5EF4-FFF2-40B4-BE49-F238E27FC236}">
                <a16:creationId xmlns:a16="http://schemas.microsoft.com/office/drawing/2014/main" id="{A613A27A-887F-7D4B-BD42-C5EF05F12448}"/>
              </a:ext>
            </a:extLst>
          </p:cNvPr>
          <p:cNvSpPr>
            <a:spLocks noGrp="1"/>
          </p:cNvSpPr>
          <p:nvPr>
            <p:ph type="pic" sz="quarter" idx="14"/>
          </p:nvPr>
        </p:nvSpPr>
        <p:spPr>
          <a:xfrm>
            <a:off x="6096000" y="3429000"/>
            <a:ext cx="3044952" cy="3429000"/>
          </a:xfrm>
          <a:solidFill>
            <a:srgbClr val="D9D9D9"/>
          </a:solidFill>
        </p:spPr>
        <p:txBody>
          <a:bodyPr anchor="ctr" anchorCtr="0">
            <a:normAutofit/>
          </a:bodyPr>
          <a:lstStyle>
            <a:lvl1pPr marL="0" indent="0" algn="ctr">
              <a:spcBef>
                <a:spcPts val="0"/>
              </a:spcBef>
              <a:buFontTx/>
              <a:buNone/>
              <a:defRPr sz="1200"/>
            </a:lvl1pPr>
          </a:lstStyle>
          <a:p>
            <a:r>
              <a:rPr lang="en-US"/>
              <a:t>Click icon to add picture</a:t>
            </a:r>
          </a:p>
        </p:txBody>
      </p:sp>
      <p:sp>
        <p:nvSpPr>
          <p:cNvPr id="8" name="Picture Placeholder 5">
            <a:extLst>
              <a:ext uri="{FF2B5EF4-FFF2-40B4-BE49-F238E27FC236}">
                <a16:creationId xmlns:a16="http://schemas.microsoft.com/office/drawing/2014/main" id="{C2AB3B13-24B5-EA40-92B2-665869E4657A}"/>
              </a:ext>
            </a:extLst>
          </p:cNvPr>
          <p:cNvSpPr>
            <a:spLocks noGrp="1"/>
          </p:cNvSpPr>
          <p:nvPr>
            <p:ph type="pic" sz="quarter" idx="15"/>
          </p:nvPr>
        </p:nvSpPr>
        <p:spPr>
          <a:xfrm>
            <a:off x="9140952" y="3429000"/>
            <a:ext cx="3051048" cy="1719072"/>
          </a:xfrm>
          <a:solidFill>
            <a:srgbClr val="BFBFBF"/>
          </a:solidFill>
        </p:spPr>
        <p:txBody>
          <a:bodyPr anchor="ctr" anchorCtr="0">
            <a:normAutofit/>
          </a:bodyPr>
          <a:lstStyle>
            <a:lvl1pPr marL="0" indent="0" algn="ctr">
              <a:buFontTx/>
              <a:buNone/>
              <a:defRPr sz="1200"/>
            </a:lvl1pPr>
          </a:lstStyle>
          <a:p>
            <a:r>
              <a:rPr lang="en-US"/>
              <a:t>Click icon to add picture</a:t>
            </a:r>
          </a:p>
        </p:txBody>
      </p:sp>
      <p:sp>
        <p:nvSpPr>
          <p:cNvPr id="9" name="Picture Placeholder 6">
            <a:extLst>
              <a:ext uri="{FF2B5EF4-FFF2-40B4-BE49-F238E27FC236}">
                <a16:creationId xmlns:a16="http://schemas.microsoft.com/office/drawing/2014/main" id="{A26BC3F3-33EB-F346-B70E-DE269C6819EE}"/>
              </a:ext>
            </a:extLst>
          </p:cNvPr>
          <p:cNvSpPr>
            <a:spLocks noGrp="1"/>
          </p:cNvSpPr>
          <p:nvPr>
            <p:ph type="pic" sz="quarter" idx="16"/>
          </p:nvPr>
        </p:nvSpPr>
        <p:spPr>
          <a:xfrm>
            <a:off x="9140952" y="5148072"/>
            <a:ext cx="3051048" cy="1709928"/>
          </a:xfrm>
          <a:solidFill>
            <a:srgbClr val="F2F2F2"/>
          </a:solidFill>
        </p:spPr>
        <p:txBody>
          <a:bodyPr anchor="ctr" anchorCtr="0">
            <a:normAutofit/>
          </a:bodyPr>
          <a:lstStyle>
            <a:lvl1pPr marL="0" indent="0" algn="ctr">
              <a:spcBef>
                <a:spcPts val="0"/>
              </a:spcBef>
              <a:buFontTx/>
              <a:buNone/>
              <a:defRPr sz="1200"/>
            </a:lvl1pPr>
          </a:lstStyle>
          <a:p>
            <a:r>
              <a:rPr lang="en-US"/>
              <a:t>Click icon to add picture</a:t>
            </a:r>
          </a:p>
        </p:txBody>
      </p:sp>
      <p:sp>
        <p:nvSpPr>
          <p:cNvPr id="6" name="Slide Number Placeholder 7">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402688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Pictures and Tex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60480" cy="914400"/>
          </a:xfrm>
        </p:spPr>
        <p:txBody>
          <a:bodyPr/>
          <a:lstStyle/>
          <a:p>
            <a:r>
              <a:rPr lang="en-US"/>
              <a:t>[Slide title]</a:t>
            </a:r>
          </a:p>
        </p:txBody>
      </p:sp>
      <p:sp>
        <p:nvSpPr>
          <p:cNvPr id="9" name="Picture Placeholder 2">
            <a:extLst>
              <a:ext uri="{FF2B5EF4-FFF2-40B4-BE49-F238E27FC236}">
                <a16:creationId xmlns:a16="http://schemas.microsoft.com/office/drawing/2014/main" id="{6B9E9C5D-8364-0D47-AF90-417652D3C169}"/>
              </a:ext>
            </a:extLst>
          </p:cNvPr>
          <p:cNvSpPr>
            <a:spLocks noGrp="1"/>
          </p:cNvSpPr>
          <p:nvPr>
            <p:ph type="pic" sz="quarter" idx="16"/>
          </p:nvPr>
        </p:nvSpPr>
        <p:spPr>
          <a:xfrm>
            <a:off x="365126" y="1552575"/>
            <a:ext cx="2642616" cy="1737358"/>
          </a:xfrm>
          <a:solidFill>
            <a:srgbClr val="F2F2F2"/>
          </a:solidFill>
        </p:spPr>
        <p:txBody>
          <a:bodyPr anchor="ctr" anchorCtr="0">
            <a:normAutofit/>
          </a:bodyPr>
          <a:lstStyle>
            <a:lvl1pPr marL="0" indent="0" algn="ctr">
              <a:spcBef>
                <a:spcPts val="0"/>
              </a:spcBef>
              <a:buNone/>
              <a:defRPr sz="1200"/>
            </a:lvl1pPr>
          </a:lstStyle>
          <a:p>
            <a:r>
              <a:rPr lang="en-US"/>
              <a:t>Click icon to add picture</a:t>
            </a:r>
          </a:p>
        </p:txBody>
      </p:sp>
      <p:sp>
        <p:nvSpPr>
          <p:cNvPr id="17" name="Text Placeholder 3">
            <a:extLst>
              <a:ext uri="{FF2B5EF4-FFF2-40B4-BE49-F238E27FC236}">
                <a16:creationId xmlns:a16="http://schemas.microsoft.com/office/drawing/2014/main" id="{D8A87F8F-2D9A-B243-A5FB-6E555C2704C5}"/>
              </a:ext>
            </a:extLst>
          </p:cNvPr>
          <p:cNvSpPr>
            <a:spLocks noGrp="1"/>
          </p:cNvSpPr>
          <p:nvPr>
            <p:ph type="body" sz="quarter" idx="17"/>
          </p:nvPr>
        </p:nvSpPr>
        <p:spPr>
          <a:xfrm>
            <a:off x="365760" y="3474720"/>
            <a:ext cx="2642616" cy="2651760"/>
          </a:xfr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Picture Placeholder 4">
            <a:extLst>
              <a:ext uri="{FF2B5EF4-FFF2-40B4-BE49-F238E27FC236}">
                <a16:creationId xmlns:a16="http://schemas.microsoft.com/office/drawing/2014/main" id="{5797D6E4-4FD3-FB41-AC2F-B0BC44660939}"/>
              </a:ext>
            </a:extLst>
          </p:cNvPr>
          <p:cNvSpPr>
            <a:spLocks noGrp="1"/>
          </p:cNvSpPr>
          <p:nvPr>
            <p:ph type="pic" sz="quarter" idx="18"/>
          </p:nvPr>
        </p:nvSpPr>
        <p:spPr>
          <a:xfrm>
            <a:off x="3301999" y="1552575"/>
            <a:ext cx="2642616" cy="1737358"/>
          </a:xfrm>
          <a:solidFill>
            <a:srgbClr val="F2F2F2"/>
          </a:solidFill>
        </p:spPr>
        <p:txBody>
          <a:bodyPr anchor="ctr" anchorCtr="0">
            <a:normAutofit/>
          </a:bodyPr>
          <a:lstStyle>
            <a:lvl1pPr marL="0" indent="0" algn="ctr">
              <a:spcBef>
                <a:spcPts val="0"/>
              </a:spcBef>
              <a:buNone/>
              <a:defRPr sz="1200"/>
            </a:lvl1pPr>
          </a:lstStyle>
          <a:p>
            <a:r>
              <a:rPr lang="en-US"/>
              <a:t>Click icon to add picture</a:t>
            </a:r>
          </a:p>
        </p:txBody>
      </p:sp>
      <p:sp>
        <p:nvSpPr>
          <p:cNvPr id="25" name="Text Placeholder 5">
            <a:extLst>
              <a:ext uri="{FF2B5EF4-FFF2-40B4-BE49-F238E27FC236}">
                <a16:creationId xmlns:a16="http://schemas.microsoft.com/office/drawing/2014/main" id="{A8504504-7E85-584D-A20B-448D0D56BBE5}"/>
              </a:ext>
            </a:extLst>
          </p:cNvPr>
          <p:cNvSpPr>
            <a:spLocks noGrp="1"/>
          </p:cNvSpPr>
          <p:nvPr>
            <p:ph type="body" sz="quarter" idx="21"/>
          </p:nvPr>
        </p:nvSpPr>
        <p:spPr>
          <a:xfrm>
            <a:off x="3302000" y="3474720"/>
            <a:ext cx="2642616" cy="2651760"/>
          </a:xfr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Picture Placeholder 6">
            <a:extLst>
              <a:ext uri="{FF2B5EF4-FFF2-40B4-BE49-F238E27FC236}">
                <a16:creationId xmlns:a16="http://schemas.microsoft.com/office/drawing/2014/main" id="{8B42205D-9591-3C43-8A71-9811FC49A762}"/>
              </a:ext>
            </a:extLst>
          </p:cNvPr>
          <p:cNvSpPr>
            <a:spLocks noGrp="1"/>
          </p:cNvSpPr>
          <p:nvPr>
            <p:ph type="pic" sz="quarter" idx="19"/>
          </p:nvPr>
        </p:nvSpPr>
        <p:spPr>
          <a:xfrm>
            <a:off x="6248400" y="1552575"/>
            <a:ext cx="2642616" cy="1737358"/>
          </a:xfrm>
          <a:solidFill>
            <a:srgbClr val="F2F2F2"/>
          </a:solidFill>
        </p:spPr>
        <p:txBody>
          <a:bodyPr anchor="ctr" anchorCtr="0">
            <a:normAutofit/>
          </a:bodyPr>
          <a:lstStyle>
            <a:lvl1pPr marL="0" indent="0" algn="ctr">
              <a:spcBef>
                <a:spcPts val="0"/>
              </a:spcBef>
              <a:buNone/>
              <a:defRPr sz="1200"/>
            </a:lvl1pPr>
          </a:lstStyle>
          <a:p>
            <a:r>
              <a:rPr lang="en-US"/>
              <a:t>Click icon to add picture</a:t>
            </a:r>
          </a:p>
        </p:txBody>
      </p:sp>
      <p:sp>
        <p:nvSpPr>
          <p:cNvPr id="27" name="Text Placeholder 7">
            <a:extLst>
              <a:ext uri="{FF2B5EF4-FFF2-40B4-BE49-F238E27FC236}">
                <a16:creationId xmlns:a16="http://schemas.microsoft.com/office/drawing/2014/main" id="{0BC915BB-BDF2-BD44-8C3A-2C34D2A9A632}"/>
              </a:ext>
            </a:extLst>
          </p:cNvPr>
          <p:cNvSpPr>
            <a:spLocks noGrp="1"/>
          </p:cNvSpPr>
          <p:nvPr>
            <p:ph type="body" sz="quarter" idx="22"/>
          </p:nvPr>
        </p:nvSpPr>
        <p:spPr>
          <a:xfrm>
            <a:off x="6248400" y="3474720"/>
            <a:ext cx="2642616" cy="2651760"/>
          </a:xfr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Picture Placeholder 8">
            <a:extLst>
              <a:ext uri="{FF2B5EF4-FFF2-40B4-BE49-F238E27FC236}">
                <a16:creationId xmlns:a16="http://schemas.microsoft.com/office/drawing/2014/main" id="{DD93C7F7-3C80-DA48-9BC2-95DD73DF8782}"/>
              </a:ext>
            </a:extLst>
          </p:cNvPr>
          <p:cNvSpPr>
            <a:spLocks noGrp="1"/>
          </p:cNvSpPr>
          <p:nvPr>
            <p:ph type="pic" sz="quarter" idx="20"/>
          </p:nvPr>
        </p:nvSpPr>
        <p:spPr>
          <a:xfrm>
            <a:off x="9183624" y="1552575"/>
            <a:ext cx="2642616" cy="1737358"/>
          </a:xfrm>
          <a:solidFill>
            <a:srgbClr val="F2F2F2"/>
          </a:solidFill>
        </p:spPr>
        <p:txBody>
          <a:bodyPr anchor="ctr" anchorCtr="0">
            <a:normAutofit/>
          </a:bodyPr>
          <a:lstStyle>
            <a:lvl1pPr marL="0" indent="0" algn="ctr">
              <a:spcBef>
                <a:spcPts val="0"/>
              </a:spcBef>
              <a:buNone/>
              <a:defRPr sz="1200"/>
            </a:lvl1pPr>
          </a:lstStyle>
          <a:p>
            <a:r>
              <a:rPr lang="en-US"/>
              <a:t>Click icon to add picture</a:t>
            </a:r>
          </a:p>
        </p:txBody>
      </p:sp>
      <p:sp>
        <p:nvSpPr>
          <p:cNvPr id="29" name="Text Placeholder 9">
            <a:extLst>
              <a:ext uri="{FF2B5EF4-FFF2-40B4-BE49-F238E27FC236}">
                <a16:creationId xmlns:a16="http://schemas.microsoft.com/office/drawing/2014/main" id="{0A585D99-3BCE-844A-8969-7E2EFD217B54}"/>
              </a:ext>
            </a:extLst>
          </p:cNvPr>
          <p:cNvSpPr>
            <a:spLocks noGrp="1"/>
          </p:cNvSpPr>
          <p:nvPr>
            <p:ph type="body" sz="quarter" idx="23"/>
          </p:nvPr>
        </p:nvSpPr>
        <p:spPr>
          <a:xfrm>
            <a:off x="9182100" y="3474720"/>
            <a:ext cx="2642616" cy="2651760"/>
          </a:xfr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0">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345364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0">
          <p15:clr>
            <a:srgbClr val="FBAE40"/>
          </p15:clr>
        </p15:guide>
        <p15:guide id="2" pos="1896">
          <p15:clr>
            <a:srgbClr val="FBAE40"/>
          </p15:clr>
        </p15:guide>
        <p15:guide id="3" pos="5600">
          <p15:clr>
            <a:srgbClr val="FBAE40"/>
          </p15:clr>
        </p15:guide>
        <p15:guide id="4" pos="5784">
          <p15:clr>
            <a:srgbClr val="FBAE40"/>
          </p15:clr>
        </p15:guide>
        <p15:guide id="5" pos="3744">
          <p15:clr>
            <a:srgbClr val="FBAE40"/>
          </p15:clr>
        </p15:guide>
        <p15:guide id="6" pos="3936">
          <p15:clr>
            <a:srgbClr val="FBAE40"/>
          </p15:clr>
        </p15:guide>
        <p15:guide id="7" orient="horz" pos="2074" userDrawn="1">
          <p15:clr>
            <a:srgbClr val="FBAE40"/>
          </p15:clr>
        </p15:guide>
        <p15:guide id="8" orient="horz" pos="218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and One Picture">
    <p:spTree>
      <p:nvGrpSpPr>
        <p:cNvPr id="1" name=""/>
        <p:cNvGrpSpPr/>
        <p:nvPr/>
      </p:nvGrpSpPr>
      <p:grpSpPr>
        <a:xfrm>
          <a:off x="0" y="0"/>
          <a:ext cx="0" cy="0"/>
          <a:chOff x="0" y="0"/>
          <a:chExt cx="0" cy="0"/>
        </a:xfrm>
      </p:grpSpPr>
      <p:sp>
        <p:nvSpPr>
          <p:cNvPr id="4" name="Picture Placeholder 1">
            <a:extLst>
              <a:ext uri="{FF2B5EF4-FFF2-40B4-BE49-F238E27FC236}">
                <a16:creationId xmlns:a16="http://schemas.microsoft.com/office/drawing/2014/main" id="{3F25E4DD-7BAF-CF43-9AF5-512CC54177DD}"/>
              </a:ext>
            </a:extLst>
          </p:cNvPr>
          <p:cNvSpPr>
            <a:spLocks noGrp="1"/>
          </p:cNvSpPr>
          <p:nvPr>
            <p:ph type="pic" sz="quarter" idx="13"/>
          </p:nvPr>
        </p:nvSpPr>
        <p:spPr>
          <a:xfrm>
            <a:off x="0" y="0"/>
            <a:ext cx="12192000" cy="6858000"/>
          </a:xfrm>
          <a:solidFill>
            <a:srgbClr val="F2F2F2"/>
          </a:solidFill>
        </p:spPr>
        <p:txBody>
          <a:bodyPr anchor="ctr" anchorCtr="0">
            <a:normAutofit/>
          </a:bodyPr>
          <a:lstStyle>
            <a:lvl1pPr marL="0" indent="0" algn="ctr">
              <a:spcBef>
                <a:spcPts val="0"/>
              </a:spcBef>
              <a:buFontTx/>
              <a:buNone/>
              <a:defRPr sz="1200"/>
            </a:lvl1pPr>
          </a:lstStyle>
          <a:p>
            <a:r>
              <a:rPr lang="en-US"/>
              <a:t>Click icon to add picture</a:t>
            </a:r>
          </a:p>
        </p:txBody>
      </p:sp>
      <p:sp>
        <p:nvSpPr>
          <p:cNvPr id="2" name="Title 2">
            <a:extLst>
              <a:ext uri="{FF2B5EF4-FFF2-40B4-BE49-F238E27FC236}">
                <a16:creationId xmlns:a16="http://schemas.microsoft.com/office/drawing/2014/main" id="{ADC9E62E-3AF4-C24D-8B08-8A7FCB7EDCE0}"/>
              </a:ext>
            </a:extLst>
          </p:cNvPr>
          <p:cNvSpPr>
            <a:spLocks noGrp="1"/>
          </p:cNvSpPr>
          <p:nvPr>
            <p:ph type="title" hasCustomPrompt="1"/>
          </p:nvPr>
        </p:nvSpPr>
        <p:spPr/>
        <p:txBody>
          <a:bodyPr/>
          <a:lstStyle/>
          <a:p>
            <a:r>
              <a:rPr lang="en-US"/>
              <a:t>[Slide title]</a:t>
            </a:r>
          </a:p>
        </p:txBody>
      </p:sp>
      <p:sp>
        <p:nvSpPr>
          <p:cNvPr id="3" name="Slide Number Placeholder 3">
            <a:extLst>
              <a:ext uri="{FF2B5EF4-FFF2-40B4-BE49-F238E27FC236}">
                <a16:creationId xmlns:a16="http://schemas.microsoft.com/office/drawing/2014/main" id="{EE3D7CA1-C89E-E24C-B557-52A1F9AEBF30}"/>
              </a:ext>
            </a:extLst>
          </p:cNvPr>
          <p:cNvSpPr>
            <a:spLocks noGrp="1"/>
          </p:cNvSpPr>
          <p:nvPr>
            <p:ph type="sldNum" sz="quarter" idx="10"/>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2953605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Subtitle 1">
            <a:extLst>
              <a:ext uri="{FF2B5EF4-FFF2-40B4-BE49-F238E27FC236}">
                <a16:creationId xmlns:a16="http://schemas.microsoft.com/office/drawing/2014/main" id="{3036AABB-FB6C-2340-8AFB-DFFA0E13AE08}"/>
              </a:ext>
            </a:extLst>
          </p:cNvPr>
          <p:cNvSpPr>
            <a:spLocks noGrp="1"/>
          </p:cNvSpPr>
          <p:nvPr>
            <p:ph type="subTitle" idx="1" hasCustomPrompt="1"/>
          </p:nvPr>
        </p:nvSpPr>
        <p:spPr>
          <a:xfrm>
            <a:off x="365758" y="365125"/>
            <a:ext cx="7539992" cy="914400"/>
          </a:xfrm>
        </p:spPr>
        <p:txBody>
          <a:bodyPr>
            <a:noAutofit/>
          </a:bodyPr>
          <a:lstStyle>
            <a:lvl1pPr marL="0" indent="0" algn="l">
              <a:lnSpc>
                <a:spcPct val="90000"/>
              </a:lnSpc>
              <a:spcBef>
                <a:spcPts val="0"/>
              </a:spcBef>
              <a:buNone/>
              <a:defRPr sz="3200" b="1">
                <a:latin typeface="+mj-lt"/>
              </a:defRPr>
            </a:lvl1pPr>
            <a:lvl2pPr marL="0" indent="0" algn="l">
              <a:lnSpc>
                <a:spcPct val="90000"/>
              </a:lnSpc>
              <a:spcBef>
                <a:spcPts val="0"/>
              </a:spcBef>
              <a:buNone/>
              <a:defRPr sz="3200" b="1">
                <a:latin typeface="+mj-lt"/>
              </a:defRPr>
            </a:lvl2pPr>
            <a:lvl3pPr marL="0" indent="0" algn="l">
              <a:lnSpc>
                <a:spcPct val="90000"/>
              </a:lnSpc>
              <a:spcBef>
                <a:spcPts val="0"/>
              </a:spcBef>
              <a:buNone/>
              <a:defRPr sz="3200" b="1">
                <a:latin typeface="+mj-lt"/>
              </a:defRPr>
            </a:lvl3pPr>
            <a:lvl4pPr marL="0" indent="0" algn="l">
              <a:lnSpc>
                <a:spcPct val="90000"/>
              </a:lnSpc>
              <a:spcBef>
                <a:spcPts val="0"/>
              </a:spcBef>
              <a:buNone/>
              <a:defRPr sz="3200" b="1">
                <a:latin typeface="+mj-lt"/>
              </a:defRPr>
            </a:lvl4pPr>
            <a:lvl5pPr marL="0" indent="0" algn="l">
              <a:lnSpc>
                <a:spcPct val="90000"/>
              </a:lnSpc>
              <a:spcBef>
                <a:spcPts val="0"/>
              </a:spcBef>
              <a:buNone/>
              <a:defRPr sz="3200" b="1">
                <a:latin typeface="+mj-lt"/>
              </a:defRPr>
            </a:lvl5pPr>
            <a:lvl6pPr marL="0" indent="0" algn="l">
              <a:lnSpc>
                <a:spcPct val="90000"/>
              </a:lnSpc>
              <a:spcBef>
                <a:spcPts val="0"/>
              </a:spcBef>
              <a:buNone/>
              <a:defRPr sz="3200" b="1">
                <a:latin typeface="+mj-lt"/>
              </a:defRPr>
            </a:lvl6pPr>
            <a:lvl7pPr marL="0" indent="0" algn="l">
              <a:lnSpc>
                <a:spcPct val="90000"/>
              </a:lnSpc>
              <a:spcBef>
                <a:spcPts val="0"/>
              </a:spcBef>
              <a:buNone/>
              <a:defRPr sz="3200" b="1">
                <a:latin typeface="+mj-lt"/>
              </a:defRPr>
            </a:lvl7pPr>
            <a:lvl8pPr marL="0" indent="0" algn="l">
              <a:lnSpc>
                <a:spcPct val="90000"/>
              </a:lnSpc>
              <a:spcBef>
                <a:spcPts val="0"/>
              </a:spcBef>
              <a:buNone/>
              <a:defRPr sz="3200" b="1">
                <a:latin typeface="+mj-lt"/>
              </a:defRPr>
            </a:lvl8pPr>
            <a:lvl9pPr marL="0" indent="0" algn="l">
              <a:lnSpc>
                <a:spcPct val="90000"/>
              </a:lnSpc>
              <a:spcBef>
                <a:spcPts val="0"/>
              </a:spcBef>
              <a:buNone/>
              <a:defRPr sz="3200" b="1">
                <a:latin typeface="+mj-lt"/>
              </a:defRPr>
            </a:lvl9pPr>
          </a:lstStyle>
          <a:p>
            <a:r>
              <a:rPr lang="en-US"/>
              <a:t>[Optional section subtitle/lead-in]</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125" y="1554480"/>
            <a:ext cx="7540371" cy="2743200"/>
          </a:xfrm>
        </p:spPr>
        <p:txBody>
          <a:bodyPr anchor="t" anchorCtr="0"/>
          <a:lstStyle>
            <a:lvl1pPr>
              <a:defRPr sz="6000" b="0" spc="0" baseline="0"/>
            </a:lvl1pPr>
          </a:lstStyle>
          <a:p>
            <a:r>
              <a:rPr lang="en-US"/>
              <a:t>[Section title]</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858165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98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 Amber">
    <p:bg>
      <p:bgPr>
        <a:gradFill>
          <a:gsLst>
            <a:gs pos="0">
              <a:srgbClr val="FFFBF4"/>
            </a:gs>
            <a:gs pos="100000">
              <a:srgbClr val="FFECCD"/>
            </a:gs>
          </a:gsLst>
          <a:lin ang="5400000" scaled="1"/>
        </a:gradFill>
        <a:effectLst/>
      </p:bgPr>
    </p:bg>
    <p:spTree>
      <p:nvGrpSpPr>
        <p:cNvPr id="1" name=""/>
        <p:cNvGrpSpPr/>
        <p:nvPr/>
      </p:nvGrpSpPr>
      <p:grpSpPr>
        <a:xfrm>
          <a:off x="0" y="0"/>
          <a:ext cx="0" cy="0"/>
          <a:chOff x="0" y="0"/>
          <a:chExt cx="0" cy="0"/>
        </a:xfrm>
      </p:grpSpPr>
      <p:sp>
        <p:nvSpPr>
          <p:cNvPr id="5" name="Subtitle 1">
            <a:extLst>
              <a:ext uri="{FF2B5EF4-FFF2-40B4-BE49-F238E27FC236}">
                <a16:creationId xmlns:a16="http://schemas.microsoft.com/office/drawing/2014/main" id="{3036AABB-FB6C-2340-8AFB-DFFA0E13AE08}"/>
              </a:ext>
            </a:extLst>
          </p:cNvPr>
          <p:cNvSpPr>
            <a:spLocks noGrp="1"/>
          </p:cNvSpPr>
          <p:nvPr>
            <p:ph type="subTitle" idx="1" hasCustomPrompt="1"/>
          </p:nvPr>
        </p:nvSpPr>
        <p:spPr>
          <a:xfrm>
            <a:off x="365758" y="365125"/>
            <a:ext cx="7539992" cy="914400"/>
          </a:xfrm>
        </p:spPr>
        <p:txBody>
          <a:bodyPr>
            <a:noAutofit/>
          </a:bodyPr>
          <a:lstStyle>
            <a:lvl1pPr marL="0" indent="0" algn="l">
              <a:lnSpc>
                <a:spcPct val="90000"/>
              </a:lnSpc>
              <a:spcBef>
                <a:spcPts val="0"/>
              </a:spcBef>
              <a:buNone/>
              <a:defRPr sz="3200" b="1">
                <a:latin typeface="+mj-lt"/>
              </a:defRPr>
            </a:lvl1pPr>
            <a:lvl2pPr marL="0" indent="0" algn="l">
              <a:lnSpc>
                <a:spcPct val="90000"/>
              </a:lnSpc>
              <a:spcBef>
                <a:spcPts val="0"/>
              </a:spcBef>
              <a:buNone/>
              <a:defRPr sz="3200" b="1">
                <a:latin typeface="+mj-lt"/>
              </a:defRPr>
            </a:lvl2pPr>
            <a:lvl3pPr marL="0" indent="0" algn="l">
              <a:lnSpc>
                <a:spcPct val="90000"/>
              </a:lnSpc>
              <a:spcBef>
                <a:spcPts val="0"/>
              </a:spcBef>
              <a:buNone/>
              <a:defRPr sz="3200" b="1">
                <a:latin typeface="+mj-lt"/>
              </a:defRPr>
            </a:lvl3pPr>
            <a:lvl4pPr marL="0" indent="0" algn="l">
              <a:lnSpc>
                <a:spcPct val="90000"/>
              </a:lnSpc>
              <a:spcBef>
                <a:spcPts val="0"/>
              </a:spcBef>
              <a:buNone/>
              <a:defRPr sz="3200" b="1">
                <a:latin typeface="+mj-lt"/>
              </a:defRPr>
            </a:lvl4pPr>
            <a:lvl5pPr marL="0" indent="0" algn="l">
              <a:lnSpc>
                <a:spcPct val="90000"/>
              </a:lnSpc>
              <a:spcBef>
                <a:spcPts val="0"/>
              </a:spcBef>
              <a:buNone/>
              <a:defRPr sz="3200" b="1">
                <a:latin typeface="+mj-lt"/>
              </a:defRPr>
            </a:lvl5pPr>
            <a:lvl6pPr marL="0" indent="0" algn="l">
              <a:lnSpc>
                <a:spcPct val="90000"/>
              </a:lnSpc>
              <a:spcBef>
                <a:spcPts val="0"/>
              </a:spcBef>
              <a:buNone/>
              <a:defRPr sz="3200" b="1">
                <a:latin typeface="+mj-lt"/>
              </a:defRPr>
            </a:lvl6pPr>
            <a:lvl7pPr marL="0" indent="0" algn="l">
              <a:lnSpc>
                <a:spcPct val="90000"/>
              </a:lnSpc>
              <a:spcBef>
                <a:spcPts val="0"/>
              </a:spcBef>
              <a:buNone/>
              <a:defRPr sz="3200" b="1">
                <a:latin typeface="+mj-lt"/>
              </a:defRPr>
            </a:lvl7pPr>
            <a:lvl8pPr marL="0" indent="0" algn="l">
              <a:lnSpc>
                <a:spcPct val="90000"/>
              </a:lnSpc>
              <a:spcBef>
                <a:spcPts val="0"/>
              </a:spcBef>
              <a:buNone/>
              <a:defRPr sz="3200" b="1">
                <a:latin typeface="+mj-lt"/>
              </a:defRPr>
            </a:lvl8pPr>
            <a:lvl9pPr marL="0" indent="0" algn="l">
              <a:lnSpc>
                <a:spcPct val="90000"/>
              </a:lnSpc>
              <a:spcBef>
                <a:spcPts val="0"/>
              </a:spcBef>
              <a:buNone/>
              <a:defRPr sz="3200" b="1">
                <a:latin typeface="+mj-lt"/>
              </a:defRPr>
            </a:lvl9pPr>
          </a:lstStyle>
          <a:p>
            <a:r>
              <a:rPr lang="en-US"/>
              <a:t>[Optional section subtitle/lead-in]</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125" y="1554480"/>
            <a:ext cx="7540371" cy="2743200"/>
          </a:xfrm>
        </p:spPr>
        <p:txBody>
          <a:bodyPr anchor="t" anchorCtr="0"/>
          <a:lstStyle>
            <a:lvl1pPr>
              <a:defRPr sz="6000" b="0" spc="0" baseline="0"/>
            </a:lvl1pPr>
          </a:lstStyle>
          <a:p>
            <a:r>
              <a:rPr lang="en-US"/>
              <a:t>[Section title]</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83177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9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 Peach">
    <p:bg>
      <p:bgPr>
        <a:gradFill>
          <a:gsLst>
            <a:gs pos="0">
              <a:srgbClr val="FFF7F3"/>
            </a:gs>
            <a:gs pos="100000">
              <a:srgbClr val="FEDCCA"/>
            </a:gs>
          </a:gsLst>
          <a:lin ang="5400000" scaled="1"/>
        </a:gradFill>
        <a:effectLst/>
      </p:bgPr>
    </p:bg>
    <p:spTree>
      <p:nvGrpSpPr>
        <p:cNvPr id="1" name=""/>
        <p:cNvGrpSpPr/>
        <p:nvPr/>
      </p:nvGrpSpPr>
      <p:grpSpPr>
        <a:xfrm>
          <a:off x="0" y="0"/>
          <a:ext cx="0" cy="0"/>
          <a:chOff x="0" y="0"/>
          <a:chExt cx="0" cy="0"/>
        </a:xfrm>
      </p:grpSpPr>
      <p:sp>
        <p:nvSpPr>
          <p:cNvPr id="5" name="Subtitle 1">
            <a:extLst>
              <a:ext uri="{FF2B5EF4-FFF2-40B4-BE49-F238E27FC236}">
                <a16:creationId xmlns:a16="http://schemas.microsoft.com/office/drawing/2014/main" id="{3036AABB-FB6C-2340-8AFB-DFFA0E13AE08}"/>
              </a:ext>
            </a:extLst>
          </p:cNvPr>
          <p:cNvSpPr>
            <a:spLocks noGrp="1"/>
          </p:cNvSpPr>
          <p:nvPr>
            <p:ph type="subTitle" idx="1" hasCustomPrompt="1"/>
          </p:nvPr>
        </p:nvSpPr>
        <p:spPr>
          <a:xfrm>
            <a:off x="365758" y="365125"/>
            <a:ext cx="7539992" cy="914400"/>
          </a:xfrm>
        </p:spPr>
        <p:txBody>
          <a:bodyPr>
            <a:noAutofit/>
          </a:bodyPr>
          <a:lstStyle>
            <a:lvl1pPr marL="0" indent="0" algn="l">
              <a:lnSpc>
                <a:spcPct val="90000"/>
              </a:lnSpc>
              <a:spcBef>
                <a:spcPts val="0"/>
              </a:spcBef>
              <a:buNone/>
              <a:defRPr sz="3200" b="1">
                <a:latin typeface="+mj-lt"/>
              </a:defRPr>
            </a:lvl1pPr>
            <a:lvl2pPr marL="0" indent="0" algn="l">
              <a:lnSpc>
                <a:spcPct val="90000"/>
              </a:lnSpc>
              <a:spcBef>
                <a:spcPts val="0"/>
              </a:spcBef>
              <a:buNone/>
              <a:defRPr sz="3200" b="1">
                <a:latin typeface="+mj-lt"/>
              </a:defRPr>
            </a:lvl2pPr>
            <a:lvl3pPr marL="0" indent="0" algn="l">
              <a:lnSpc>
                <a:spcPct val="90000"/>
              </a:lnSpc>
              <a:spcBef>
                <a:spcPts val="0"/>
              </a:spcBef>
              <a:buNone/>
              <a:defRPr sz="3200" b="1">
                <a:latin typeface="+mj-lt"/>
              </a:defRPr>
            </a:lvl3pPr>
            <a:lvl4pPr marL="0" indent="0" algn="l">
              <a:lnSpc>
                <a:spcPct val="90000"/>
              </a:lnSpc>
              <a:spcBef>
                <a:spcPts val="0"/>
              </a:spcBef>
              <a:buNone/>
              <a:defRPr sz="3200" b="1">
                <a:latin typeface="+mj-lt"/>
              </a:defRPr>
            </a:lvl4pPr>
            <a:lvl5pPr marL="0" indent="0" algn="l">
              <a:lnSpc>
                <a:spcPct val="90000"/>
              </a:lnSpc>
              <a:spcBef>
                <a:spcPts val="0"/>
              </a:spcBef>
              <a:buNone/>
              <a:defRPr sz="3200" b="1">
                <a:latin typeface="+mj-lt"/>
              </a:defRPr>
            </a:lvl5pPr>
            <a:lvl6pPr marL="0" indent="0" algn="l">
              <a:lnSpc>
                <a:spcPct val="90000"/>
              </a:lnSpc>
              <a:spcBef>
                <a:spcPts val="0"/>
              </a:spcBef>
              <a:buNone/>
              <a:defRPr sz="3200" b="1">
                <a:latin typeface="+mj-lt"/>
              </a:defRPr>
            </a:lvl6pPr>
            <a:lvl7pPr marL="0" indent="0" algn="l">
              <a:lnSpc>
                <a:spcPct val="90000"/>
              </a:lnSpc>
              <a:spcBef>
                <a:spcPts val="0"/>
              </a:spcBef>
              <a:buNone/>
              <a:defRPr sz="3200" b="1">
                <a:latin typeface="+mj-lt"/>
              </a:defRPr>
            </a:lvl7pPr>
            <a:lvl8pPr marL="0" indent="0" algn="l">
              <a:lnSpc>
                <a:spcPct val="90000"/>
              </a:lnSpc>
              <a:spcBef>
                <a:spcPts val="0"/>
              </a:spcBef>
              <a:buNone/>
              <a:defRPr sz="3200" b="1">
                <a:latin typeface="+mj-lt"/>
              </a:defRPr>
            </a:lvl8pPr>
            <a:lvl9pPr marL="0" indent="0" algn="l">
              <a:lnSpc>
                <a:spcPct val="90000"/>
              </a:lnSpc>
              <a:spcBef>
                <a:spcPts val="0"/>
              </a:spcBef>
              <a:buNone/>
              <a:defRPr sz="3200" b="1">
                <a:latin typeface="+mj-lt"/>
              </a:defRPr>
            </a:lvl9pPr>
          </a:lstStyle>
          <a:p>
            <a:r>
              <a:rPr lang="en-US"/>
              <a:t>[Optional section subtitle/lead-in]</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125" y="1554480"/>
            <a:ext cx="7540371" cy="2743200"/>
          </a:xfrm>
        </p:spPr>
        <p:txBody>
          <a:bodyPr anchor="t" anchorCtr="0"/>
          <a:lstStyle>
            <a:lvl1pPr>
              <a:defRPr sz="6000" b="0" spc="0" baseline="0"/>
            </a:lvl1pPr>
          </a:lstStyle>
          <a:p>
            <a:r>
              <a:rPr lang="en-US"/>
              <a:t>[Section title]</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851908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9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 Olive">
    <p:bg>
      <p:bgPr>
        <a:gradFill>
          <a:gsLst>
            <a:gs pos="0">
              <a:srgbClr val="FAF6F3"/>
            </a:gs>
            <a:gs pos="100000">
              <a:srgbClr val="EAD5C9"/>
            </a:gs>
          </a:gsLst>
          <a:lin ang="5400000" scaled="1"/>
        </a:gradFill>
        <a:effectLst/>
      </p:bgPr>
    </p:bg>
    <p:spTree>
      <p:nvGrpSpPr>
        <p:cNvPr id="1" name=""/>
        <p:cNvGrpSpPr/>
        <p:nvPr/>
      </p:nvGrpSpPr>
      <p:grpSpPr>
        <a:xfrm>
          <a:off x="0" y="0"/>
          <a:ext cx="0" cy="0"/>
          <a:chOff x="0" y="0"/>
          <a:chExt cx="0" cy="0"/>
        </a:xfrm>
      </p:grpSpPr>
      <p:sp>
        <p:nvSpPr>
          <p:cNvPr id="5" name="Subtitle 1">
            <a:extLst>
              <a:ext uri="{FF2B5EF4-FFF2-40B4-BE49-F238E27FC236}">
                <a16:creationId xmlns:a16="http://schemas.microsoft.com/office/drawing/2014/main" id="{3036AABB-FB6C-2340-8AFB-DFFA0E13AE08}"/>
              </a:ext>
            </a:extLst>
          </p:cNvPr>
          <p:cNvSpPr>
            <a:spLocks noGrp="1"/>
          </p:cNvSpPr>
          <p:nvPr>
            <p:ph type="subTitle" idx="1" hasCustomPrompt="1"/>
          </p:nvPr>
        </p:nvSpPr>
        <p:spPr>
          <a:xfrm>
            <a:off x="365758" y="365125"/>
            <a:ext cx="7539992" cy="914400"/>
          </a:xfrm>
        </p:spPr>
        <p:txBody>
          <a:bodyPr>
            <a:noAutofit/>
          </a:bodyPr>
          <a:lstStyle>
            <a:lvl1pPr marL="0" indent="0" algn="l">
              <a:lnSpc>
                <a:spcPct val="90000"/>
              </a:lnSpc>
              <a:spcBef>
                <a:spcPts val="0"/>
              </a:spcBef>
              <a:buNone/>
              <a:defRPr sz="3200" b="1">
                <a:latin typeface="+mj-lt"/>
              </a:defRPr>
            </a:lvl1pPr>
            <a:lvl2pPr marL="0" indent="0" algn="l">
              <a:lnSpc>
                <a:spcPct val="90000"/>
              </a:lnSpc>
              <a:spcBef>
                <a:spcPts val="0"/>
              </a:spcBef>
              <a:buNone/>
              <a:defRPr sz="3200" b="1">
                <a:latin typeface="+mj-lt"/>
              </a:defRPr>
            </a:lvl2pPr>
            <a:lvl3pPr marL="0" indent="0" algn="l">
              <a:lnSpc>
                <a:spcPct val="90000"/>
              </a:lnSpc>
              <a:spcBef>
                <a:spcPts val="0"/>
              </a:spcBef>
              <a:buNone/>
              <a:defRPr sz="3200" b="1">
                <a:latin typeface="+mj-lt"/>
              </a:defRPr>
            </a:lvl3pPr>
            <a:lvl4pPr marL="0" indent="0" algn="l">
              <a:lnSpc>
                <a:spcPct val="90000"/>
              </a:lnSpc>
              <a:spcBef>
                <a:spcPts val="0"/>
              </a:spcBef>
              <a:buNone/>
              <a:defRPr sz="3200" b="1">
                <a:latin typeface="+mj-lt"/>
              </a:defRPr>
            </a:lvl4pPr>
            <a:lvl5pPr marL="0" indent="0" algn="l">
              <a:lnSpc>
                <a:spcPct val="90000"/>
              </a:lnSpc>
              <a:spcBef>
                <a:spcPts val="0"/>
              </a:spcBef>
              <a:buNone/>
              <a:defRPr sz="3200" b="1">
                <a:latin typeface="+mj-lt"/>
              </a:defRPr>
            </a:lvl5pPr>
            <a:lvl6pPr marL="0" indent="0" algn="l">
              <a:lnSpc>
                <a:spcPct val="90000"/>
              </a:lnSpc>
              <a:spcBef>
                <a:spcPts val="0"/>
              </a:spcBef>
              <a:buNone/>
              <a:defRPr sz="3200" b="1">
                <a:latin typeface="+mj-lt"/>
              </a:defRPr>
            </a:lvl6pPr>
            <a:lvl7pPr marL="0" indent="0" algn="l">
              <a:lnSpc>
                <a:spcPct val="90000"/>
              </a:lnSpc>
              <a:spcBef>
                <a:spcPts val="0"/>
              </a:spcBef>
              <a:buNone/>
              <a:defRPr sz="3200" b="1">
                <a:latin typeface="+mj-lt"/>
              </a:defRPr>
            </a:lvl7pPr>
            <a:lvl8pPr marL="0" indent="0" algn="l">
              <a:lnSpc>
                <a:spcPct val="90000"/>
              </a:lnSpc>
              <a:spcBef>
                <a:spcPts val="0"/>
              </a:spcBef>
              <a:buNone/>
              <a:defRPr sz="3200" b="1">
                <a:latin typeface="+mj-lt"/>
              </a:defRPr>
            </a:lvl8pPr>
            <a:lvl9pPr marL="0" indent="0" algn="l">
              <a:lnSpc>
                <a:spcPct val="90000"/>
              </a:lnSpc>
              <a:spcBef>
                <a:spcPts val="0"/>
              </a:spcBef>
              <a:buNone/>
              <a:defRPr sz="3200" b="1">
                <a:latin typeface="+mj-lt"/>
              </a:defRPr>
            </a:lvl9pPr>
          </a:lstStyle>
          <a:p>
            <a:r>
              <a:rPr lang="en-US"/>
              <a:t>[Optional section subtitle/lead-in]</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125" y="1554480"/>
            <a:ext cx="7540371" cy="2743200"/>
          </a:xfrm>
        </p:spPr>
        <p:txBody>
          <a:bodyPr anchor="t" anchorCtr="0"/>
          <a:lstStyle>
            <a:lvl1pPr>
              <a:defRPr sz="6000" b="0" spc="0" baseline="0"/>
            </a:lvl1pPr>
          </a:lstStyle>
          <a:p>
            <a:r>
              <a:rPr lang="en-US"/>
              <a:t>[Section title]</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371277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9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rIns="0" numCol="2" spcCol="301752"/>
          <a:lstStyle>
            <a:lvl1pPr marL="411480" indent="-411480">
              <a:buFont typeface="+mj-lt"/>
              <a:buAutoNum type="arabicPeriod"/>
              <a:tabLst/>
              <a:defRPr/>
            </a:lvl1pPr>
            <a:lvl2pPr marL="640080" indent="-228600">
              <a:tabLst/>
              <a:defRPr/>
            </a:lvl2pPr>
            <a:lvl3pPr marL="868680" indent="-228600">
              <a:tabLst/>
              <a:defRPr/>
            </a:lvl3pPr>
            <a:lvl4pPr marL="1097280" indent="-228600">
              <a:tabLst/>
              <a:defRPr/>
            </a:lvl4pPr>
            <a:lvl5pPr marL="1325880" indent="-228600">
              <a:tabLst/>
              <a:defRPr/>
            </a:lvl5pPr>
            <a:lvl6pPr marL="1554480" indent="-228600">
              <a:tabLst/>
              <a:defRPr/>
            </a:lvl6pPr>
            <a:lvl7pPr marL="1783080" indent="-228600">
              <a:tabLst/>
              <a:defRPr/>
            </a:lvl7pPr>
            <a:lvl8pPr marL="2011680" indent="-228600">
              <a:tabLst/>
              <a:defRPr/>
            </a:lvl8pPr>
            <a:lvl9pPr marL="2240280" indent="-228600">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78675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6"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Header - Almond">
    <p:bg>
      <p:bgPr>
        <a:gradFill>
          <a:gsLst>
            <a:gs pos="0">
              <a:srgbClr val="F8F3F1"/>
            </a:gs>
            <a:gs pos="100000">
              <a:srgbClr val="DFCBC3"/>
            </a:gs>
          </a:gsLst>
          <a:lin ang="5400000" scaled="1"/>
        </a:gradFill>
        <a:effectLst/>
      </p:bgPr>
    </p:bg>
    <p:spTree>
      <p:nvGrpSpPr>
        <p:cNvPr id="1" name=""/>
        <p:cNvGrpSpPr/>
        <p:nvPr/>
      </p:nvGrpSpPr>
      <p:grpSpPr>
        <a:xfrm>
          <a:off x="0" y="0"/>
          <a:ext cx="0" cy="0"/>
          <a:chOff x="0" y="0"/>
          <a:chExt cx="0" cy="0"/>
        </a:xfrm>
      </p:grpSpPr>
      <p:sp>
        <p:nvSpPr>
          <p:cNvPr id="5" name="Subtitle 1">
            <a:extLst>
              <a:ext uri="{FF2B5EF4-FFF2-40B4-BE49-F238E27FC236}">
                <a16:creationId xmlns:a16="http://schemas.microsoft.com/office/drawing/2014/main" id="{3036AABB-FB6C-2340-8AFB-DFFA0E13AE08}"/>
              </a:ext>
            </a:extLst>
          </p:cNvPr>
          <p:cNvSpPr>
            <a:spLocks noGrp="1"/>
          </p:cNvSpPr>
          <p:nvPr>
            <p:ph type="subTitle" idx="1" hasCustomPrompt="1"/>
          </p:nvPr>
        </p:nvSpPr>
        <p:spPr>
          <a:xfrm>
            <a:off x="365758" y="365125"/>
            <a:ext cx="7539992" cy="914400"/>
          </a:xfrm>
        </p:spPr>
        <p:txBody>
          <a:bodyPr>
            <a:noAutofit/>
          </a:bodyPr>
          <a:lstStyle>
            <a:lvl1pPr marL="0" indent="0" algn="l">
              <a:lnSpc>
                <a:spcPct val="90000"/>
              </a:lnSpc>
              <a:spcBef>
                <a:spcPts val="0"/>
              </a:spcBef>
              <a:buNone/>
              <a:defRPr sz="3200" b="1">
                <a:latin typeface="+mj-lt"/>
              </a:defRPr>
            </a:lvl1pPr>
            <a:lvl2pPr marL="0" indent="0" algn="l">
              <a:lnSpc>
                <a:spcPct val="90000"/>
              </a:lnSpc>
              <a:spcBef>
                <a:spcPts val="0"/>
              </a:spcBef>
              <a:buNone/>
              <a:defRPr sz="3200" b="1">
                <a:latin typeface="+mj-lt"/>
              </a:defRPr>
            </a:lvl2pPr>
            <a:lvl3pPr marL="0" indent="0" algn="l">
              <a:lnSpc>
                <a:spcPct val="90000"/>
              </a:lnSpc>
              <a:spcBef>
                <a:spcPts val="0"/>
              </a:spcBef>
              <a:buNone/>
              <a:defRPr sz="3200" b="1">
                <a:latin typeface="+mj-lt"/>
              </a:defRPr>
            </a:lvl3pPr>
            <a:lvl4pPr marL="0" indent="0" algn="l">
              <a:lnSpc>
                <a:spcPct val="90000"/>
              </a:lnSpc>
              <a:spcBef>
                <a:spcPts val="0"/>
              </a:spcBef>
              <a:buNone/>
              <a:defRPr sz="3200" b="1">
                <a:latin typeface="+mj-lt"/>
              </a:defRPr>
            </a:lvl4pPr>
            <a:lvl5pPr marL="0" indent="0" algn="l">
              <a:lnSpc>
                <a:spcPct val="90000"/>
              </a:lnSpc>
              <a:spcBef>
                <a:spcPts val="0"/>
              </a:spcBef>
              <a:buNone/>
              <a:defRPr sz="3200" b="1">
                <a:latin typeface="+mj-lt"/>
              </a:defRPr>
            </a:lvl5pPr>
            <a:lvl6pPr marL="0" indent="0" algn="l">
              <a:lnSpc>
                <a:spcPct val="90000"/>
              </a:lnSpc>
              <a:spcBef>
                <a:spcPts val="0"/>
              </a:spcBef>
              <a:buNone/>
              <a:defRPr sz="3200" b="1">
                <a:latin typeface="+mj-lt"/>
              </a:defRPr>
            </a:lvl6pPr>
            <a:lvl7pPr marL="0" indent="0" algn="l">
              <a:lnSpc>
                <a:spcPct val="90000"/>
              </a:lnSpc>
              <a:spcBef>
                <a:spcPts val="0"/>
              </a:spcBef>
              <a:buNone/>
              <a:defRPr sz="3200" b="1">
                <a:latin typeface="+mj-lt"/>
              </a:defRPr>
            </a:lvl7pPr>
            <a:lvl8pPr marL="0" indent="0" algn="l">
              <a:lnSpc>
                <a:spcPct val="90000"/>
              </a:lnSpc>
              <a:spcBef>
                <a:spcPts val="0"/>
              </a:spcBef>
              <a:buNone/>
              <a:defRPr sz="3200" b="1">
                <a:latin typeface="+mj-lt"/>
              </a:defRPr>
            </a:lvl8pPr>
            <a:lvl9pPr marL="0" indent="0" algn="l">
              <a:lnSpc>
                <a:spcPct val="90000"/>
              </a:lnSpc>
              <a:spcBef>
                <a:spcPts val="0"/>
              </a:spcBef>
              <a:buNone/>
              <a:defRPr sz="3200" b="1">
                <a:latin typeface="+mj-lt"/>
              </a:defRPr>
            </a:lvl9pPr>
          </a:lstStyle>
          <a:p>
            <a:r>
              <a:rPr lang="en-US"/>
              <a:t>[Optional section subtitle/lead-in]</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125" y="1554480"/>
            <a:ext cx="7540371" cy="2743200"/>
          </a:xfrm>
        </p:spPr>
        <p:txBody>
          <a:bodyPr anchor="t" anchorCtr="0"/>
          <a:lstStyle>
            <a:lvl1pPr>
              <a:defRPr sz="6000" b="0" spc="0" baseline="0"/>
            </a:lvl1pPr>
          </a:lstStyle>
          <a:p>
            <a:r>
              <a:rPr lang="en-US"/>
              <a:t>[Section title]</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074644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98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ienna">
    <p:bg>
      <p:bgPr>
        <a:gradFill>
          <a:gsLst>
            <a:gs pos="0">
              <a:srgbClr val="F5F0F0"/>
            </a:gs>
            <a:gs pos="100000">
              <a:srgbClr val="DAC5C5"/>
            </a:gs>
          </a:gsLst>
          <a:lin ang="5400000" scaled="1"/>
        </a:gradFill>
        <a:effectLst/>
      </p:bgPr>
    </p:bg>
    <p:spTree>
      <p:nvGrpSpPr>
        <p:cNvPr id="1" name=""/>
        <p:cNvGrpSpPr/>
        <p:nvPr/>
      </p:nvGrpSpPr>
      <p:grpSpPr>
        <a:xfrm>
          <a:off x="0" y="0"/>
          <a:ext cx="0" cy="0"/>
          <a:chOff x="0" y="0"/>
          <a:chExt cx="0" cy="0"/>
        </a:xfrm>
      </p:grpSpPr>
      <p:sp>
        <p:nvSpPr>
          <p:cNvPr id="5" name="Subtitle 1">
            <a:extLst>
              <a:ext uri="{FF2B5EF4-FFF2-40B4-BE49-F238E27FC236}">
                <a16:creationId xmlns:a16="http://schemas.microsoft.com/office/drawing/2014/main" id="{3036AABB-FB6C-2340-8AFB-DFFA0E13AE08}"/>
              </a:ext>
            </a:extLst>
          </p:cNvPr>
          <p:cNvSpPr>
            <a:spLocks noGrp="1"/>
          </p:cNvSpPr>
          <p:nvPr>
            <p:ph type="subTitle" idx="1" hasCustomPrompt="1"/>
          </p:nvPr>
        </p:nvSpPr>
        <p:spPr>
          <a:xfrm>
            <a:off x="365758" y="365125"/>
            <a:ext cx="7539992" cy="914400"/>
          </a:xfrm>
        </p:spPr>
        <p:txBody>
          <a:bodyPr>
            <a:noAutofit/>
          </a:bodyPr>
          <a:lstStyle>
            <a:lvl1pPr marL="0" indent="0" algn="l">
              <a:lnSpc>
                <a:spcPct val="90000"/>
              </a:lnSpc>
              <a:spcBef>
                <a:spcPts val="0"/>
              </a:spcBef>
              <a:buNone/>
              <a:defRPr sz="3200" b="1">
                <a:latin typeface="+mj-lt"/>
              </a:defRPr>
            </a:lvl1pPr>
            <a:lvl2pPr marL="0" indent="0" algn="l">
              <a:lnSpc>
                <a:spcPct val="90000"/>
              </a:lnSpc>
              <a:spcBef>
                <a:spcPts val="0"/>
              </a:spcBef>
              <a:buNone/>
              <a:defRPr sz="3200" b="1">
                <a:latin typeface="+mj-lt"/>
              </a:defRPr>
            </a:lvl2pPr>
            <a:lvl3pPr marL="0" indent="0" algn="l">
              <a:lnSpc>
                <a:spcPct val="90000"/>
              </a:lnSpc>
              <a:spcBef>
                <a:spcPts val="0"/>
              </a:spcBef>
              <a:buNone/>
              <a:defRPr sz="3200" b="1">
                <a:latin typeface="+mj-lt"/>
              </a:defRPr>
            </a:lvl3pPr>
            <a:lvl4pPr marL="0" indent="0" algn="l">
              <a:lnSpc>
                <a:spcPct val="90000"/>
              </a:lnSpc>
              <a:spcBef>
                <a:spcPts val="0"/>
              </a:spcBef>
              <a:buNone/>
              <a:defRPr sz="3200" b="1">
                <a:latin typeface="+mj-lt"/>
              </a:defRPr>
            </a:lvl4pPr>
            <a:lvl5pPr marL="0" indent="0" algn="l">
              <a:lnSpc>
                <a:spcPct val="90000"/>
              </a:lnSpc>
              <a:spcBef>
                <a:spcPts val="0"/>
              </a:spcBef>
              <a:buNone/>
              <a:defRPr sz="3200" b="1">
                <a:latin typeface="+mj-lt"/>
              </a:defRPr>
            </a:lvl5pPr>
            <a:lvl6pPr marL="0" indent="0" algn="l">
              <a:lnSpc>
                <a:spcPct val="90000"/>
              </a:lnSpc>
              <a:spcBef>
                <a:spcPts val="0"/>
              </a:spcBef>
              <a:buNone/>
              <a:defRPr sz="3200" b="1">
                <a:latin typeface="+mj-lt"/>
              </a:defRPr>
            </a:lvl6pPr>
            <a:lvl7pPr marL="0" indent="0" algn="l">
              <a:lnSpc>
                <a:spcPct val="90000"/>
              </a:lnSpc>
              <a:spcBef>
                <a:spcPts val="0"/>
              </a:spcBef>
              <a:buNone/>
              <a:defRPr sz="3200" b="1">
                <a:latin typeface="+mj-lt"/>
              </a:defRPr>
            </a:lvl7pPr>
            <a:lvl8pPr marL="0" indent="0" algn="l">
              <a:lnSpc>
                <a:spcPct val="90000"/>
              </a:lnSpc>
              <a:spcBef>
                <a:spcPts val="0"/>
              </a:spcBef>
              <a:buNone/>
              <a:defRPr sz="3200" b="1">
                <a:latin typeface="+mj-lt"/>
              </a:defRPr>
            </a:lvl8pPr>
            <a:lvl9pPr marL="0" indent="0" algn="l">
              <a:lnSpc>
                <a:spcPct val="90000"/>
              </a:lnSpc>
              <a:spcBef>
                <a:spcPts val="0"/>
              </a:spcBef>
              <a:buNone/>
              <a:defRPr sz="3200" b="1">
                <a:latin typeface="+mj-lt"/>
              </a:defRPr>
            </a:lvl9pPr>
          </a:lstStyle>
          <a:p>
            <a:r>
              <a:rPr lang="en-US"/>
              <a:t>[Optional section subtitle/lead-in]</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125" y="1554480"/>
            <a:ext cx="7540371" cy="2743200"/>
          </a:xfrm>
        </p:spPr>
        <p:txBody>
          <a:bodyPr anchor="t" anchorCtr="0"/>
          <a:lstStyle>
            <a:lvl1pPr>
              <a:defRPr sz="6000" b="0" spc="0" baseline="0"/>
            </a:lvl1pPr>
          </a:lstStyle>
          <a:p>
            <a:r>
              <a:rPr lang="en-US"/>
              <a:t>[Section title]</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108406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9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 Chocolate">
    <p:bg>
      <p:bgPr>
        <a:gradFill>
          <a:gsLst>
            <a:gs pos="0">
              <a:srgbClr val="F6F4F3"/>
            </a:gs>
            <a:gs pos="100000">
              <a:srgbClr val="D2CAC8"/>
            </a:gs>
          </a:gsLst>
          <a:lin ang="5400000" scaled="1"/>
        </a:gradFill>
        <a:effectLst/>
      </p:bgPr>
    </p:bg>
    <p:spTree>
      <p:nvGrpSpPr>
        <p:cNvPr id="1" name=""/>
        <p:cNvGrpSpPr/>
        <p:nvPr/>
      </p:nvGrpSpPr>
      <p:grpSpPr>
        <a:xfrm>
          <a:off x="0" y="0"/>
          <a:ext cx="0" cy="0"/>
          <a:chOff x="0" y="0"/>
          <a:chExt cx="0" cy="0"/>
        </a:xfrm>
      </p:grpSpPr>
      <p:sp>
        <p:nvSpPr>
          <p:cNvPr id="5" name="Subtitle 1">
            <a:extLst>
              <a:ext uri="{FF2B5EF4-FFF2-40B4-BE49-F238E27FC236}">
                <a16:creationId xmlns:a16="http://schemas.microsoft.com/office/drawing/2014/main" id="{3036AABB-FB6C-2340-8AFB-DFFA0E13AE08}"/>
              </a:ext>
            </a:extLst>
          </p:cNvPr>
          <p:cNvSpPr>
            <a:spLocks noGrp="1"/>
          </p:cNvSpPr>
          <p:nvPr>
            <p:ph type="subTitle" idx="1" hasCustomPrompt="1"/>
          </p:nvPr>
        </p:nvSpPr>
        <p:spPr>
          <a:xfrm>
            <a:off x="365758" y="365125"/>
            <a:ext cx="7539992" cy="914400"/>
          </a:xfrm>
        </p:spPr>
        <p:txBody>
          <a:bodyPr>
            <a:noAutofit/>
          </a:bodyPr>
          <a:lstStyle>
            <a:lvl1pPr marL="0" indent="0" algn="l">
              <a:lnSpc>
                <a:spcPct val="90000"/>
              </a:lnSpc>
              <a:spcBef>
                <a:spcPts val="0"/>
              </a:spcBef>
              <a:buNone/>
              <a:defRPr sz="3200" b="1">
                <a:latin typeface="+mj-lt"/>
              </a:defRPr>
            </a:lvl1pPr>
            <a:lvl2pPr marL="0" indent="0" algn="l">
              <a:lnSpc>
                <a:spcPct val="90000"/>
              </a:lnSpc>
              <a:spcBef>
                <a:spcPts val="0"/>
              </a:spcBef>
              <a:buNone/>
              <a:defRPr sz="3200" b="1">
                <a:latin typeface="+mj-lt"/>
              </a:defRPr>
            </a:lvl2pPr>
            <a:lvl3pPr marL="0" indent="0" algn="l">
              <a:lnSpc>
                <a:spcPct val="90000"/>
              </a:lnSpc>
              <a:spcBef>
                <a:spcPts val="0"/>
              </a:spcBef>
              <a:buNone/>
              <a:defRPr sz="3200" b="1">
                <a:latin typeface="+mj-lt"/>
              </a:defRPr>
            </a:lvl3pPr>
            <a:lvl4pPr marL="0" indent="0" algn="l">
              <a:lnSpc>
                <a:spcPct val="90000"/>
              </a:lnSpc>
              <a:spcBef>
                <a:spcPts val="0"/>
              </a:spcBef>
              <a:buNone/>
              <a:defRPr sz="3200" b="1">
                <a:latin typeface="+mj-lt"/>
              </a:defRPr>
            </a:lvl4pPr>
            <a:lvl5pPr marL="0" indent="0" algn="l">
              <a:lnSpc>
                <a:spcPct val="90000"/>
              </a:lnSpc>
              <a:spcBef>
                <a:spcPts val="0"/>
              </a:spcBef>
              <a:buNone/>
              <a:defRPr sz="3200" b="1">
                <a:latin typeface="+mj-lt"/>
              </a:defRPr>
            </a:lvl5pPr>
            <a:lvl6pPr marL="0" indent="0" algn="l">
              <a:lnSpc>
                <a:spcPct val="90000"/>
              </a:lnSpc>
              <a:spcBef>
                <a:spcPts val="0"/>
              </a:spcBef>
              <a:buNone/>
              <a:defRPr sz="3200" b="1">
                <a:latin typeface="+mj-lt"/>
              </a:defRPr>
            </a:lvl6pPr>
            <a:lvl7pPr marL="0" indent="0" algn="l">
              <a:lnSpc>
                <a:spcPct val="90000"/>
              </a:lnSpc>
              <a:spcBef>
                <a:spcPts val="0"/>
              </a:spcBef>
              <a:buNone/>
              <a:defRPr sz="3200" b="1">
                <a:latin typeface="+mj-lt"/>
              </a:defRPr>
            </a:lvl7pPr>
            <a:lvl8pPr marL="0" indent="0" algn="l">
              <a:lnSpc>
                <a:spcPct val="90000"/>
              </a:lnSpc>
              <a:spcBef>
                <a:spcPts val="0"/>
              </a:spcBef>
              <a:buNone/>
              <a:defRPr sz="3200" b="1">
                <a:latin typeface="+mj-lt"/>
              </a:defRPr>
            </a:lvl8pPr>
            <a:lvl9pPr marL="0" indent="0" algn="l">
              <a:lnSpc>
                <a:spcPct val="90000"/>
              </a:lnSpc>
              <a:spcBef>
                <a:spcPts val="0"/>
              </a:spcBef>
              <a:buNone/>
              <a:defRPr sz="3200" b="1">
                <a:latin typeface="+mj-lt"/>
              </a:defRPr>
            </a:lvl9pPr>
          </a:lstStyle>
          <a:p>
            <a:r>
              <a:rPr lang="en-US"/>
              <a:t>[Optional section subtitle/lead-in]</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125" y="1554480"/>
            <a:ext cx="7540371" cy="2743200"/>
          </a:xfrm>
        </p:spPr>
        <p:txBody>
          <a:bodyPr anchor="t" anchorCtr="0"/>
          <a:lstStyle>
            <a:lvl1pPr>
              <a:defRPr sz="6000" b="0" spc="0" baseline="0"/>
            </a:lvl1pPr>
          </a:lstStyle>
          <a:p>
            <a:r>
              <a:rPr lang="en-US"/>
              <a:t>[Section title]</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06702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9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Mint">
    <p:bg>
      <p:bgPr>
        <a:gradFill>
          <a:gsLst>
            <a:gs pos="0">
              <a:srgbClr val="F2FFF9"/>
            </a:gs>
            <a:gs pos="100000">
              <a:srgbClr val="C5FFE6"/>
            </a:gs>
          </a:gsLst>
          <a:lin ang="5400000" scaled="1"/>
        </a:gradFill>
        <a:effectLst/>
      </p:bgPr>
    </p:bg>
    <p:spTree>
      <p:nvGrpSpPr>
        <p:cNvPr id="1" name=""/>
        <p:cNvGrpSpPr/>
        <p:nvPr/>
      </p:nvGrpSpPr>
      <p:grpSpPr>
        <a:xfrm>
          <a:off x="0" y="0"/>
          <a:ext cx="0" cy="0"/>
          <a:chOff x="0" y="0"/>
          <a:chExt cx="0" cy="0"/>
        </a:xfrm>
      </p:grpSpPr>
      <p:sp>
        <p:nvSpPr>
          <p:cNvPr id="5" name="Subtitle 1">
            <a:extLst>
              <a:ext uri="{FF2B5EF4-FFF2-40B4-BE49-F238E27FC236}">
                <a16:creationId xmlns:a16="http://schemas.microsoft.com/office/drawing/2014/main" id="{3036AABB-FB6C-2340-8AFB-DFFA0E13AE08}"/>
              </a:ext>
            </a:extLst>
          </p:cNvPr>
          <p:cNvSpPr>
            <a:spLocks noGrp="1"/>
          </p:cNvSpPr>
          <p:nvPr>
            <p:ph type="subTitle" idx="1" hasCustomPrompt="1"/>
          </p:nvPr>
        </p:nvSpPr>
        <p:spPr>
          <a:xfrm>
            <a:off x="365758" y="365125"/>
            <a:ext cx="7539992" cy="914400"/>
          </a:xfrm>
        </p:spPr>
        <p:txBody>
          <a:bodyPr>
            <a:noAutofit/>
          </a:bodyPr>
          <a:lstStyle>
            <a:lvl1pPr marL="0" indent="0" algn="l">
              <a:lnSpc>
                <a:spcPct val="90000"/>
              </a:lnSpc>
              <a:spcBef>
                <a:spcPts val="0"/>
              </a:spcBef>
              <a:buNone/>
              <a:defRPr sz="3200" b="1">
                <a:latin typeface="+mj-lt"/>
              </a:defRPr>
            </a:lvl1pPr>
            <a:lvl2pPr marL="0" indent="0" algn="l">
              <a:lnSpc>
                <a:spcPct val="90000"/>
              </a:lnSpc>
              <a:spcBef>
                <a:spcPts val="0"/>
              </a:spcBef>
              <a:buNone/>
              <a:defRPr sz="3200" b="1">
                <a:latin typeface="+mj-lt"/>
              </a:defRPr>
            </a:lvl2pPr>
            <a:lvl3pPr marL="0" indent="0" algn="l">
              <a:lnSpc>
                <a:spcPct val="90000"/>
              </a:lnSpc>
              <a:spcBef>
                <a:spcPts val="0"/>
              </a:spcBef>
              <a:buNone/>
              <a:defRPr sz="3200" b="1">
                <a:latin typeface="+mj-lt"/>
              </a:defRPr>
            </a:lvl3pPr>
            <a:lvl4pPr marL="0" indent="0" algn="l">
              <a:lnSpc>
                <a:spcPct val="90000"/>
              </a:lnSpc>
              <a:spcBef>
                <a:spcPts val="0"/>
              </a:spcBef>
              <a:buNone/>
              <a:defRPr sz="3200" b="1">
                <a:latin typeface="+mj-lt"/>
              </a:defRPr>
            </a:lvl4pPr>
            <a:lvl5pPr marL="0" indent="0" algn="l">
              <a:lnSpc>
                <a:spcPct val="90000"/>
              </a:lnSpc>
              <a:spcBef>
                <a:spcPts val="0"/>
              </a:spcBef>
              <a:buNone/>
              <a:defRPr sz="3200" b="1">
                <a:latin typeface="+mj-lt"/>
              </a:defRPr>
            </a:lvl5pPr>
            <a:lvl6pPr marL="0" indent="0" algn="l">
              <a:lnSpc>
                <a:spcPct val="90000"/>
              </a:lnSpc>
              <a:spcBef>
                <a:spcPts val="0"/>
              </a:spcBef>
              <a:buNone/>
              <a:defRPr sz="3200" b="1">
                <a:latin typeface="+mj-lt"/>
              </a:defRPr>
            </a:lvl6pPr>
            <a:lvl7pPr marL="0" indent="0" algn="l">
              <a:lnSpc>
                <a:spcPct val="90000"/>
              </a:lnSpc>
              <a:spcBef>
                <a:spcPts val="0"/>
              </a:spcBef>
              <a:buNone/>
              <a:defRPr sz="3200" b="1">
                <a:latin typeface="+mj-lt"/>
              </a:defRPr>
            </a:lvl7pPr>
            <a:lvl8pPr marL="0" indent="0" algn="l">
              <a:lnSpc>
                <a:spcPct val="90000"/>
              </a:lnSpc>
              <a:spcBef>
                <a:spcPts val="0"/>
              </a:spcBef>
              <a:buNone/>
              <a:defRPr sz="3200" b="1">
                <a:latin typeface="+mj-lt"/>
              </a:defRPr>
            </a:lvl8pPr>
            <a:lvl9pPr marL="0" indent="0" algn="l">
              <a:lnSpc>
                <a:spcPct val="90000"/>
              </a:lnSpc>
              <a:spcBef>
                <a:spcPts val="0"/>
              </a:spcBef>
              <a:buNone/>
              <a:defRPr sz="3200" b="1">
                <a:latin typeface="+mj-lt"/>
              </a:defRPr>
            </a:lvl9pPr>
          </a:lstStyle>
          <a:p>
            <a:r>
              <a:rPr lang="en-US"/>
              <a:t>[Optional section subtitle/lead-in]</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125" y="1554480"/>
            <a:ext cx="7540371" cy="2743200"/>
          </a:xfrm>
        </p:spPr>
        <p:txBody>
          <a:bodyPr anchor="t" anchorCtr="0"/>
          <a:lstStyle>
            <a:lvl1pPr>
              <a:defRPr sz="6000" b="0" spc="0" baseline="0"/>
            </a:lvl1pPr>
          </a:lstStyle>
          <a:p>
            <a:r>
              <a:rPr lang="en-US"/>
              <a:t>[Section title]</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653438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98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Aqua">
    <p:bg>
      <p:bgPr>
        <a:gradFill>
          <a:gsLst>
            <a:gs pos="0">
              <a:srgbClr val="EFFCFE"/>
            </a:gs>
            <a:gs pos="100000">
              <a:srgbClr val="C0F2FB"/>
            </a:gs>
          </a:gsLst>
          <a:lin ang="5400000" scaled="1"/>
        </a:gradFill>
        <a:effectLst/>
      </p:bgPr>
    </p:bg>
    <p:spTree>
      <p:nvGrpSpPr>
        <p:cNvPr id="1" name=""/>
        <p:cNvGrpSpPr/>
        <p:nvPr/>
      </p:nvGrpSpPr>
      <p:grpSpPr>
        <a:xfrm>
          <a:off x="0" y="0"/>
          <a:ext cx="0" cy="0"/>
          <a:chOff x="0" y="0"/>
          <a:chExt cx="0" cy="0"/>
        </a:xfrm>
      </p:grpSpPr>
      <p:sp>
        <p:nvSpPr>
          <p:cNvPr id="5" name="Subtitle 1">
            <a:extLst>
              <a:ext uri="{FF2B5EF4-FFF2-40B4-BE49-F238E27FC236}">
                <a16:creationId xmlns:a16="http://schemas.microsoft.com/office/drawing/2014/main" id="{3036AABB-FB6C-2340-8AFB-DFFA0E13AE08}"/>
              </a:ext>
            </a:extLst>
          </p:cNvPr>
          <p:cNvSpPr>
            <a:spLocks noGrp="1"/>
          </p:cNvSpPr>
          <p:nvPr>
            <p:ph type="subTitle" idx="1" hasCustomPrompt="1"/>
          </p:nvPr>
        </p:nvSpPr>
        <p:spPr>
          <a:xfrm>
            <a:off x="365758" y="365125"/>
            <a:ext cx="7539992" cy="914400"/>
          </a:xfrm>
        </p:spPr>
        <p:txBody>
          <a:bodyPr>
            <a:noAutofit/>
          </a:bodyPr>
          <a:lstStyle>
            <a:lvl1pPr marL="0" indent="0" algn="l">
              <a:lnSpc>
                <a:spcPct val="90000"/>
              </a:lnSpc>
              <a:spcBef>
                <a:spcPts val="0"/>
              </a:spcBef>
              <a:buNone/>
              <a:defRPr sz="3200" b="1">
                <a:latin typeface="+mj-lt"/>
              </a:defRPr>
            </a:lvl1pPr>
            <a:lvl2pPr marL="0" indent="0" algn="l">
              <a:lnSpc>
                <a:spcPct val="90000"/>
              </a:lnSpc>
              <a:spcBef>
                <a:spcPts val="0"/>
              </a:spcBef>
              <a:buNone/>
              <a:defRPr sz="3200" b="1">
                <a:latin typeface="+mj-lt"/>
              </a:defRPr>
            </a:lvl2pPr>
            <a:lvl3pPr marL="0" indent="0" algn="l">
              <a:lnSpc>
                <a:spcPct val="90000"/>
              </a:lnSpc>
              <a:spcBef>
                <a:spcPts val="0"/>
              </a:spcBef>
              <a:buNone/>
              <a:defRPr sz="3200" b="1">
                <a:latin typeface="+mj-lt"/>
              </a:defRPr>
            </a:lvl3pPr>
            <a:lvl4pPr marL="0" indent="0" algn="l">
              <a:lnSpc>
                <a:spcPct val="90000"/>
              </a:lnSpc>
              <a:spcBef>
                <a:spcPts val="0"/>
              </a:spcBef>
              <a:buNone/>
              <a:defRPr sz="3200" b="1">
                <a:latin typeface="+mj-lt"/>
              </a:defRPr>
            </a:lvl4pPr>
            <a:lvl5pPr marL="0" indent="0" algn="l">
              <a:lnSpc>
                <a:spcPct val="90000"/>
              </a:lnSpc>
              <a:spcBef>
                <a:spcPts val="0"/>
              </a:spcBef>
              <a:buNone/>
              <a:defRPr sz="3200" b="1">
                <a:latin typeface="+mj-lt"/>
              </a:defRPr>
            </a:lvl5pPr>
            <a:lvl6pPr marL="0" indent="0" algn="l">
              <a:lnSpc>
                <a:spcPct val="90000"/>
              </a:lnSpc>
              <a:spcBef>
                <a:spcPts val="0"/>
              </a:spcBef>
              <a:buNone/>
              <a:defRPr sz="3200" b="1">
                <a:latin typeface="+mj-lt"/>
              </a:defRPr>
            </a:lvl6pPr>
            <a:lvl7pPr marL="0" indent="0" algn="l">
              <a:lnSpc>
                <a:spcPct val="90000"/>
              </a:lnSpc>
              <a:spcBef>
                <a:spcPts val="0"/>
              </a:spcBef>
              <a:buNone/>
              <a:defRPr sz="3200" b="1">
                <a:latin typeface="+mj-lt"/>
              </a:defRPr>
            </a:lvl7pPr>
            <a:lvl8pPr marL="0" indent="0" algn="l">
              <a:lnSpc>
                <a:spcPct val="90000"/>
              </a:lnSpc>
              <a:spcBef>
                <a:spcPts val="0"/>
              </a:spcBef>
              <a:buNone/>
              <a:defRPr sz="3200" b="1">
                <a:latin typeface="+mj-lt"/>
              </a:defRPr>
            </a:lvl8pPr>
            <a:lvl9pPr marL="0" indent="0" algn="l">
              <a:lnSpc>
                <a:spcPct val="90000"/>
              </a:lnSpc>
              <a:spcBef>
                <a:spcPts val="0"/>
              </a:spcBef>
              <a:buNone/>
              <a:defRPr sz="3200" b="1">
                <a:latin typeface="+mj-lt"/>
              </a:defRPr>
            </a:lvl9pPr>
          </a:lstStyle>
          <a:p>
            <a:r>
              <a:rPr lang="en-US"/>
              <a:t>[Optional section subtitle/lead-in]</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125" y="1554480"/>
            <a:ext cx="7540371" cy="2743200"/>
          </a:xfrm>
        </p:spPr>
        <p:txBody>
          <a:bodyPr anchor="t" anchorCtr="0"/>
          <a:lstStyle>
            <a:lvl1pPr>
              <a:defRPr sz="6000" b="0" spc="0" baseline="0"/>
            </a:lvl1pPr>
          </a:lstStyle>
          <a:p>
            <a:r>
              <a:rPr lang="en-US"/>
              <a:t>[Section title]</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659477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98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Header - Light Gray">
    <p:bg>
      <p:bgPr>
        <a:solidFill>
          <a:srgbClr val="EEE7E7"/>
        </a:solidFill>
        <a:effectLst/>
      </p:bgPr>
    </p:bg>
    <p:spTree>
      <p:nvGrpSpPr>
        <p:cNvPr id="1" name=""/>
        <p:cNvGrpSpPr/>
        <p:nvPr/>
      </p:nvGrpSpPr>
      <p:grpSpPr>
        <a:xfrm>
          <a:off x="0" y="0"/>
          <a:ext cx="0" cy="0"/>
          <a:chOff x="0" y="0"/>
          <a:chExt cx="0" cy="0"/>
        </a:xfrm>
      </p:grpSpPr>
      <p:sp>
        <p:nvSpPr>
          <p:cNvPr id="5" name="Subtitle 1">
            <a:extLst>
              <a:ext uri="{FF2B5EF4-FFF2-40B4-BE49-F238E27FC236}">
                <a16:creationId xmlns:a16="http://schemas.microsoft.com/office/drawing/2014/main" id="{3036AABB-FB6C-2340-8AFB-DFFA0E13AE08}"/>
              </a:ext>
            </a:extLst>
          </p:cNvPr>
          <p:cNvSpPr>
            <a:spLocks noGrp="1"/>
          </p:cNvSpPr>
          <p:nvPr>
            <p:ph type="subTitle" idx="1" hasCustomPrompt="1"/>
          </p:nvPr>
        </p:nvSpPr>
        <p:spPr>
          <a:xfrm>
            <a:off x="365758" y="365125"/>
            <a:ext cx="7539992" cy="914400"/>
          </a:xfrm>
        </p:spPr>
        <p:txBody>
          <a:bodyPr>
            <a:noAutofit/>
          </a:bodyPr>
          <a:lstStyle>
            <a:lvl1pPr marL="0" indent="0" algn="l">
              <a:lnSpc>
                <a:spcPct val="90000"/>
              </a:lnSpc>
              <a:spcBef>
                <a:spcPts val="0"/>
              </a:spcBef>
              <a:buNone/>
              <a:defRPr sz="3200" b="1">
                <a:latin typeface="+mj-lt"/>
              </a:defRPr>
            </a:lvl1pPr>
            <a:lvl2pPr marL="0" indent="0" algn="l">
              <a:lnSpc>
                <a:spcPct val="90000"/>
              </a:lnSpc>
              <a:spcBef>
                <a:spcPts val="0"/>
              </a:spcBef>
              <a:buNone/>
              <a:defRPr sz="3200" b="1">
                <a:latin typeface="+mj-lt"/>
              </a:defRPr>
            </a:lvl2pPr>
            <a:lvl3pPr marL="0" indent="0" algn="l">
              <a:lnSpc>
                <a:spcPct val="90000"/>
              </a:lnSpc>
              <a:spcBef>
                <a:spcPts val="0"/>
              </a:spcBef>
              <a:buNone/>
              <a:defRPr sz="3200" b="1">
                <a:latin typeface="+mj-lt"/>
              </a:defRPr>
            </a:lvl3pPr>
            <a:lvl4pPr marL="0" indent="0" algn="l">
              <a:lnSpc>
                <a:spcPct val="90000"/>
              </a:lnSpc>
              <a:spcBef>
                <a:spcPts val="0"/>
              </a:spcBef>
              <a:buNone/>
              <a:defRPr sz="3200" b="1">
                <a:latin typeface="+mj-lt"/>
              </a:defRPr>
            </a:lvl4pPr>
            <a:lvl5pPr marL="0" indent="0" algn="l">
              <a:lnSpc>
                <a:spcPct val="90000"/>
              </a:lnSpc>
              <a:spcBef>
                <a:spcPts val="0"/>
              </a:spcBef>
              <a:buNone/>
              <a:defRPr sz="3200" b="1">
                <a:latin typeface="+mj-lt"/>
              </a:defRPr>
            </a:lvl5pPr>
            <a:lvl6pPr marL="0" indent="0" algn="l">
              <a:lnSpc>
                <a:spcPct val="90000"/>
              </a:lnSpc>
              <a:spcBef>
                <a:spcPts val="0"/>
              </a:spcBef>
              <a:buNone/>
              <a:defRPr sz="3200" b="1">
                <a:latin typeface="+mj-lt"/>
              </a:defRPr>
            </a:lvl6pPr>
            <a:lvl7pPr marL="0" indent="0" algn="l">
              <a:lnSpc>
                <a:spcPct val="90000"/>
              </a:lnSpc>
              <a:spcBef>
                <a:spcPts val="0"/>
              </a:spcBef>
              <a:buNone/>
              <a:defRPr sz="3200" b="1">
                <a:latin typeface="+mj-lt"/>
              </a:defRPr>
            </a:lvl7pPr>
            <a:lvl8pPr marL="0" indent="0" algn="l">
              <a:lnSpc>
                <a:spcPct val="90000"/>
              </a:lnSpc>
              <a:spcBef>
                <a:spcPts val="0"/>
              </a:spcBef>
              <a:buNone/>
              <a:defRPr sz="3200" b="1">
                <a:latin typeface="+mj-lt"/>
              </a:defRPr>
            </a:lvl8pPr>
            <a:lvl9pPr marL="0" indent="0" algn="l">
              <a:lnSpc>
                <a:spcPct val="90000"/>
              </a:lnSpc>
              <a:spcBef>
                <a:spcPts val="0"/>
              </a:spcBef>
              <a:buNone/>
              <a:defRPr sz="3200" b="1">
                <a:latin typeface="+mj-lt"/>
              </a:defRPr>
            </a:lvl9pPr>
          </a:lstStyle>
          <a:p>
            <a:r>
              <a:rPr lang="en-US"/>
              <a:t>[Optional section subtitle/lead-in]</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125" y="1554480"/>
            <a:ext cx="7540371" cy="2743200"/>
          </a:xfrm>
        </p:spPr>
        <p:txBody>
          <a:bodyPr anchor="t" anchorCtr="0"/>
          <a:lstStyle>
            <a:lvl1pPr>
              <a:defRPr sz="6000" b="0" spc="0" baseline="0"/>
            </a:lvl1pPr>
          </a:lstStyle>
          <a:p>
            <a:r>
              <a:rPr lang="en-US"/>
              <a:t>[Section title]</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557130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98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D8B1-1581-4488-A1A4-886D01EEFD4F}"/>
              </a:ext>
            </a:extLst>
          </p:cNvPr>
          <p:cNvSpPr>
            <a:spLocks noGrp="1"/>
          </p:cNvSpPr>
          <p:nvPr>
            <p:ph type="title" hasCustomPrompt="1"/>
          </p:nvPr>
        </p:nvSpPr>
        <p:spPr/>
        <p:txBody>
          <a:bodyPr/>
          <a:lstStyle>
            <a:lvl1pPr>
              <a:defRPr/>
            </a:lvl1pPr>
          </a:lstStyle>
          <a:p>
            <a:r>
              <a:rPr lang="en-US"/>
              <a:t>[Slide title]</a:t>
            </a:r>
          </a:p>
        </p:txBody>
      </p:sp>
      <p:sp>
        <p:nvSpPr>
          <p:cNvPr id="5" name="Slide Number Placeholder 2">
            <a:extLst>
              <a:ext uri="{FF2B5EF4-FFF2-40B4-BE49-F238E27FC236}">
                <a16:creationId xmlns:a16="http://schemas.microsoft.com/office/drawing/2014/main" id="{6CF9CDAC-EC28-4BA6-9827-D58133E18874}"/>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450968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45BF3E53-7A3D-40D5-AE68-3CE44909F1CF}"/>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940990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Logo">
    <p:spTree>
      <p:nvGrpSpPr>
        <p:cNvPr id="1" name=""/>
        <p:cNvGrpSpPr/>
        <p:nvPr/>
      </p:nvGrpSpPr>
      <p:grpSpPr>
        <a:xfrm>
          <a:off x="0" y="0"/>
          <a:ext cx="0" cy="0"/>
          <a:chOff x="0" y="0"/>
          <a:chExt cx="0" cy="0"/>
        </a:xfrm>
      </p:grpSpPr>
      <p:pic>
        <p:nvPicPr>
          <p:cNvPr id="4" name="Bristol Myers Squibb" descr="Bristol Myers Squibb">
            <a:extLst>
              <a:ext uri="{FF2B5EF4-FFF2-40B4-BE49-F238E27FC236}">
                <a16:creationId xmlns:a16="http://schemas.microsoft.com/office/drawing/2014/main" id="{B50985CD-7333-F343-85B8-C4893E81FC91}"/>
              </a:ext>
            </a:extLst>
          </p:cNvPr>
          <p:cNvPicPr>
            <a:picLocks noChangeAspect="1"/>
          </p:cNvPicPr>
          <p:nvPr userDrawn="1"/>
        </p:nvPicPr>
        <p:blipFill>
          <a:blip r:embed="rId2"/>
          <a:stretch>
            <a:fillRect/>
          </a:stretch>
        </p:blipFill>
        <p:spPr bwMode="black">
          <a:xfrm>
            <a:off x="1645920" y="2194560"/>
            <a:ext cx="9056906" cy="2286000"/>
          </a:xfrm>
          <a:prstGeom prst="rect">
            <a:avLst/>
          </a:prstGeom>
          <a:noFill/>
        </p:spPr>
      </p:pic>
    </p:spTree>
    <p:extLst>
      <p:ext uri="{BB962C8B-B14F-4D97-AF65-F5344CB8AC3E}">
        <p14:creationId xmlns:p14="http://schemas.microsoft.com/office/powerpoint/2010/main" val="344445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pic>
        <p:nvPicPr>
          <p:cNvPr id="7" name="Bristol Myers Squibb" descr="Bristol Myers Squibb">
            <a:extLst>
              <a:ext uri="{FF2B5EF4-FFF2-40B4-BE49-F238E27FC236}">
                <a16:creationId xmlns:a16="http://schemas.microsoft.com/office/drawing/2014/main" id="{91000A19-9025-2C4A-9321-625720905BF5}"/>
              </a:ext>
            </a:extLst>
          </p:cNvPr>
          <p:cNvPicPr>
            <a:picLocks noChangeAspect="1"/>
          </p:cNvPicPr>
          <p:nvPr userDrawn="1"/>
        </p:nvPicPr>
        <p:blipFill>
          <a:blip r:embed="rId2"/>
          <a:stretch>
            <a:fillRect/>
          </a:stretch>
        </p:blipFill>
        <p:spPr bwMode="black">
          <a:xfrm>
            <a:off x="150688" y="5913096"/>
            <a:ext cx="3260484" cy="822960"/>
          </a:xfrm>
          <a:prstGeom prst="rect">
            <a:avLst/>
          </a:prstGeom>
          <a:noFill/>
        </p:spPr>
      </p:pic>
      <p:sp>
        <p:nvSpPr>
          <p:cNvPr id="8" name="Thank You">
            <a:extLst>
              <a:ext uri="{FF2B5EF4-FFF2-40B4-BE49-F238E27FC236}">
                <a16:creationId xmlns:a16="http://schemas.microsoft.com/office/drawing/2014/main" id="{2DF7BC51-D766-5D44-8D23-2A1F0BF208B3}"/>
              </a:ext>
            </a:extLst>
          </p:cNvPr>
          <p:cNvSpPr txBox="1">
            <a:spLocks/>
          </p:cNvSpPr>
          <p:nvPr userDrawn="1"/>
        </p:nvSpPr>
        <p:spPr>
          <a:xfrm>
            <a:off x="365760" y="1554480"/>
            <a:ext cx="7543165" cy="18288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6000" b="0" kern="1200" spc="0" baseline="0">
                <a:solidFill>
                  <a:schemeClr val="tx1"/>
                </a:solidFill>
                <a:latin typeface="+mj-lt"/>
                <a:ea typeface="+mj-ea"/>
                <a:cs typeface="+mj-cs"/>
              </a:defRPr>
            </a:lvl1pPr>
          </a:lstStyle>
          <a:p>
            <a:r>
              <a:rPr lang="en-US"/>
              <a:t>Thank you</a:t>
            </a:r>
          </a:p>
        </p:txBody>
      </p:sp>
      <p:sp>
        <p:nvSpPr>
          <p:cNvPr id="5" name="Text Placeholder 1">
            <a:extLst>
              <a:ext uri="{FF2B5EF4-FFF2-40B4-BE49-F238E27FC236}">
                <a16:creationId xmlns:a16="http://schemas.microsoft.com/office/drawing/2014/main" id="{03D75AF2-C99D-9247-B7AF-B859D95DB41A}"/>
              </a:ext>
            </a:extLst>
          </p:cNvPr>
          <p:cNvSpPr>
            <a:spLocks noGrp="1"/>
          </p:cNvSpPr>
          <p:nvPr>
            <p:ph type="body" sz="quarter" idx="10" hasCustomPrompt="1"/>
          </p:nvPr>
        </p:nvSpPr>
        <p:spPr>
          <a:xfrm>
            <a:off x="365760" y="4434840"/>
            <a:ext cx="7543165" cy="1371600"/>
          </a:xfrm>
        </p:spPr>
        <p:txBody>
          <a:bodyPr/>
          <a:lstStyle>
            <a:lvl1pPr marL="0" indent="0">
              <a:spcBef>
                <a:spcPts val="0"/>
              </a:spcBef>
              <a:buNone/>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a:t>[Optional contact information]</a:t>
            </a:r>
          </a:p>
        </p:txBody>
      </p:sp>
    </p:spTree>
    <p:extLst>
      <p:ext uri="{BB962C8B-B14F-4D97-AF65-F5344CB8AC3E}">
        <p14:creationId xmlns:p14="http://schemas.microsoft.com/office/powerpoint/2010/main" val="624175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98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365760" y="1554480"/>
            <a:ext cx="7543165" cy="2560320"/>
          </a:xfrm>
        </p:spPr>
        <p:txBody>
          <a:bodyPr anchor="t" anchorCtr="0"/>
          <a:lstStyle>
            <a:lvl1pPr algn="l">
              <a:defRPr sz="6000" b="1" spc="0" baseline="0">
                <a:solidFill>
                  <a:srgbClr val="BE2BBB"/>
                </a:solidFill>
              </a:defRPr>
            </a:lvl1pPr>
          </a:lstStyle>
          <a:p>
            <a:r>
              <a:rPr lang="en-US"/>
              <a:t>[Presentation title]</a:t>
            </a:r>
          </a:p>
        </p:txBody>
      </p:sp>
      <p:sp>
        <p:nvSpPr>
          <p:cNvPr id="3" name="Subtitle 3">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365758" y="4343400"/>
            <a:ext cx="7543800" cy="457200"/>
          </a:xfrm>
        </p:spPr>
        <p:txBody>
          <a:bodyPr>
            <a:noAutofit/>
          </a:bodyPr>
          <a:lstStyle>
            <a:lvl1pPr marL="0" indent="0" algn="l">
              <a:spcBef>
                <a:spcPts val="0"/>
              </a:spcBef>
              <a:buNone/>
              <a:defRPr sz="2000" b="1"/>
            </a:lvl1pPr>
            <a:lvl2pPr marL="0" indent="0" algn="l">
              <a:spcBef>
                <a:spcPts val="0"/>
              </a:spcBef>
              <a:buNone/>
              <a:defRPr sz="2000"/>
            </a:lvl2pPr>
            <a:lvl3pPr marL="0" indent="0" algn="l">
              <a:spcBef>
                <a:spcPts val="0"/>
              </a:spcBef>
              <a:buNone/>
              <a:defRPr sz="2000"/>
            </a:lvl3pPr>
            <a:lvl4pPr marL="0" indent="0" algn="l">
              <a:spcBef>
                <a:spcPts val="0"/>
              </a:spcBef>
              <a:buNone/>
              <a:defRPr sz="2000"/>
            </a:lvl4pPr>
            <a:lvl5pPr marL="0" indent="0" algn="l">
              <a:spcBef>
                <a:spcPts val="0"/>
              </a:spcBef>
              <a:buNone/>
              <a:defRPr sz="2000"/>
            </a:lvl5pPr>
            <a:lvl6pPr marL="0" indent="0" algn="l">
              <a:spcBef>
                <a:spcPts val="0"/>
              </a:spcBef>
              <a:buNone/>
              <a:defRPr sz="2000"/>
            </a:lvl6pPr>
            <a:lvl7pPr marL="0" indent="0" algn="l">
              <a:spcBef>
                <a:spcPts val="0"/>
              </a:spcBef>
              <a:buNone/>
              <a:defRPr sz="2000"/>
            </a:lvl7pPr>
            <a:lvl8pPr marL="0" indent="0" algn="l">
              <a:spcBef>
                <a:spcPts val="0"/>
              </a:spcBef>
              <a:buNone/>
              <a:defRPr sz="2000"/>
            </a:lvl8pPr>
            <a:lvl9pPr marL="0" indent="0" algn="l">
              <a:spcBef>
                <a:spcPts val="0"/>
              </a:spcBef>
              <a:buNone/>
              <a:defRPr sz="2000"/>
            </a:lvl9pPr>
          </a:lstStyle>
          <a:p>
            <a:r>
              <a:rPr lang="en-US"/>
              <a:t>[Month 00, 0000]</a:t>
            </a:r>
          </a:p>
        </p:txBody>
      </p:sp>
      <p:sp>
        <p:nvSpPr>
          <p:cNvPr id="5" name="Text Placeholder 4">
            <a:extLst>
              <a:ext uri="{FF2B5EF4-FFF2-40B4-BE49-F238E27FC236}">
                <a16:creationId xmlns:a16="http://schemas.microsoft.com/office/drawing/2014/main" id="{C7CE39BE-06F7-7349-BF12-45D065ED872B}"/>
              </a:ext>
            </a:extLst>
          </p:cNvPr>
          <p:cNvSpPr>
            <a:spLocks noGrp="1"/>
          </p:cNvSpPr>
          <p:nvPr>
            <p:ph type="body" sz="quarter" idx="11" hasCustomPrompt="1"/>
          </p:nvPr>
        </p:nvSpPr>
        <p:spPr>
          <a:xfrm>
            <a:off x="365757" y="4937760"/>
            <a:ext cx="7543167" cy="685800"/>
          </a:xfrm>
        </p:spPr>
        <p:txBody>
          <a:bodyPr/>
          <a:lstStyle>
            <a:lvl1pPr marL="0" indent="0">
              <a:spcBef>
                <a:spcPts val="0"/>
              </a:spcBef>
              <a:buNone/>
              <a:defRPr b="0"/>
            </a:lvl1pPr>
            <a:lvl2pPr marL="0" indent="0">
              <a:spcBef>
                <a:spcPts val="0"/>
              </a:spcBef>
              <a:buNone/>
              <a:defRPr b="0"/>
            </a:lvl2pPr>
            <a:lvl3pPr marL="0" indent="0">
              <a:spcBef>
                <a:spcPts val="0"/>
              </a:spcBef>
              <a:buNone/>
              <a:defRPr b="0"/>
            </a:lvl3pPr>
            <a:lvl4pPr marL="0" indent="0">
              <a:spcBef>
                <a:spcPts val="0"/>
              </a:spcBef>
              <a:buNone/>
              <a:defRPr b="0"/>
            </a:lvl4pPr>
            <a:lvl5pPr marL="0" indent="0">
              <a:spcBef>
                <a:spcPts val="0"/>
              </a:spcBef>
              <a:buNone/>
              <a:defRPr b="0"/>
            </a:lvl5pPr>
            <a:lvl6pPr marL="0" indent="0">
              <a:spcBef>
                <a:spcPts val="0"/>
              </a:spcBef>
              <a:buNone/>
              <a:defRPr b="0"/>
            </a:lvl6pPr>
            <a:lvl7pPr marL="0" indent="0">
              <a:spcBef>
                <a:spcPts val="0"/>
              </a:spcBef>
              <a:buNone/>
              <a:defRPr b="0"/>
            </a:lvl7pPr>
            <a:lvl8pPr marL="0" indent="0">
              <a:spcBef>
                <a:spcPts val="0"/>
              </a:spcBef>
              <a:buNone/>
              <a:defRPr b="0"/>
            </a:lvl8pPr>
            <a:lvl9pPr marL="0" indent="0">
              <a:spcBef>
                <a:spcPts val="0"/>
              </a:spcBef>
              <a:buNone/>
              <a:defRPr b="0"/>
            </a:lvl9pPr>
          </a:lstStyle>
          <a:p>
            <a:pPr lvl="0"/>
            <a:r>
              <a:rPr lang="en-US"/>
              <a:t>[Presenter Name]</a:t>
            </a:r>
            <a:br>
              <a:rPr lang="en-US"/>
            </a:br>
            <a:r>
              <a:rPr lang="en-US"/>
              <a:t>[Title]</a:t>
            </a:r>
          </a:p>
        </p:txBody>
      </p:sp>
      <p:sp>
        <p:nvSpPr>
          <p:cNvPr id="10" name="Disclaimer">
            <a:extLst>
              <a:ext uri="{FF2B5EF4-FFF2-40B4-BE49-F238E27FC236}">
                <a16:creationId xmlns:a16="http://schemas.microsoft.com/office/drawing/2014/main" id="{0411BC70-4820-DF40-90C3-6ACD451ADD60}"/>
              </a:ext>
            </a:extLst>
          </p:cNvPr>
          <p:cNvSpPr txBox="1"/>
          <p:nvPr userDrawn="1"/>
        </p:nvSpPr>
        <p:spPr>
          <a:xfrm>
            <a:off x="8205215" y="6257290"/>
            <a:ext cx="3621659" cy="228600"/>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800" b="0"/>
              <a:t>Internal Use Only</a:t>
            </a:r>
          </a:p>
        </p:txBody>
      </p:sp>
      <p:pic>
        <p:nvPicPr>
          <p:cNvPr id="6" name="Picture 5" descr="A close-up of a logo&#10;&#10;Description automatically generated with medium confidence">
            <a:extLst>
              <a:ext uri="{FF2B5EF4-FFF2-40B4-BE49-F238E27FC236}">
                <a16:creationId xmlns:a16="http://schemas.microsoft.com/office/drawing/2014/main" id="{8ACD0095-C476-4F19-4272-9C636076E077}"/>
              </a:ext>
            </a:extLst>
          </p:cNvPr>
          <p:cNvPicPr>
            <a:picLocks noChangeAspect="1"/>
          </p:cNvPicPr>
          <p:nvPr userDrawn="1"/>
        </p:nvPicPr>
        <p:blipFill rotWithShape="1">
          <a:blip r:embed="rId2"/>
          <a:srcRect l="18404" t="30881" r="17374" b="30309"/>
          <a:stretch/>
        </p:blipFill>
        <p:spPr>
          <a:xfrm>
            <a:off x="197081" y="136717"/>
            <a:ext cx="4492101" cy="825623"/>
          </a:xfrm>
          <a:prstGeom prst="rect">
            <a:avLst/>
          </a:prstGeom>
        </p:spPr>
      </p:pic>
    </p:spTree>
    <p:extLst>
      <p:ext uri="{BB962C8B-B14F-4D97-AF65-F5344CB8AC3E}">
        <p14:creationId xmlns:p14="http://schemas.microsoft.com/office/powerpoint/2010/main" val="2314979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982">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16187"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636224"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716187" y="2926082"/>
            <a:ext cx="3200400" cy="3379124"/>
          </a:xfrm>
        </p:spPr>
        <p:txBody>
          <a:bodyPr lIns="68580" rIns="68580">
            <a:normAutofit/>
          </a:bodyPr>
          <a:lstStyle>
            <a:lvl1pPr marL="0" indent="0">
              <a:buNone/>
              <a:defRPr sz="1467">
                <a:solidFill>
                  <a:srgbClr val="FFFFFF"/>
                </a:solidFill>
              </a:defRPr>
            </a:lvl1pPr>
            <a:lvl2pPr marL="457178" indent="0">
              <a:buNone/>
              <a:defRPr sz="1200"/>
            </a:lvl2pPr>
            <a:lvl3pPr marL="914354" indent="0">
              <a:buNone/>
              <a:defRPr sz="1067"/>
            </a:lvl3pPr>
            <a:lvl4pPr marL="1371532" indent="0">
              <a:buNone/>
              <a:defRPr sz="933"/>
            </a:lvl4pPr>
            <a:lvl5pPr marL="1828709" indent="0">
              <a:buNone/>
              <a:defRPr sz="933"/>
            </a:lvl5pPr>
            <a:lvl6pPr marL="2285886" indent="0">
              <a:buNone/>
              <a:defRPr sz="933"/>
            </a:lvl6pPr>
            <a:lvl7pPr marL="2743062" indent="0">
              <a:buNone/>
              <a:defRPr sz="933"/>
            </a:lvl7pPr>
            <a:lvl8pPr marL="3200240" indent="0">
              <a:buNone/>
              <a:defRPr sz="933"/>
            </a:lvl8pPr>
            <a:lvl9pPr marL="3657418" indent="0">
              <a:buNone/>
              <a:defRPr sz="933"/>
            </a:lvl9pPr>
          </a:lstStyle>
          <a:p>
            <a:pPr lvl="0"/>
            <a:r>
              <a:rPr lang="en-US"/>
              <a:t>Edit Master text styles</a:t>
            </a:r>
          </a:p>
        </p:txBody>
      </p:sp>
      <p:cxnSp>
        <p:nvCxnSpPr>
          <p:cNvPr id="8" name="Line">
            <a:extLst>
              <a:ext uri="{FF2B5EF4-FFF2-40B4-BE49-F238E27FC236}">
                <a16:creationId xmlns:a16="http://schemas.microsoft.com/office/drawing/2014/main" id="{AE581330-591F-42BC-B285-711B13EC8818}"/>
              </a:ext>
              <a:ext uri="{C183D7F6-B498-43B3-948B-1728B52AA6E4}">
                <adec:decorative xmlns:adec="http://schemas.microsoft.com/office/drawing/2017/decorative" val="1"/>
              </a:ext>
            </a:extLst>
          </p:cNvPr>
          <p:cNvCxnSpPr>
            <a:cxnSpLocks/>
          </p:cNvCxnSpPr>
          <p:nvPr userDrawn="1"/>
        </p:nvCxnSpPr>
        <p:spPr bwMode="black">
          <a:xfrm>
            <a:off x="365760" y="6355080"/>
            <a:ext cx="11460480" cy="0"/>
          </a:xfrm>
          <a:prstGeom prst="line">
            <a:avLst/>
          </a:prstGeom>
          <a:ln w="6350" cap="rnd">
            <a:solidFill>
              <a:schemeClr val="tx1"/>
            </a:solidFill>
          </a:ln>
        </p:spPr>
        <p:style>
          <a:lnRef idx="1">
            <a:schemeClr val="accent1"/>
          </a:lnRef>
          <a:fillRef idx="0">
            <a:schemeClr val="accent1"/>
          </a:fillRef>
          <a:effectRef idx="0">
            <a:srgbClr val="000000"/>
          </a:effectRef>
          <a:fontRef idx="minor">
            <a:schemeClr val="lt1"/>
          </a:fontRef>
        </p:style>
      </p:cxnSp>
      <p:grpSp>
        <p:nvGrpSpPr>
          <p:cNvPr id="10" name="Group">
            <a:extLst>
              <a:ext uri="{FF2B5EF4-FFF2-40B4-BE49-F238E27FC236}">
                <a16:creationId xmlns:a16="http://schemas.microsoft.com/office/drawing/2014/main" id="{F8839707-2C8E-46F6-B5BC-EEAEBEB9AB66}"/>
              </a:ext>
            </a:extLst>
          </p:cNvPr>
          <p:cNvGrpSpPr/>
          <p:nvPr userDrawn="1"/>
        </p:nvGrpSpPr>
        <p:grpSpPr>
          <a:xfrm>
            <a:off x="1874521" y="6458891"/>
            <a:ext cx="3919729" cy="231735"/>
            <a:chOff x="1874520" y="6458891"/>
            <a:chExt cx="3919729" cy="231734"/>
          </a:xfrm>
        </p:grpSpPr>
        <p:cxnSp>
          <p:nvCxnSpPr>
            <p:cNvPr id="11" name="Line">
              <a:extLst>
                <a:ext uri="{FF2B5EF4-FFF2-40B4-BE49-F238E27FC236}">
                  <a16:creationId xmlns:a16="http://schemas.microsoft.com/office/drawing/2014/main" id="{FA73FA9A-3E90-48F8-8311-14F9AC5258B4}"/>
                </a:ext>
                <a:ext uri="{C183D7F6-B498-43B3-948B-1728B52AA6E4}">
                  <adec:decorative xmlns:adec="http://schemas.microsoft.com/office/drawing/2017/decorative" val="1"/>
                </a:ext>
              </a:extLst>
            </p:cNvPr>
            <p:cNvCxnSpPr/>
            <p:nvPr userDrawn="1"/>
          </p:nvCxnSpPr>
          <p:spPr bwMode="black">
            <a:xfrm>
              <a:off x="1874520" y="6458891"/>
              <a:ext cx="0" cy="228600"/>
            </a:xfrm>
            <a:prstGeom prst="line">
              <a:avLst/>
            </a:prstGeom>
            <a:ln w="6350" cap="rnd">
              <a:solidFill>
                <a:schemeClr val="tx1"/>
              </a:solidFill>
            </a:ln>
          </p:spPr>
          <p:style>
            <a:lnRef idx="1">
              <a:schemeClr val="accent1"/>
            </a:lnRef>
            <a:fillRef idx="0">
              <a:schemeClr val="accent1"/>
            </a:fillRef>
            <a:effectRef idx="0">
              <a:srgbClr val="000000"/>
            </a:effectRef>
            <a:fontRef idx="minor">
              <a:schemeClr val="lt1"/>
            </a:fontRef>
          </p:style>
        </p:cxnSp>
        <p:sp>
          <p:nvSpPr>
            <p:cNvPr id="12" name="Division/Therapeutic Area">
              <a:extLst>
                <a:ext uri="{FF2B5EF4-FFF2-40B4-BE49-F238E27FC236}">
                  <a16:creationId xmlns:a16="http://schemas.microsoft.com/office/drawing/2014/main" id="{408146BC-223B-4BB5-8E11-18F8C7101C4A}"/>
                </a:ext>
              </a:extLst>
            </p:cNvPr>
            <p:cNvSpPr txBox="1"/>
            <p:nvPr userDrawn="1"/>
          </p:nvSpPr>
          <p:spPr>
            <a:xfrm>
              <a:off x="2011680" y="6462065"/>
              <a:ext cx="3782569" cy="228560"/>
            </a:xfrm>
            <a:prstGeom prst="rect">
              <a:avLst/>
            </a:prstGeom>
            <a:noFill/>
          </p:spPr>
          <p:txBody>
            <a:bodyPr wrap="none" lIns="0" tIns="0" rIns="0" bIns="0" rtlCol="0" anchor="ctr" anchorCtr="0">
              <a:noAutofit/>
            </a:bodyPr>
            <a:lstStyle/>
            <a:p>
              <a:pPr marL="0" indent="0" algn="l">
                <a:lnSpc>
                  <a:spcPct val="100000"/>
                </a:lnSpc>
                <a:spcBef>
                  <a:spcPts val="0"/>
                </a:spcBef>
                <a:buSzPct val="100000"/>
                <a:buFontTx/>
                <a:buNone/>
              </a:pPr>
              <a:r>
                <a:rPr lang="en-US" sz="1100" b="0" dirty="0">
                  <a:solidFill>
                    <a:schemeClr val="tx1"/>
                  </a:solidFill>
                </a:rPr>
                <a:t>Medical</a:t>
              </a:r>
              <a:r>
                <a:rPr lang="en-US" sz="1100" b="0" baseline="0" dirty="0">
                  <a:solidFill>
                    <a:schemeClr val="tx1"/>
                  </a:solidFill>
                </a:rPr>
                <a:t> Education</a:t>
              </a:r>
              <a:endParaRPr lang="en-US" sz="1100" b="0" dirty="0">
                <a:solidFill>
                  <a:schemeClr val="tx1"/>
                </a:solidFill>
              </a:endParaRPr>
            </a:p>
          </p:txBody>
        </p:sp>
      </p:grpSp>
      <p:sp>
        <p:nvSpPr>
          <p:cNvPr id="13" name="Disclaimer">
            <a:extLst>
              <a:ext uri="{FF2B5EF4-FFF2-40B4-BE49-F238E27FC236}">
                <a16:creationId xmlns:a16="http://schemas.microsoft.com/office/drawing/2014/main" id="{3FD8EED3-1802-4A91-9C52-26D6380BD804}"/>
              </a:ext>
            </a:extLst>
          </p:cNvPr>
          <p:cNvSpPr txBox="1"/>
          <p:nvPr userDrawn="1"/>
        </p:nvSpPr>
        <p:spPr>
          <a:xfrm>
            <a:off x="8205216" y="6429375"/>
            <a:ext cx="3209544" cy="228600"/>
          </a:xfrm>
          <a:prstGeom prst="rect">
            <a:avLst/>
          </a:prstGeom>
          <a:noFill/>
        </p:spPr>
        <p:txBody>
          <a:bodyPr wrap="square" lIns="0" tIns="0" rIns="0" bIns="9144" rtlCol="0" anchor="b" anchorCtr="0">
            <a:noAutofit/>
          </a:bodyPr>
          <a:lstStyle/>
          <a:p>
            <a:pPr marL="0" indent="0" algn="r">
              <a:lnSpc>
                <a:spcPct val="100000"/>
              </a:lnSpc>
              <a:spcBef>
                <a:spcPts val="0"/>
              </a:spcBef>
              <a:buSzPct val="100000"/>
              <a:buFontTx/>
              <a:buNone/>
            </a:pPr>
            <a:r>
              <a:rPr lang="en-US" sz="800" b="0"/>
              <a:t>Confidential</a:t>
            </a:r>
          </a:p>
        </p:txBody>
      </p:sp>
      <p:sp>
        <p:nvSpPr>
          <p:cNvPr id="14" name="Slide Number Placeholder 3">
            <a:extLst>
              <a:ext uri="{FF2B5EF4-FFF2-40B4-BE49-F238E27FC236}">
                <a16:creationId xmlns:a16="http://schemas.microsoft.com/office/drawing/2014/main" id="{93E65979-4D3F-453F-BC03-9D246D390D36}"/>
              </a:ext>
            </a:extLst>
          </p:cNvPr>
          <p:cNvSpPr>
            <a:spLocks noGrp="1"/>
          </p:cNvSpPr>
          <p:nvPr>
            <p:ph type="sldNum" sz="quarter" idx="4"/>
          </p:nvPr>
        </p:nvSpPr>
        <p:spPr>
          <a:xfrm>
            <a:off x="11506200" y="6429375"/>
            <a:ext cx="320040" cy="228600"/>
          </a:xfrm>
          <a:prstGeom prst="rect">
            <a:avLst/>
          </a:prstGeom>
        </p:spPr>
        <p:txBody>
          <a:bodyPr vert="horz" wrap="none" lIns="0" tIns="0" rIns="0" bIns="0" rtlCol="0" anchor="b" anchorCtr="0"/>
          <a:lstStyle>
            <a:lvl1pPr algn="r">
              <a:defRPr sz="1000" b="1">
                <a:solidFill>
                  <a:schemeClr val="tx1"/>
                </a:solidFill>
              </a:defRPr>
            </a:lvl1pPr>
          </a:lstStyle>
          <a:p>
            <a:fld id="{B58DE5F1-E0F9-4CCA-92B7-7A6FC4DFEE14}" type="slidenum">
              <a:rPr lang="en-US" smtClean="0"/>
              <a:pPr/>
              <a:t>‹#›</a:t>
            </a:fld>
            <a:endParaRPr lang="en-US"/>
          </a:p>
        </p:txBody>
      </p:sp>
    </p:spTree>
    <p:extLst>
      <p:ext uri="{BB962C8B-B14F-4D97-AF65-F5344CB8AC3E}">
        <p14:creationId xmlns:p14="http://schemas.microsoft.com/office/powerpoint/2010/main" val="141487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60480"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58" y="1554480"/>
            <a:ext cx="5577840"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8400" y="1554480"/>
            <a:ext cx="5577840"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60480"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554480"/>
            <a:ext cx="3621024"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5488" y="1554480"/>
            <a:ext cx="3621024"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05216" y="1554480"/>
            <a:ext cx="3621024"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698" userDrawn="1">
          <p15:clr>
            <a:srgbClr val="FBAE40"/>
          </p15:clr>
        </p15:guide>
        <p15:guide id="2" pos="2512" userDrawn="1">
          <p15:clr>
            <a:srgbClr val="FBAE40"/>
          </p15:clr>
        </p15:guide>
        <p15:guide id="3" pos="4982" userDrawn="1">
          <p15:clr>
            <a:srgbClr val="FBAE40"/>
          </p15:clr>
        </p15:guide>
        <p15:guide id="4" pos="516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60480"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554480"/>
            <a:ext cx="2642616" cy="457200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02001" y="1554480"/>
            <a:ext cx="2641598" cy="457200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8400" y="1554480"/>
            <a:ext cx="2641600" cy="457200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3624" y="1554480"/>
            <a:ext cx="2642616" cy="457200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0" userDrawn="1">
          <p15:clr>
            <a:srgbClr val="FBAE40"/>
          </p15:clr>
        </p15:guide>
        <p15:guide id="2" pos="1896" userDrawn="1">
          <p15:clr>
            <a:srgbClr val="FBAE40"/>
          </p15:clr>
        </p15:guide>
        <p15:guide id="3" pos="5600" userDrawn="1">
          <p15:clr>
            <a:srgbClr val="FBAE40"/>
          </p15:clr>
        </p15:guide>
        <p15:guide id="4" pos="5784" userDrawn="1">
          <p15:clr>
            <a:srgbClr val="FBAE40"/>
          </p15:clr>
        </p15:guide>
        <p15:guide id="5" pos="3744" userDrawn="1">
          <p15:clr>
            <a:srgbClr val="FBAE40"/>
          </p15:clr>
        </p15:guide>
        <p15:guide id="6" pos="393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60480"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554480"/>
            <a:ext cx="3618992"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6504" y="1554480"/>
            <a:ext cx="7539736"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1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60480"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554480"/>
            <a:ext cx="7539736"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07248" y="1554480"/>
            <a:ext cx="3618992"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4">
            <a:extLst>
              <a:ext uri="{FF2B5EF4-FFF2-40B4-BE49-F238E27FC236}">
                <a16:creationId xmlns:a16="http://schemas.microsoft.com/office/drawing/2014/main" id="{67FB1D32-3E1C-554A-A887-047CEBF6A063}"/>
              </a:ext>
            </a:extLst>
          </p:cNvPr>
          <p:cNvSpPr>
            <a:spLocks noGrp="1"/>
          </p:cNvSpPr>
          <p:nvPr>
            <p:ph type="sldNum" sz="quarter" idx="12"/>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80" userDrawn="1">
          <p15:clr>
            <a:srgbClr val="FBAE40"/>
          </p15:clr>
        </p15:guide>
        <p15:guide id="4" pos="516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emf"/><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60480"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554480"/>
            <a:ext cx="11460480" cy="4572000"/>
          </a:xfrm>
          <a:prstGeom prst="rect">
            <a:avLst/>
          </a:prstGeom>
        </p:spPr>
        <p:txBody>
          <a:bodyPr vert="horz" lIns="0" tIns="0" rIns="0" bIns="0" spcCol="301752"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Line">
            <a:extLst>
              <a:ext uri="{FF2B5EF4-FFF2-40B4-BE49-F238E27FC236}">
                <a16:creationId xmlns:a16="http://schemas.microsoft.com/office/drawing/2014/main" id="{B202EDA2-849C-5746-B520-4E5047A70604}"/>
              </a:ext>
              <a:ext uri="{C183D7F6-B498-43B3-948B-1728B52AA6E4}">
                <adec:decorative xmlns:adec="http://schemas.microsoft.com/office/drawing/2017/decorative" val="1"/>
              </a:ext>
            </a:extLst>
          </p:cNvPr>
          <p:cNvCxnSpPr>
            <a:cxnSpLocks/>
          </p:cNvCxnSpPr>
          <p:nvPr userDrawn="1"/>
        </p:nvCxnSpPr>
        <p:spPr bwMode="black">
          <a:xfrm>
            <a:off x="365760" y="6355080"/>
            <a:ext cx="11460480" cy="0"/>
          </a:xfrm>
          <a:prstGeom prst="line">
            <a:avLst/>
          </a:prstGeom>
          <a:ln w="6350" cap="rnd">
            <a:solidFill>
              <a:schemeClr val="tx1"/>
            </a:solidFill>
          </a:ln>
        </p:spPr>
        <p:style>
          <a:lnRef idx="1">
            <a:schemeClr val="accent1"/>
          </a:lnRef>
          <a:fillRef idx="0">
            <a:schemeClr val="accent1"/>
          </a:fillRef>
          <a:effectRef idx="0">
            <a:srgbClr val="000000"/>
          </a:effectRef>
          <a:fontRef idx="minor">
            <a:schemeClr val="lt1"/>
          </a:fontRef>
        </p:style>
      </p:cxnSp>
      <p:pic>
        <p:nvPicPr>
          <p:cNvPr id="5" name="Bristol Myers Squibb" descr="Bristol Myers Squibb">
            <a:extLst>
              <a:ext uri="{FF2B5EF4-FFF2-40B4-BE49-F238E27FC236}">
                <a16:creationId xmlns:a16="http://schemas.microsoft.com/office/drawing/2014/main" id="{B7697988-37C6-7C4A-AA57-C36971D11EEC}"/>
              </a:ext>
            </a:extLst>
          </p:cNvPr>
          <p:cNvPicPr>
            <a:picLocks noChangeAspect="1"/>
          </p:cNvPicPr>
          <p:nvPr userDrawn="1"/>
        </p:nvPicPr>
        <p:blipFill>
          <a:blip r:embed="rId43"/>
          <a:stretch>
            <a:fillRect/>
          </a:stretch>
        </p:blipFill>
        <p:spPr bwMode="black">
          <a:xfrm>
            <a:off x="258318" y="6355080"/>
            <a:ext cx="1627632" cy="410821"/>
          </a:xfrm>
          <a:prstGeom prst="rect">
            <a:avLst/>
          </a:prstGeom>
          <a:noFill/>
        </p:spPr>
      </p:pic>
      <p:grpSp>
        <p:nvGrpSpPr>
          <p:cNvPr id="4" name="Group">
            <a:extLst>
              <a:ext uri="{FF2B5EF4-FFF2-40B4-BE49-F238E27FC236}">
                <a16:creationId xmlns:a16="http://schemas.microsoft.com/office/drawing/2014/main" id="{D7F0AB66-B862-4C4F-8DBC-7443BBC9E0C7}"/>
              </a:ext>
            </a:extLst>
          </p:cNvPr>
          <p:cNvGrpSpPr/>
          <p:nvPr userDrawn="1"/>
        </p:nvGrpSpPr>
        <p:grpSpPr>
          <a:xfrm>
            <a:off x="1874520" y="6458891"/>
            <a:ext cx="3919729" cy="231734"/>
            <a:chOff x="1874520" y="6458891"/>
            <a:chExt cx="3919729" cy="231734"/>
          </a:xfrm>
        </p:grpSpPr>
        <p:cxnSp>
          <p:nvCxnSpPr>
            <p:cNvPr id="25" name="Line">
              <a:extLst>
                <a:ext uri="{FF2B5EF4-FFF2-40B4-BE49-F238E27FC236}">
                  <a16:creationId xmlns:a16="http://schemas.microsoft.com/office/drawing/2014/main" id="{DA9532AD-0553-FF47-B676-11BE658B2BBD}"/>
                </a:ext>
                <a:ext uri="{C183D7F6-B498-43B3-948B-1728B52AA6E4}">
                  <adec:decorative xmlns:adec="http://schemas.microsoft.com/office/drawing/2017/decorative" val="1"/>
                </a:ext>
              </a:extLst>
            </p:cNvPr>
            <p:cNvCxnSpPr/>
            <p:nvPr userDrawn="1"/>
          </p:nvCxnSpPr>
          <p:spPr bwMode="black">
            <a:xfrm>
              <a:off x="1874520" y="6458891"/>
              <a:ext cx="0" cy="228600"/>
            </a:xfrm>
            <a:prstGeom prst="line">
              <a:avLst/>
            </a:prstGeom>
            <a:ln w="6350" cap="rnd">
              <a:solidFill>
                <a:schemeClr val="tx1"/>
              </a:solidFill>
            </a:ln>
          </p:spPr>
          <p:style>
            <a:lnRef idx="1">
              <a:schemeClr val="accent1"/>
            </a:lnRef>
            <a:fillRef idx="0">
              <a:schemeClr val="accent1"/>
            </a:fillRef>
            <a:effectRef idx="0">
              <a:srgbClr val="000000"/>
            </a:effectRef>
            <a:fontRef idx="minor">
              <a:schemeClr val="lt1"/>
            </a:fontRef>
          </p:style>
        </p:cxnSp>
        <p:sp>
          <p:nvSpPr>
            <p:cNvPr id="24" name="Division/Therapeutic Area">
              <a:extLst>
                <a:ext uri="{FF2B5EF4-FFF2-40B4-BE49-F238E27FC236}">
                  <a16:creationId xmlns:a16="http://schemas.microsoft.com/office/drawing/2014/main" id="{7F2981F2-EF0F-2349-8B4D-9E148ABFE89B}"/>
                </a:ext>
              </a:extLst>
            </p:cNvPr>
            <p:cNvSpPr txBox="1"/>
            <p:nvPr userDrawn="1"/>
          </p:nvSpPr>
          <p:spPr>
            <a:xfrm>
              <a:off x="2011680" y="6462065"/>
              <a:ext cx="3782569" cy="228560"/>
            </a:xfrm>
            <a:prstGeom prst="rect">
              <a:avLst/>
            </a:prstGeom>
            <a:noFill/>
          </p:spPr>
          <p:txBody>
            <a:bodyPr wrap="none" lIns="0" tIns="0" rIns="0" bIns="0" rtlCol="0" anchor="ctr" anchorCtr="0">
              <a:noAutofit/>
            </a:bodyPr>
            <a:lstStyle/>
            <a:p>
              <a:pPr marL="0" indent="0" algn="l">
                <a:lnSpc>
                  <a:spcPct val="100000"/>
                </a:lnSpc>
                <a:spcBef>
                  <a:spcPts val="0"/>
                </a:spcBef>
                <a:buSzPct val="100000"/>
                <a:buFontTx/>
                <a:buNone/>
              </a:pPr>
              <a:r>
                <a:rPr lang="en-US" sz="1100" b="0">
                  <a:solidFill>
                    <a:schemeClr val="tx1"/>
                  </a:solidFill>
                </a:rPr>
                <a:t>Medical</a:t>
              </a:r>
              <a:r>
                <a:rPr lang="en-US" sz="1100" b="0" baseline="0">
                  <a:solidFill>
                    <a:schemeClr val="tx1"/>
                  </a:solidFill>
                </a:rPr>
                <a:t> Education</a:t>
              </a:r>
              <a:endParaRPr lang="en-US" sz="1100" b="0">
                <a:solidFill>
                  <a:schemeClr val="tx1"/>
                </a:solidFill>
              </a:endParaRPr>
            </a:p>
          </p:txBody>
        </p:sp>
      </p:grpSp>
      <p:sp>
        <p:nvSpPr>
          <p:cNvPr id="16" name="Disclaimer">
            <a:extLst>
              <a:ext uri="{FF2B5EF4-FFF2-40B4-BE49-F238E27FC236}">
                <a16:creationId xmlns:a16="http://schemas.microsoft.com/office/drawing/2014/main" id="{A785335B-16F9-6F4B-9AC7-614641E447A6}"/>
              </a:ext>
            </a:extLst>
          </p:cNvPr>
          <p:cNvSpPr txBox="1"/>
          <p:nvPr userDrawn="1"/>
        </p:nvSpPr>
        <p:spPr>
          <a:xfrm>
            <a:off x="8205216" y="6429375"/>
            <a:ext cx="3209544" cy="228600"/>
          </a:xfrm>
          <a:prstGeom prst="rect">
            <a:avLst/>
          </a:prstGeom>
          <a:noFill/>
        </p:spPr>
        <p:txBody>
          <a:bodyPr wrap="square" lIns="0" tIns="0" rIns="0" bIns="9144" rtlCol="0" anchor="b" anchorCtr="0">
            <a:noAutofit/>
          </a:bodyPr>
          <a:lstStyle/>
          <a:p>
            <a:pPr marL="0" indent="0" algn="r">
              <a:lnSpc>
                <a:spcPct val="100000"/>
              </a:lnSpc>
              <a:spcBef>
                <a:spcPts val="0"/>
              </a:spcBef>
              <a:buSzPct val="100000"/>
              <a:buFontTx/>
              <a:buNone/>
            </a:pPr>
            <a:r>
              <a:rPr lang="en-US" sz="800" b="0"/>
              <a:t>Confidential</a:t>
            </a:r>
          </a:p>
        </p:txBody>
      </p:sp>
      <p:sp>
        <p:nvSpPr>
          <p:cNvPr id="6" name="Slide Number Placeholder 3">
            <a:extLst>
              <a:ext uri="{FF2B5EF4-FFF2-40B4-BE49-F238E27FC236}">
                <a16:creationId xmlns:a16="http://schemas.microsoft.com/office/drawing/2014/main" id="{79012A93-F35D-41B8-A960-2FAFDF3C47A5}"/>
              </a:ext>
            </a:extLst>
          </p:cNvPr>
          <p:cNvSpPr>
            <a:spLocks noGrp="1"/>
          </p:cNvSpPr>
          <p:nvPr userDrawn="1">
            <p:ph type="sldNum" sz="quarter" idx="4"/>
          </p:nvPr>
        </p:nvSpPr>
        <p:spPr>
          <a:xfrm>
            <a:off x="11506200" y="6429375"/>
            <a:ext cx="320040" cy="228600"/>
          </a:xfrm>
          <a:prstGeom prst="rect">
            <a:avLst/>
          </a:prstGeom>
        </p:spPr>
        <p:txBody>
          <a:bodyPr vert="horz" wrap="none" lIns="0" tIns="0" rIns="0" bIns="0" rtlCol="0" anchor="b" anchorCtr="0"/>
          <a:lstStyle>
            <a:lvl1pPr algn="r">
              <a:defRPr sz="1000" b="1">
                <a:solidFill>
                  <a:schemeClr val="tx1"/>
                </a:solidFill>
              </a:defRPr>
            </a:lvl1pPr>
          </a:lstStyle>
          <a:p>
            <a:fld id="{B58DE5F1-E0F9-4CCA-92B7-7A6FC4DFEE14}" type="slidenum">
              <a:rPr lang="en-US" smtClean="0"/>
              <a:pPr/>
              <a:t>‹#›</a:t>
            </a:fld>
            <a:endParaRPr lang="en-US"/>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99" r:id="rId2"/>
    <p:sldLayoutId id="2147483662" r:id="rId3"/>
    <p:sldLayoutId id="2147483650" r:id="rId4"/>
    <p:sldLayoutId id="2147483652" r:id="rId5"/>
    <p:sldLayoutId id="2147483656" r:id="rId6"/>
    <p:sldLayoutId id="2147483657" r:id="rId7"/>
    <p:sldLayoutId id="2147483660" r:id="rId8"/>
    <p:sldLayoutId id="2147483661" r:id="rId9"/>
    <p:sldLayoutId id="2147483694" r:id="rId10"/>
    <p:sldLayoutId id="2147483703" r:id="rId11"/>
    <p:sldLayoutId id="2147483704" r:id="rId12"/>
    <p:sldLayoutId id="2147483705" r:id="rId13"/>
    <p:sldLayoutId id="2147483706" r:id="rId14"/>
    <p:sldLayoutId id="2147483707" r:id="rId15"/>
    <p:sldLayoutId id="2147483708" r:id="rId16"/>
    <p:sldLayoutId id="2147483702" r:id="rId17"/>
    <p:sldLayoutId id="2147483709" r:id="rId18"/>
    <p:sldLayoutId id="2147483710" r:id="rId19"/>
    <p:sldLayoutId id="2147483690" r:id="rId20"/>
    <p:sldLayoutId id="2147483691" r:id="rId21"/>
    <p:sldLayoutId id="2147483692" r:id="rId22"/>
    <p:sldLayoutId id="2147483693" r:id="rId23"/>
    <p:sldLayoutId id="2147483698" r:id="rId24"/>
    <p:sldLayoutId id="2147483695" r:id="rId25"/>
    <p:sldLayoutId id="2147483651" r:id="rId26"/>
    <p:sldLayoutId id="2147483682" r:id="rId27"/>
    <p:sldLayoutId id="2147483683" r:id="rId28"/>
    <p:sldLayoutId id="2147483684" r:id="rId29"/>
    <p:sldLayoutId id="2147483685" r:id="rId30"/>
    <p:sldLayoutId id="2147483686" r:id="rId31"/>
    <p:sldLayoutId id="2147483687" r:id="rId32"/>
    <p:sldLayoutId id="2147483688" r:id="rId33"/>
    <p:sldLayoutId id="2147483689" r:id="rId34"/>
    <p:sldLayoutId id="2147483700" r:id="rId35"/>
    <p:sldLayoutId id="2147483654" r:id="rId36"/>
    <p:sldLayoutId id="2147483655" r:id="rId37"/>
    <p:sldLayoutId id="2147483696" r:id="rId38"/>
    <p:sldLayoutId id="2147483697" r:id="rId39"/>
    <p:sldLayoutId id="2147483754" r:id="rId40"/>
    <p:sldLayoutId id="2147483755" r:id="rId4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200"/>
        </a:spcBef>
        <a:buFont typeface="Trebuchet MS" panose="020B0603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00000"/>
        </a:lnSpc>
        <a:spcBef>
          <a:spcPts val="400"/>
        </a:spcBef>
        <a:buFont typeface="Trebuchet MS" panose="020B0603020202020204" pitchFamily="34" charset="0"/>
        <a:buChar char="—"/>
        <a:defRPr sz="2000" kern="1200">
          <a:solidFill>
            <a:schemeClr val="tx1"/>
          </a:solidFill>
          <a:latin typeface="+mn-lt"/>
          <a:ea typeface="+mn-ea"/>
          <a:cs typeface="+mn-cs"/>
        </a:defRPr>
      </a:lvl2pPr>
      <a:lvl3pPr marL="685800" indent="-228600" algn="l" defTabSz="914400" rtl="0" eaLnBrk="1" latinLnBrk="0" hangingPunct="1">
        <a:lnSpc>
          <a:spcPct val="100000"/>
        </a:lnSpc>
        <a:spcBef>
          <a:spcPts val="400"/>
        </a:spcBef>
        <a:buFont typeface="Trebuchet MS" panose="020B0603020202020204" pitchFamily="34" charset="0"/>
        <a:buChar char="—"/>
        <a:defRPr sz="2000" kern="1200">
          <a:solidFill>
            <a:schemeClr val="tx1"/>
          </a:solidFill>
          <a:latin typeface="+mn-lt"/>
          <a:ea typeface="+mn-ea"/>
          <a:cs typeface="+mn-cs"/>
        </a:defRPr>
      </a:lvl3pPr>
      <a:lvl4pPr marL="914400" indent="-228600" algn="l" defTabSz="914400" rtl="0" eaLnBrk="1" latinLnBrk="0" hangingPunct="1">
        <a:lnSpc>
          <a:spcPct val="100000"/>
        </a:lnSpc>
        <a:spcBef>
          <a:spcPts val="400"/>
        </a:spcBef>
        <a:buFont typeface="Trebuchet MS" panose="020B0603020202020204" pitchFamily="34" charset="0"/>
        <a:buChar char="—"/>
        <a:defRPr sz="2000" kern="1200">
          <a:solidFill>
            <a:schemeClr val="tx1"/>
          </a:solidFill>
          <a:latin typeface="+mn-lt"/>
          <a:ea typeface="+mn-ea"/>
          <a:cs typeface="+mn-cs"/>
        </a:defRPr>
      </a:lvl4pPr>
      <a:lvl5pPr marL="1143000" indent="-228600" algn="l" defTabSz="914400" rtl="0" eaLnBrk="1" latinLnBrk="0" hangingPunct="1">
        <a:lnSpc>
          <a:spcPct val="100000"/>
        </a:lnSpc>
        <a:spcBef>
          <a:spcPts val="400"/>
        </a:spcBef>
        <a:buFont typeface="Trebuchet MS" panose="020B0603020202020204" pitchFamily="34" charset="0"/>
        <a:buChar char="—"/>
        <a:defRPr sz="2000" kern="1200">
          <a:solidFill>
            <a:schemeClr val="tx1"/>
          </a:solidFill>
          <a:latin typeface="+mn-lt"/>
          <a:ea typeface="+mn-ea"/>
          <a:cs typeface="+mn-cs"/>
        </a:defRPr>
      </a:lvl5pPr>
      <a:lvl6pPr marL="1371600" indent="-228600" algn="l" defTabSz="914400" rtl="0" eaLnBrk="1" latinLnBrk="0" hangingPunct="1">
        <a:lnSpc>
          <a:spcPct val="100000"/>
        </a:lnSpc>
        <a:spcBef>
          <a:spcPts val="400"/>
        </a:spcBef>
        <a:buFont typeface="Trebuchet MS" panose="020B0603020202020204" pitchFamily="34" charset="0"/>
        <a:buChar char="—"/>
        <a:defRPr sz="2000" kern="1200">
          <a:solidFill>
            <a:schemeClr val="tx1"/>
          </a:solidFill>
          <a:latin typeface="+mn-lt"/>
          <a:ea typeface="+mn-ea"/>
          <a:cs typeface="+mn-cs"/>
        </a:defRPr>
      </a:lvl6pPr>
      <a:lvl7pPr marL="1600200" indent="-228600" algn="l" defTabSz="914400" rtl="0" eaLnBrk="1" latinLnBrk="0" hangingPunct="1">
        <a:lnSpc>
          <a:spcPct val="100000"/>
        </a:lnSpc>
        <a:spcBef>
          <a:spcPts val="400"/>
        </a:spcBef>
        <a:buFont typeface="Trebuchet MS" panose="020B0603020202020204" pitchFamily="34" charset="0"/>
        <a:buChar char="—"/>
        <a:defRPr sz="2000" kern="1200">
          <a:solidFill>
            <a:schemeClr val="tx1"/>
          </a:solidFill>
          <a:latin typeface="+mn-lt"/>
          <a:ea typeface="+mn-ea"/>
          <a:cs typeface="+mn-cs"/>
        </a:defRPr>
      </a:lvl7pPr>
      <a:lvl8pPr marL="1828800" indent="-228600" algn="l" defTabSz="914400" rtl="0" eaLnBrk="1" latinLnBrk="0" hangingPunct="1">
        <a:lnSpc>
          <a:spcPct val="100000"/>
        </a:lnSpc>
        <a:spcBef>
          <a:spcPts val="400"/>
        </a:spcBef>
        <a:buFont typeface="Trebuchet MS" panose="020B0603020202020204" pitchFamily="34" charset="0"/>
        <a:buChar char="—"/>
        <a:defRPr sz="2000" kern="1200">
          <a:solidFill>
            <a:schemeClr val="tx1"/>
          </a:solidFill>
          <a:latin typeface="+mn-lt"/>
          <a:ea typeface="+mn-ea"/>
          <a:cs typeface="+mn-cs"/>
        </a:defRPr>
      </a:lvl8pPr>
      <a:lvl9pPr marL="2057400" indent="-228600" algn="l" defTabSz="914400" rtl="0" eaLnBrk="1" latinLnBrk="0" hangingPunct="1">
        <a:lnSpc>
          <a:spcPct val="100000"/>
        </a:lnSpc>
        <a:spcBef>
          <a:spcPts val="400"/>
        </a:spcBef>
        <a:buFont typeface="Trebuchet MS" panose="020B0603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2000" kern="1200">
          <a:solidFill>
            <a:schemeClr val="tx1"/>
          </a:solidFill>
          <a:latin typeface="+mn-lt"/>
          <a:ea typeface="+mn-ea"/>
          <a:cs typeface="+mn-cs"/>
        </a:defRPr>
      </a:lvl1pPr>
      <a:lvl2pPr marL="457200" algn="l" defTabSz="914400" rtl="0" eaLnBrk="1" latinLnBrk="0" hangingPunct="1">
        <a:defRPr sz="2000" kern="1200">
          <a:solidFill>
            <a:schemeClr val="tx1"/>
          </a:solidFill>
          <a:latin typeface="+mn-lt"/>
          <a:ea typeface="+mn-ea"/>
          <a:cs typeface="+mn-cs"/>
        </a:defRPr>
      </a:lvl2pPr>
      <a:lvl3pPr marL="914400" algn="l" defTabSz="914400" rtl="0" eaLnBrk="1" latinLnBrk="0" hangingPunct="1">
        <a:defRPr sz="2000" kern="1200">
          <a:solidFill>
            <a:schemeClr val="tx1"/>
          </a:solidFill>
          <a:latin typeface="+mn-lt"/>
          <a:ea typeface="+mn-ea"/>
          <a:cs typeface="+mn-cs"/>
        </a:defRPr>
      </a:lvl3pPr>
      <a:lvl4pPr marL="1371600" algn="l" defTabSz="914400" rtl="0" eaLnBrk="1" latinLnBrk="0" hangingPunct="1">
        <a:defRPr sz="2000" kern="1200">
          <a:solidFill>
            <a:schemeClr val="tx1"/>
          </a:solidFill>
          <a:latin typeface="+mn-lt"/>
          <a:ea typeface="+mn-ea"/>
          <a:cs typeface="+mn-cs"/>
        </a:defRPr>
      </a:lvl4pPr>
      <a:lvl5pPr marL="1828800" algn="l" defTabSz="914400" rtl="0" eaLnBrk="1" latinLnBrk="0" hangingPunct="1">
        <a:defRPr sz="2000" kern="1200">
          <a:solidFill>
            <a:schemeClr val="tx1"/>
          </a:solidFill>
          <a:latin typeface="+mn-lt"/>
          <a:ea typeface="+mn-ea"/>
          <a:cs typeface="+mn-cs"/>
        </a:defRPr>
      </a:lvl5pPr>
      <a:lvl6pPr marL="2286000" algn="l" defTabSz="914400" rtl="0" eaLnBrk="1" latinLnBrk="0" hangingPunct="1">
        <a:defRPr sz="2000" kern="1200">
          <a:solidFill>
            <a:schemeClr val="tx1"/>
          </a:solidFill>
          <a:latin typeface="+mn-lt"/>
          <a:ea typeface="+mn-ea"/>
          <a:cs typeface="+mn-cs"/>
        </a:defRPr>
      </a:lvl6pPr>
      <a:lvl7pPr marL="2743200" algn="l" defTabSz="914400" rtl="0" eaLnBrk="1" latinLnBrk="0" hangingPunct="1">
        <a:defRPr sz="2000" kern="1200">
          <a:solidFill>
            <a:schemeClr val="tx1"/>
          </a:solidFill>
          <a:latin typeface="+mn-lt"/>
          <a:ea typeface="+mn-ea"/>
          <a:cs typeface="+mn-cs"/>
        </a:defRPr>
      </a:lvl7pPr>
      <a:lvl8pPr marL="3200400" algn="l" defTabSz="914400" rtl="0" eaLnBrk="1" latinLnBrk="0" hangingPunct="1">
        <a:defRPr sz="2000" kern="1200">
          <a:solidFill>
            <a:schemeClr val="tx1"/>
          </a:solidFill>
          <a:latin typeface="+mn-lt"/>
          <a:ea typeface="+mn-ea"/>
          <a:cs typeface="+mn-cs"/>
        </a:defRPr>
      </a:lvl8pPr>
      <a:lvl9pPr marL="3657600" algn="l" defTabSz="914400" rtl="0" eaLnBrk="1" latinLnBrk="0" hangingPunct="1">
        <a:defRPr sz="20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50" userDrawn="1">
          <p15:clr>
            <a:srgbClr val="F26B43"/>
          </p15:clr>
        </p15:guide>
        <p15:guide id="5" orient="horz" pos="978" userDrawn="1">
          <p15:clr>
            <a:srgbClr val="F26B43"/>
          </p15:clr>
        </p15:guide>
        <p15:guide id="6" orient="horz" pos="38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https://www.bms.com/assets/bms/us/en-us/pdf/guidance-for-bms-ime-projects.pdf"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A6BEC9-A52F-4958-BA9A-3040C7936CB8}"/>
              </a:ext>
            </a:extLst>
          </p:cNvPr>
          <p:cNvSpPr>
            <a:spLocks noGrp="1"/>
          </p:cNvSpPr>
          <p:nvPr>
            <p:ph type="ctrTitle"/>
          </p:nvPr>
        </p:nvSpPr>
        <p:spPr>
          <a:xfrm>
            <a:off x="365760" y="1554480"/>
            <a:ext cx="7543165" cy="3165566"/>
          </a:xfrm>
        </p:spPr>
        <p:txBody>
          <a:bodyPr/>
          <a:lstStyle/>
          <a:p>
            <a:r>
              <a:rPr lang="en-US" sz="5000" dirty="0"/>
              <a:t>Medical Education</a:t>
            </a:r>
            <a:br>
              <a:rPr lang="en-US" sz="5000" dirty="0"/>
            </a:br>
            <a:r>
              <a:rPr lang="en-US" sz="5000" dirty="0"/>
              <a:t>Provider Immediate </a:t>
            </a:r>
            <a:br>
              <a:rPr lang="en-US" sz="5000" dirty="0"/>
            </a:br>
            <a:r>
              <a:rPr lang="en-US" sz="5000" dirty="0"/>
              <a:t>Post-Live Outcomes Template (5-day report)</a:t>
            </a:r>
          </a:p>
        </p:txBody>
      </p:sp>
      <p:sp>
        <p:nvSpPr>
          <p:cNvPr id="5" name="Text Placeholder 4">
            <a:extLst>
              <a:ext uri="{FF2B5EF4-FFF2-40B4-BE49-F238E27FC236}">
                <a16:creationId xmlns:a16="http://schemas.microsoft.com/office/drawing/2014/main" id="{9D873CD4-7ABB-47E8-8137-D728E29158A6}"/>
              </a:ext>
            </a:extLst>
          </p:cNvPr>
          <p:cNvSpPr>
            <a:spLocks noGrp="1"/>
          </p:cNvSpPr>
          <p:nvPr>
            <p:ph type="body" sz="quarter" idx="11"/>
          </p:nvPr>
        </p:nvSpPr>
        <p:spPr>
          <a:xfrm>
            <a:off x="365760" y="4946469"/>
            <a:ext cx="8675373" cy="1637211"/>
          </a:xfrm>
        </p:spPr>
        <p:txBody>
          <a:bodyPr vert="horz" lIns="0" tIns="0" rIns="0" bIns="0" spcCol="301752" rtlCol="0" anchor="t">
            <a:noAutofit/>
          </a:bodyPr>
          <a:lstStyle/>
          <a:p>
            <a:r>
              <a:rPr lang="en-US" sz="2400" dirty="0"/>
              <a:t>Use this template as an example/guide only. Be creative with the way you showcase your outcomes (findings, data, insights, etc.). This is your report and your opportunity to highlight your best work. </a:t>
            </a:r>
          </a:p>
        </p:txBody>
      </p:sp>
      <p:sp>
        <p:nvSpPr>
          <p:cNvPr id="4" name="Rectangle 3">
            <a:extLst>
              <a:ext uri="{FF2B5EF4-FFF2-40B4-BE49-F238E27FC236}">
                <a16:creationId xmlns:a16="http://schemas.microsoft.com/office/drawing/2014/main" id="{972018F1-A82D-500E-AF7C-12E79426ED49}"/>
              </a:ext>
            </a:extLst>
          </p:cNvPr>
          <p:cNvSpPr/>
          <p:nvPr/>
        </p:nvSpPr>
        <p:spPr>
          <a:xfrm>
            <a:off x="8734697" y="365760"/>
            <a:ext cx="2992483" cy="748938"/>
          </a:xfrm>
          <a:prstGeom prst="rect">
            <a:avLst/>
          </a:prstGeom>
          <a:solidFill>
            <a:srgbClr val="FFAC25"/>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r>
              <a:rPr lang="en-US" dirty="0">
                <a:solidFill>
                  <a:schemeClr val="tx1"/>
                </a:solidFill>
                <a:effectLst/>
                <a:latin typeface="+mj-lt"/>
              </a:rPr>
              <a:t>DELETE This Slide</a:t>
            </a:r>
          </a:p>
        </p:txBody>
      </p:sp>
    </p:spTree>
    <p:extLst>
      <p:ext uri="{BB962C8B-B14F-4D97-AF65-F5344CB8AC3E}">
        <p14:creationId xmlns:p14="http://schemas.microsoft.com/office/powerpoint/2010/main" val="2257499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C36B603-1EDF-4B1B-A026-79067653CA82}"/>
              </a:ext>
            </a:extLst>
          </p:cNvPr>
          <p:cNvSpPr>
            <a:spLocks noGrp="1"/>
          </p:cNvSpPr>
          <p:nvPr>
            <p:ph type="sldNum" sz="quarter" idx="12"/>
          </p:nvPr>
        </p:nvSpPr>
        <p:spPr/>
        <p:txBody>
          <a:bodyPr/>
          <a:lstStyle/>
          <a:p>
            <a:fld id="{B58DE5F1-E0F9-4CCA-92B7-7A6FC4DFEE14}" type="slidenum">
              <a:rPr lang="en-US" smtClean="0"/>
              <a:pPr/>
              <a:t>10</a:t>
            </a:fld>
            <a:endParaRPr lang="en-US"/>
          </a:p>
        </p:txBody>
      </p:sp>
      <p:sp>
        <p:nvSpPr>
          <p:cNvPr id="30" name="Content Placeholder 2">
            <a:extLst>
              <a:ext uri="{FF2B5EF4-FFF2-40B4-BE49-F238E27FC236}">
                <a16:creationId xmlns:a16="http://schemas.microsoft.com/office/drawing/2014/main" id="{836C0C46-090F-4145-B850-E28F6D2F11F0}"/>
              </a:ext>
            </a:extLst>
          </p:cNvPr>
          <p:cNvSpPr txBox="1">
            <a:spLocks/>
          </p:cNvSpPr>
          <p:nvPr/>
        </p:nvSpPr>
        <p:spPr>
          <a:xfrm>
            <a:off x="372138" y="303352"/>
            <a:ext cx="11569679" cy="5958994"/>
          </a:xfrm>
          <a:prstGeom prst="rect">
            <a:avLst/>
          </a:prstGeom>
        </p:spPr>
        <p:txBody>
          <a:bodyPr vert="horz" lIns="0" tIns="0" rIns="0" bIns="0" spcCol="301752" rtlCol="0">
            <a:noAutofit/>
          </a:bodyPr>
          <a:lstStyle>
            <a:lvl1pPr marL="228600" indent="-228600" algn="l" defTabSz="914400" rtl="0" eaLnBrk="1" latinLnBrk="0" hangingPunct="1">
              <a:lnSpc>
                <a:spcPct val="100000"/>
              </a:lnSpc>
              <a:spcBef>
                <a:spcPts val="1200"/>
              </a:spcBef>
              <a:buClr>
                <a:srgbClr val="BE2BBB"/>
              </a:buClr>
              <a:buFont typeface="Trebuchet MS" panose="020B0603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00000"/>
              </a:lnSpc>
              <a:spcBef>
                <a:spcPts val="400"/>
              </a:spcBef>
              <a:buFont typeface="Trebuchet MS" panose="020B0603020202020204" pitchFamily="34" charset="0"/>
              <a:buChar char="—"/>
              <a:defRPr sz="2000" kern="1200">
                <a:solidFill>
                  <a:schemeClr val="tx1"/>
                </a:solidFill>
                <a:latin typeface="+mn-lt"/>
                <a:ea typeface="+mn-ea"/>
                <a:cs typeface="+mn-cs"/>
              </a:defRPr>
            </a:lvl2pPr>
            <a:lvl3pPr marL="685800" indent="-228600" algn="l" defTabSz="914400" rtl="0" eaLnBrk="1" latinLnBrk="0" hangingPunct="1">
              <a:lnSpc>
                <a:spcPct val="100000"/>
              </a:lnSpc>
              <a:spcBef>
                <a:spcPts val="400"/>
              </a:spcBef>
              <a:buFont typeface="Trebuchet MS" panose="020B0603020202020204" pitchFamily="34" charset="0"/>
              <a:buChar char="—"/>
              <a:defRPr sz="2000" kern="1200">
                <a:solidFill>
                  <a:schemeClr val="tx1"/>
                </a:solidFill>
                <a:latin typeface="+mn-lt"/>
                <a:ea typeface="+mn-ea"/>
                <a:cs typeface="+mn-cs"/>
              </a:defRPr>
            </a:lvl3pPr>
            <a:lvl4pPr marL="914400" indent="-228600" algn="l" defTabSz="914400" rtl="0" eaLnBrk="1" latinLnBrk="0" hangingPunct="1">
              <a:lnSpc>
                <a:spcPct val="100000"/>
              </a:lnSpc>
              <a:spcBef>
                <a:spcPts val="400"/>
              </a:spcBef>
              <a:buFont typeface="Trebuchet MS" panose="020B0603020202020204" pitchFamily="34" charset="0"/>
              <a:buChar char="—"/>
              <a:defRPr sz="2000" kern="1200">
                <a:solidFill>
                  <a:schemeClr val="tx1"/>
                </a:solidFill>
                <a:latin typeface="+mn-lt"/>
                <a:ea typeface="+mn-ea"/>
                <a:cs typeface="+mn-cs"/>
              </a:defRPr>
            </a:lvl4pPr>
            <a:lvl5pPr marL="1143000" indent="-228600" algn="l" defTabSz="914400" rtl="0" eaLnBrk="1" latinLnBrk="0" hangingPunct="1">
              <a:lnSpc>
                <a:spcPct val="100000"/>
              </a:lnSpc>
              <a:spcBef>
                <a:spcPts val="400"/>
              </a:spcBef>
              <a:buFont typeface="Trebuchet MS" panose="020B0603020202020204" pitchFamily="34" charset="0"/>
              <a:buChar char="—"/>
              <a:defRPr sz="2000" kern="1200">
                <a:solidFill>
                  <a:schemeClr val="tx1"/>
                </a:solidFill>
                <a:latin typeface="+mn-lt"/>
                <a:ea typeface="+mn-ea"/>
                <a:cs typeface="+mn-cs"/>
              </a:defRPr>
            </a:lvl5pPr>
            <a:lvl6pPr marL="1371600" indent="-228600" algn="l" defTabSz="914400" rtl="0" eaLnBrk="1" latinLnBrk="0" hangingPunct="1">
              <a:lnSpc>
                <a:spcPct val="100000"/>
              </a:lnSpc>
              <a:spcBef>
                <a:spcPts val="400"/>
              </a:spcBef>
              <a:buFont typeface="Trebuchet MS" panose="020B0603020202020204" pitchFamily="34" charset="0"/>
              <a:buChar char="—"/>
              <a:defRPr sz="2000" kern="1200">
                <a:solidFill>
                  <a:schemeClr val="tx1"/>
                </a:solidFill>
                <a:latin typeface="+mn-lt"/>
                <a:ea typeface="+mn-ea"/>
                <a:cs typeface="+mn-cs"/>
              </a:defRPr>
            </a:lvl6pPr>
            <a:lvl7pPr marL="1600200" indent="-228600" algn="l" defTabSz="914400" rtl="0" eaLnBrk="1" latinLnBrk="0" hangingPunct="1">
              <a:lnSpc>
                <a:spcPct val="100000"/>
              </a:lnSpc>
              <a:spcBef>
                <a:spcPts val="400"/>
              </a:spcBef>
              <a:buFont typeface="Trebuchet MS" panose="020B0603020202020204" pitchFamily="34" charset="0"/>
              <a:buChar char="—"/>
              <a:defRPr sz="2000" kern="1200">
                <a:solidFill>
                  <a:schemeClr val="tx1"/>
                </a:solidFill>
                <a:latin typeface="+mn-lt"/>
                <a:ea typeface="+mn-ea"/>
                <a:cs typeface="+mn-cs"/>
              </a:defRPr>
            </a:lvl7pPr>
            <a:lvl8pPr marL="1828800" indent="-228600" algn="l" defTabSz="914400" rtl="0" eaLnBrk="1" latinLnBrk="0" hangingPunct="1">
              <a:lnSpc>
                <a:spcPct val="100000"/>
              </a:lnSpc>
              <a:spcBef>
                <a:spcPts val="400"/>
              </a:spcBef>
              <a:buFont typeface="Trebuchet MS" panose="020B0603020202020204" pitchFamily="34" charset="0"/>
              <a:buChar char="—"/>
              <a:defRPr sz="2000" kern="1200">
                <a:solidFill>
                  <a:schemeClr val="tx1"/>
                </a:solidFill>
                <a:latin typeface="+mn-lt"/>
                <a:ea typeface="+mn-ea"/>
                <a:cs typeface="+mn-cs"/>
              </a:defRPr>
            </a:lvl8pPr>
            <a:lvl9pPr marL="2057400" indent="-228600" algn="l" defTabSz="914400" rtl="0" eaLnBrk="1" latinLnBrk="0" hangingPunct="1">
              <a:lnSpc>
                <a:spcPct val="100000"/>
              </a:lnSpc>
              <a:spcBef>
                <a:spcPts val="400"/>
              </a:spcBef>
              <a:buFont typeface="Trebuchet MS" panose="020B0603020202020204" pitchFamily="34" charset="0"/>
              <a:buChar char="—"/>
              <a:defRPr sz="2000" kern="1200">
                <a:solidFill>
                  <a:schemeClr val="tx1"/>
                </a:solidFill>
                <a:latin typeface="+mn-lt"/>
                <a:ea typeface="+mn-ea"/>
                <a:cs typeface="+mn-cs"/>
              </a:defRPr>
            </a:lvl9pPr>
          </a:lstStyle>
          <a:p>
            <a:pPr marL="0" indent="0">
              <a:buFont typeface="Trebuchet MS" panose="020B0603020202020204" pitchFamily="34" charset="0"/>
              <a:buNone/>
            </a:pPr>
            <a:r>
              <a:rPr lang="en-US" sz="2800" b="1" dirty="0"/>
              <a:t>Activity Summary/Launch Notification Slide</a:t>
            </a:r>
          </a:p>
          <a:p>
            <a:pPr marL="0" indent="0">
              <a:buFont typeface="Trebuchet MS" panose="020B0603020202020204" pitchFamily="34" charset="0"/>
              <a:buNone/>
            </a:pPr>
            <a:r>
              <a:rPr lang="en-US" sz="2800" b="1" dirty="0"/>
              <a:t>Title: </a:t>
            </a:r>
            <a:r>
              <a:rPr lang="en-US" sz="2800" b="1" dirty="0">
                <a:solidFill>
                  <a:srgbClr val="BE2BBB"/>
                </a:solidFill>
              </a:rPr>
              <a:t>Program title here in purple</a:t>
            </a:r>
            <a:br>
              <a:rPr lang="en-US" sz="1600" b="1" dirty="0"/>
            </a:br>
            <a:endParaRPr lang="en-US" sz="1600" b="1" dirty="0"/>
          </a:p>
          <a:p>
            <a:pPr marL="0" marR="0" lvl="0" indent="0" algn="l" defTabSz="914400" rtl="0" eaLnBrk="1" fontAlgn="auto" latinLnBrk="0" hangingPunct="1">
              <a:lnSpc>
                <a:spcPct val="100000"/>
              </a:lnSpc>
              <a:spcBef>
                <a:spcPts val="0"/>
              </a:spcBef>
              <a:spcAft>
                <a:spcPts val="0"/>
              </a:spcAft>
              <a:buClr>
                <a:srgbClr val="BE2BBB"/>
              </a:buClr>
              <a:buSzTx/>
              <a:buFont typeface="Trebuchet MS" panose="020B0603020202020204" pitchFamily="34" charset="0"/>
              <a:buNone/>
              <a:tabLst/>
              <a:defRPr/>
            </a:pPr>
            <a:r>
              <a:rPr kumimoji="0" lang="en-US" sz="1800" b="1" i="0" u="none" strike="noStrike" kern="1200" cap="none" spc="0" normalizeH="0" baseline="0" noProof="0" dirty="0">
                <a:ln>
                  <a:noFill/>
                </a:ln>
                <a:solidFill>
                  <a:srgbClr val="595454"/>
                </a:solidFill>
                <a:effectLst/>
                <a:uLnTx/>
                <a:uFillTx/>
                <a:ea typeface="+mn-ea"/>
                <a:cs typeface="+mn-cs"/>
              </a:rPr>
              <a:t>Program Overview:</a:t>
            </a:r>
          </a:p>
          <a:p>
            <a:pPr marL="0" marR="0" lvl="0" indent="0" algn="l" defTabSz="914400" rtl="0" eaLnBrk="1" fontAlgn="auto" latinLnBrk="0" hangingPunct="1">
              <a:lnSpc>
                <a:spcPct val="100000"/>
              </a:lnSpc>
              <a:spcBef>
                <a:spcPts val="0"/>
              </a:spcBef>
              <a:spcAft>
                <a:spcPts val="0"/>
              </a:spcAft>
              <a:buClr>
                <a:srgbClr val="BE2BBB"/>
              </a:buClr>
              <a:buSzTx/>
              <a:buFont typeface="Trebuchet MS" panose="020B0603020202020204" pitchFamily="34" charset="0"/>
              <a:buNone/>
              <a:tabLst/>
              <a:defRPr/>
            </a:pPr>
            <a:r>
              <a:rPr kumimoji="0" lang="en-US" sz="1800" b="0" i="1" u="none" strike="noStrike" kern="1200" cap="none" spc="0" normalizeH="0" baseline="0" noProof="0" dirty="0">
                <a:ln>
                  <a:noFill/>
                </a:ln>
                <a:solidFill>
                  <a:srgbClr val="595454"/>
                </a:solidFill>
                <a:effectLst/>
                <a:uLnTx/>
                <a:uFillTx/>
                <a:ea typeface="+mn-ea"/>
                <a:cs typeface="+mn-cs"/>
              </a:rPr>
              <a:t>Provide a general summary of the content and focus of the program vs the design</a:t>
            </a:r>
          </a:p>
          <a:p>
            <a:pPr marL="0" lvl="0" indent="0">
              <a:buNone/>
              <a:defRPr/>
            </a:pPr>
            <a:r>
              <a:rPr lang="en-US" sz="1800" b="1" dirty="0">
                <a:solidFill>
                  <a:srgbClr val="595454"/>
                </a:solidFill>
                <a:ea typeface="+mj-lt"/>
                <a:cs typeface="+mj-lt"/>
              </a:rPr>
              <a:t>Educational Objectives:</a:t>
            </a:r>
            <a:endParaRPr lang="en-US" sz="1800" dirty="0">
              <a:solidFill>
                <a:srgbClr val="595454"/>
              </a:solidFill>
              <a:ea typeface="+mj-lt"/>
              <a:cs typeface="+mj-lt"/>
            </a:endParaRPr>
          </a:p>
          <a:p>
            <a:pPr lvl="0">
              <a:spcBef>
                <a:spcPts val="0"/>
              </a:spcBef>
              <a:buFont typeface="Arial" panose="020B0604020202020204" pitchFamily="34" charset="0"/>
              <a:buChar char="•"/>
              <a:defRPr/>
            </a:pPr>
            <a:r>
              <a:rPr lang="en-US" sz="1800" dirty="0">
                <a:solidFill>
                  <a:srgbClr val="595454"/>
                </a:solidFill>
              </a:rPr>
              <a:t>X</a:t>
            </a:r>
          </a:p>
          <a:p>
            <a:pPr lvl="0">
              <a:spcBef>
                <a:spcPts val="0"/>
              </a:spcBef>
              <a:buFont typeface="Arial" panose="020B0604020202020204" pitchFamily="34" charset="0"/>
              <a:buChar char="•"/>
              <a:defRPr/>
            </a:pPr>
            <a:r>
              <a:rPr lang="en-US" sz="1800" b="1" dirty="0">
                <a:solidFill>
                  <a:srgbClr val="595454"/>
                </a:solidFill>
              </a:rPr>
              <a:t>X</a:t>
            </a:r>
          </a:p>
          <a:p>
            <a:pPr lvl="0">
              <a:spcBef>
                <a:spcPts val="0"/>
              </a:spcBef>
              <a:buFont typeface="Arial" panose="020B0604020202020204" pitchFamily="34" charset="0"/>
              <a:buChar char="•"/>
              <a:defRPr/>
            </a:pPr>
            <a:r>
              <a:rPr lang="en-US" sz="1800" b="1" dirty="0">
                <a:solidFill>
                  <a:srgbClr val="595454"/>
                </a:solidFill>
              </a:rPr>
              <a:t>X</a:t>
            </a:r>
          </a:p>
          <a:p>
            <a:pPr lvl="0">
              <a:spcBef>
                <a:spcPts val="0"/>
              </a:spcBef>
              <a:buFont typeface="Wingdings" panose="05000000000000000000" pitchFamily="2" charset="2"/>
              <a:buChar char="q"/>
              <a:defRPr/>
            </a:pPr>
            <a:endParaRPr lang="en-US" sz="1800" b="1" dirty="0">
              <a:solidFill>
                <a:srgbClr val="595454"/>
              </a:solidFill>
            </a:endParaRPr>
          </a:p>
          <a:p>
            <a:pPr marL="0" marR="0" lvl="0" indent="0" algn="l" defTabSz="914400" rtl="0" eaLnBrk="1" fontAlgn="auto" latinLnBrk="0" hangingPunct="1">
              <a:lnSpc>
                <a:spcPct val="100000"/>
              </a:lnSpc>
              <a:spcBef>
                <a:spcPts val="0"/>
              </a:spcBef>
              <a:spcAft>
                <a:spcPts val="0"/>
              </a:spcAft>
              <a:buClr>
                <a:srgbClr val="BE2BBB"/>
              </a:buClr>
              <a:buSzTx/>
              <a:buFont typeface="Trebuchet MS" panose="020B0603020202020204" pitchFamily="34" charset="0"/>
              <a:buNone/>
              <a:tabLst/>
              <a:defRPr/>
            </a:pPr>
            <a:r>
              <a:rPr kumimoji="0" lang="en-US" sz="1800" b="1" i="0" u="none" strike="noStrike" kern="1200" cap="none" spc="0" normalizeH="0" baseline="0" noProof="0" dirty="0">
                <a:ln>
                  <a:noFill/>
                </a:ln>
                <a:solidFill>
                  <a:srgbClr val="595454"/>
                </a:solidFill>
                <a:effectLst/>
                <a:uLnTx/>
                <a:uFillTx/>
                <a:ea typeface="+mn-ea"/>
                <a:cs typeface="+mn-cs"/>
              </a:rPr>
              <a:t>Target Audience:</a:t>
            </a:r>
          </a:p>
          <a:p>
            <a:pPr marL="0" marR="0" lvl="0" indent="0" algn="l" defTabSz="914400" rtl="0" eaLnBrk="1" fontAlgn="auto" latinLnBrk="0" hangingPunct="1">
              <a:lnSpc>
                <a:spcPct val="100000"/>
              </a:lnSpc>
              <a:spcBef>
                <a:spcPts val="0"/>
              </a:spcBef>
              <a:spcAft>
                <a:spcPts val="0"/>
              </a:spcAft>
              <a:buClr>
                <a:srgbClr val="BE2BBB"/>
              </a:buClr>
              <a:buSzTx/>
              <a:buFont typeface="Trebuchet MS" panose="020B0603020202020204" pitchFamily="34" charset="0"/>
              <a:buNone/>
              <a:tabLst/>
              <a:defRPr/>
            </a:pPr>
            <a:r>
              <a:rPr kumimoji="0" lang="en-US" sz="1800" b="0" i="1" u="none" strike="noStrike" kern="1200" cap="none" spc="0" normalizeH="0" baseline="0" noProof="0" dirty="0">
                <a:ln>
                  <a:noFill/>
                </a:ln>
                <a:solidFill>
                  <a:srgbClr val="595454"/>
                </a:solidFill>
                <a:effectLst/>
                <a:uLnTx/>
                <a:uFillTx/>
                <a:ea typeface="+mn-ea"/>
                <a:cs typeface="+mn-cs"/>
              </a:rPr>
              <a:t>Please include specialties focused on during this program</a:t>
            </a:r>
          </a:p>
          <a:p>
            <a:pPr marL="0" marR="0" lvl="0" indent="0" algn="l" defTabSz="914400" rtl="0" eaLnBrk="1" fontAlgn="auto" latinLnBrk="0" hangingPunct="1">
              <a:lnSpc>
                <a:spcPct val="100000"/>
              </a:lnSpc>
              <a:spcBef>
                <a:spcPts val="0"/>
              </a:spcBef>
              <a:spcAft>
                <a:spcPts val="0"/>
              </a:spcAft>
              <a:buClr>
                <a:srgbClr val="BE2BBB"/>
              </a:buClr>
              <a:buSzTx/>
              <a:buFont typeface="Trebuchet MS" panose="020B0603020202020204" pitchFamily="34" charset="0"/>
              <a:buNone/>
              <a:tabLst/>
              <a:defRPr/>
            </a:pPr>
            <a:endParaRPr kumimoji="0" lang="en-US" sz="1800" b="1" i="0" u="none" strike="noStrike" kern="1200" cap="none" spc="0" normalizeH="0" baseline="0" noProof="0" dirty="0">
              <a:ln>
                <a:noFill/>
              </a:ln>
              <a:solidFill>
                <a:srgbClr val="595454"/>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
                <a:srgbClr val="BE2BBB"/>
              </a:buClr>
              <a:buSzTx/>
              <a:buFont typeface="Trebuchet MS" panose="020B0603020202020204" pitchFamily="34" charset="0"/>
              <a:buNone/>
              <a:tabLst/>
              <a:defRPr/>
            </a:pPr>
            <a:r>
              <a:rPr kumimoji="0" lang="en-US" sz="1800" b="1" i="0" u="none" strike="noStrike" kern="1200" cap="none" spc="0" normalizeH="0" baseline="0" noProof="0" dirty="0">
                <a:ln>
                  <a:noFill/>
                </a:ln>
                <a:solidFill>
                  <a:srgbClr val="595454"/>
                </a:solidFill>
                <a:effectLst/>
                <a:uLnTx/>
                <a:uFillTx/>
                <a:ea typeface="+mn-ea"/>
                <a:cs typeface="+mn-cs"/>
              </a:rPr>
              <a:t>Date/Time: </a:t>
            </a:r>
          </a:p>
          <a:p>
            <a:pPr marL="0" marR="0" lvl="0" indent="0" algn="l" defTabSz="914400" rtl="0" eaLnBrk="1" fontAlgn="auto" latinLnBrk="0" hangingPunct="1">
              <a:lnSpc>
                <a:spcPct val="100000"/>
              </a:lnSpc>
              <a:spcBef>
                <a:spcPts val="0"/>
              </a:spcBef>
              <a:spcAft>
                <a:spcPts val="0"/>
              </a:spcAft>
              <a:buClr>
                <a:srgbClr val="BE2BBB"/>
              </a:buClr>
              <a:buSzTx/>
              <a:buFont typeface="Trebuchet MS" panose="020B0603020202020204" pitchFamily="34" charset="0"/>
              <a:buNone/>
              <a:tabLst/>
              <a:defRPr/>
            </a:pPr>
            <a:r>
              <a:rPr kumimoji="0" lang="en-US" sz="1800" b="0" i="0" u="none" strike="noStrike" kern="1200" cap="none" spc="0" normalizeH="0" baseline="0" noProof="0" dirty="0">
                <a:ln>
                  <a:noFill/>
                </a:ln>
                <a:solidFill>
                  <a:srgbClr val="595454"/>
                </a:solidFill>
                <a:effectLst/>
                <a:uLnTx/>
                <a:uFillTx/>
                <a:ea typeface="+mn-ea"/>
                <a:cs typeface="+mn-cs"/>
              </a:rPr>
              <a:t>Month DD, YYYY at X:XX–X:XX AM/PM (Please include time zone)</a:t>
            </a:r>
          </a:p>
          <a:p>
            <a:pPr marL="0" marR="0" lvl="0" indent="0" algn="l" defTabSz="914400" rtl="0" eaLnBrk="1" fontAlgn="auto" latinLnBrk="0" hangingPunct="1">
              <a:lnSpc>
                <a:spcPct val="100000"/>
              </a:lnSpc>
              <a:spcBef>
                <a:spcPts val="0"/>
              </a:spcBef>
              <a:spcAft>
                <a:spcPts val="0"/>
              </a:spcAft>
              <a:buClr>
                <a:srgbClr val="BE2BBB"/>
              </a:buClr>
              <a:buSzTx/>
              <a:buFont typeface="Trebuchet MS" panose="020B0603020202020204" pitchFamily="34" charset="0"/>
              <a:buNone/>
              <a:tabLst/>
              <a:defRPr/>
            </a:pPr>
            <a:r>
              <a:rPr kumimoji="0" lang="en-US" sz="1800" b="0" i="1" u="none" strike="noStrike" kern="1200" cap="none" spc="0" normalizeH="0" baseline="0" noProof="0" dirty="0">
                <a:ln>
                  <a:noFill/>
                </a:ln>
                <a:solidFill>
                  <a:srgbClr val="595454"/>
                </a:solidFill>
                <a:effectLst/>
                <a:uLnTx/>
                <a:uFillTx/>
                <a:ea typeface="+mn-ea"/>
                <a:cs typeface="+mn-cs"/>
              </a:rPr>
              <a:t>(Add additional details as needed)</a:t>
            </a:r>
          </a:p>
          <a:p>
            <a:pPr marL="0" marR="0" lvl="0" indent="0" algn="l" defTabSz="914400" rtl="0" eaLnBrk="1" fontAlgn="auto" latinLnBrk="0" hangingPunct="1">
              <a:lnSpc>
                <a:spcPct val="100000"/>
              </a:lnSpc>
              <a:spcBef>
                <a:spcPts val="0"/>
              </a:spcBef>
              <a:spcAft>
                <a:spcPts val="0"/>
              </a:spcAft>
              <a:buClr>
                <a:srgbClr val="BE2BBB"/>
              </a:buClr>
              <a:buSzTx/>
              <a:buFont typeface="Trebuchet MS" panose="020B0603020202020204" pitchFamily="34" charset="0"/>
              <a:buNone/>
              <a:tabLst/>
              <a:defRPr/>
            </a:pPr>
            <a:endParaRPr kumimoji="0" lang="en-US" sz="1800" b="1" i="0" u="none" strike="noStrike" kern="1200" cap="none" spc="0" normalizeH="0" baseline="0" noProof="0" dirty="0">
              <a:ln>
                <a:noFill/>
              </a:ln>
              <a:solidFill>
                <a:srgbClr val="595454"/>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
                <a:srgbClr val="BE2BBB"/>
              </a:buClr>
              <a:buSzTx/>
              <a:buFont typeface="Trebuchet MS" panose="020B0603020202020204" pitchFamily="34" charset="0"/>
              <a:buNone/>
              <a:tabLst/>
              <a:defRPr/>
            </a:pPr>
            <a:r>
              <a:rPr kumimoji="0" lang="en-US" sz="1800" b="1" i="0" u="none" strike="noStrike" kern="1200" cap="none" spc="0" normalizeH="0" baseline="0" noProof="0" dirty="0">
                <a:ln>
                  <a:noFill/>
                </a:ln>
                <a:solidFill>
                  <a:srgbClr val="595454"/>
                </a:solidFill>
                <a:effectLst/>
                <a:uLnTx/>
                <a:uFillTx/>
                <a:ea typeface="+mn-ea"/>
                <a:cs typeface="+mn-cs"/>
              </a:rPr>
              <a:t>Link:</a:t>
            </a:r>
          </a:p>
          <a:p>
            <a:pPr marL="0" marR="0" lvl="0" indent="0" algn="l" defTabSz="914400" rtl="0" eaLnBrk="1" fontAlgn="auto" latinLnBrk="0" hangingPunct="1">
              <a:lnSpc>
                <a:spcPct val="100000"/>
              </a:lnSpc>
              <a:spcBef>
                <a:spcPts val="0"/>
              </a:spcBef>
              <a:spcAft>
                <a:spcPts val="0"/>
              </a:spcAft>
              <a:buClr>
                <a:srgbClr val="BE2BBB"/>
              </a:buClr>
              <a:buSzTx/>
              <a:buFont typeface="Trebuchet MS" panose="020B0603020202020204" pitchFamily="34" charset="0"/>
              <a:buNone/>
              <a:tabLst/>
              <a:defRPr/>
            </a:pPr>
            <a:r>
              <a:rPr lang="en-US" sz="1800" dirty="0">
                <a:solidFill>
                  <a:srgbClr val="595454"/>
                </a:solidFill>
              </a:rPr>
              <a:t>Please add link here</a:t>
            </a:r>
            <a:endParaRPr lang="en-US" sz="1800" b="1" dirty="0"/>
          </a:p>
          <a:p>
            <a:pPr marL="0" indent="0">
              <a:buFont typeface="Trebuchet MS" panose="020B0603020202020204" pitchFamily="34" charset="0"/>
              <a:buNone/>
            </a:pPr>
            <a:endParaRPr lang="en-US" sz="1400" dirty="0"/>
          </a:p>
        </p:txBody>
      </p:sp>
      <p:sp>
        <p:nvSpPr>
          <p:cNvPr id="10" name="Rectangle 9">
            <a:extLst>
              <a:ext uri="{FF2B5EF4-FFF2-40B4-BE49-F238E27FC236}">
                <a16:creationId xmlns:a16="http://schemas.microsoft.com/office/drawing/2014/main" id="{4ED11328-3251-40DF-8E94-C9E52A880155}"/>
              </a:ext>
            </a:extLst>
          </p:cNvPr>
          <p:cNvSpPr/>
          <p:nvPr/>
        </p:nvSpPr>
        <p:spPr>
          <a:xfrm>
            <a:off x="9468843" y="818325"/>
            <a:ext cx="2540703" cy="795266"/>
          </a:xfrm>
          <a:prstGeom prst="rect">
            <a:avLst/>
          </a:prstGeom>
          <a:solidFill>
            <a:schemeClr val="bg1"/>
          </a:solidFill>
          <a:ln>
            <a:solidFill>
              <a:srgbClr val="595454"/>
            </a:solidFill>
          </a:ln>
        </p:spPr>
        <p:style>
          <a:lnRef idx="0">
            <a:schemeClr val="accent1"/>
          </a:lnRef>
          <a:fillRef idx="1">
            <a:schemeClr val="accent1"/>
          </a:fillRef>
          <a:effectRef idx="0">
            <a:srgbClr val="000000"/>
          </a:effectRef>
          <a:fontRef idx="minor">
            <a:schemeClr val="lt1"/>
          </a:fontRef>
        </p:style>
        <p:txBody>
          <a:bodyPr lIns="91440" tIns="45720" rIns="91440" bIns="45720" rtlCol="0" anchor="ctr"/>
          <a:lstStyle/>
          <a:p>
            <a:pPr algn="ctr"/>
            <a:r>
              <a:rPr lang="en-US" sz="1200">
                <a:solidFill>
                  <a:srgbClr val="595454"/>
                </a:solidFill>
              </a:rPr>
              <a:t>Add Medical Education Provider and/or Collaborating Organization(s) logo here</a:t>
            </a:r>
          </a:p>
        </p:txBody>
      </p:sp>
      <p:sp>
        <p:nvSpPr>
          <p:cNvPr id="12" name="Rectangle 11">
            <a:extLst>
              <a:ext uri="{FF2B5EF4-FFF2-40B4-BE49-F238E27FC236}">
                <a16:creationId xmlns:a16="http://schemas.microsoft.com/office/drawing/2014/main" id="{87701E37-B423-41E4-B631-882D39BB3339}"/>
              </a:ext>
            </a:extLst>
          </p:cNvPr>
          <p:cNvSpPr/>
          <p:nvPr/>
        </p:nvSpPr>
        <p:spPr>
          <a:xfrm>
            <a:off x="10083338" y="1711403"/>
            <a:ext cx="1889567" cy="898376"/>
          </a:xfrm>
          <a:prstGeom prst="rect">
            <a:avLst/>
          </a:prstGeom>
          <a:solidFill>
            <a:schemeClr val="bg1"/>
          </a:solidFill>
          <a:ln>
            <a:solidFill>
              <a:srgbClr val="595454"/>
            </a:solid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r>
              <a:rPr lang="en-US" sz="1200" dirty="0">
                <a:solidFill>
                  <a:srgbClr val="595454"/>
                </a:solidFill>
              </a:rPr>
              <a:t>Add Conference logo here if applicable</a:t>
            </a:r>
          </a:p>
        </p:txBody>
      </p:sp>
      <p:sp>
        <p:nvSpPr>
          <p:cNvPr id="13" name="Rectangle 12">
            <a:extLst>
              <a:ext uri="{FF2B5EF4-FFF2-40B4-BE49-F238E27FC236}">
                <a16:creationId xmlns:a16="http://schemas.microsoft.com/office/drawing/2014/main" id="{20CBF92D-331B-4080-B3F5-6D7FA5C972DC}"/>
              </a:ext>
            </a:extLst>
          </p:cNvPr>
          <p:cNvSpPr/>
          <p:nvPr/>
        </p:nvSpPr>
        <p:spPr>
          <a:xfrm>
            <a:off x="6964782" y="2660239"/>
            <a:ext cx="5008123" cy="3252644"/>
          </a:xfrm>
          <a:prstGeom prst="rect">
            <a:avLst/>
          </a:prstGeom>
          <a:solidFill>
            <a:schemeClr val="bg1"/>
          </a:solidFill>
          <a:ln w="0">
            <a:solidFill>
              <a:schemeClr val="accent1"/>
            </a:solidFill>
          </a:ln>
        </p:spPr>
        <p:style>
          <a:lnRef idx="0">
            <a:schemeClr val="accent1"/>
          </a:lnRef>
          <a:fillRef idx="1">
            <a:schemeClr val="accent1"/>
          </a:fillRef>
          <a:effectRef idx="0">
            <a:srgbClr val="000000"/>
          </a:effectRef>
          <a:fontRef idx="minor">
            <a:schemeClr val="lt1"/>
          </a:fontRef>
        </p:style>
        <p:txBody>
          <a:bodyPr rtlCol="0" anchor="t"/>
          <a:lstStyle/>
          <a:p>
            <a:pPr algn="ctr">
              <a:lnSpc>
                <a:spcPct val="100000"/>
              </a:lnSpc>
            </a:pPr>
            <a:r>
              <a:rPr lang="en-US" sz="1200" b="1">
                <a:solidFill>
                  <a:schemeClr val="tx1"/>
                </a:solidFill>
              </a:rPr>
              <a:t>Faculty headshots and credentials</a:t>
            </a:r>
          </a:p>
        </p:txBody>
      </p:sp>
      <p:sp>
        <p:nvSpPr>
          <p:cNvPr id="9" name="Footer Placeholder 9">
            <a:extLst>
              <a:ext uri="{FF2B5EF4-FFF2-40B4-BE49-F238E27FC236}">
                <a16:creationId xmlns:a16="http://schemas.microsoft.com/office/drawing/2014/main" id="{F411E3A4-CFC2-493F-8814-D720390BF660}"/>
              </a:ext>
            </a:extLst>
          </p:cNvPr>
          <p:cNvSpPr txBox="1">
            <a:spLocks/>
          </p:cNvSpPr>
          <p:nvPr/>
        </p:nvSpPr>
        <p:spPr>
          <a:xfrm>
            <a:off x="8097818" y="6457970"/>
            <a:ext cx="2529512" cy="228601"/>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a:solidFill>
                  <a:srgbClr val="595454"/>
                </a:solidFill>
              </a:rPr>
              <a:t>INSERT BMS Grant ID here</a:t>
            </a:r>
          </a:p>
        </p:txBody>
      </p:sp>
      <p:grpSp>
        <p:nvGrpSpPr>
          <p:cNvPr id="11" name="Group 10">
            <a:extLst>
              <a:ext uri="{FF2B5EF4-FFF2-40B4-BE49-F238E27FC236}">
                <a16:creationId xmlns:a16="http://schemas.microsoft.com/office/drawing/2014/main" id="{4E8D3C84-DC7B-40DD-82F7-D3DB4F60D0E7}"/>
              </a:ext>
            </a:extLst>
          </p:cNvPr>
          <p:cNvGrpSpPr/>
          <p:nvPr/>
        </p:nvGrpSpPr>
        <p:grpSpPr>
          <a:xfrm>
            <a:off x="7168391" y="3309497"/>
            <a:ext cx="3667494" cy="670783"/>
            <a:chOff x="319290" y="1969841"/>
            <a:chExt cx="3667494" cy="670783"/>
          </a:xfrm>
        </p:grpSpPr>
        <p:sp>
          <p:nvSpPr>
            <p:cNvPr id="14" name="TextBox 13">
              <a:extLst>
                <a:ext uri="{FF2B5EF4-FFF2-40B4-BE49-F238E27FC236}">
                  <a16:creationId xmlns:a16="http://schemas.microsoft.com/office/drawing/2014/main" id="{4206A2FC-5D85-4553-9724-61A4483FEF1A}"/>
                </a:ext>
              </a:extLst>
            </p:cNvPr>
            <p:cNvSpPr txBox="1"/>
            <p:nvPr/>
          </p:nvSpPr>
          <p:spPr>
            <a:xfrm>
              <a:off x="1190528" y="2125322"/>
              <a:ext cx="2796256" cy="461665"/>
            </a:xfrm>
            <a:prstGeom prst="rect">
              <a:avLst/>
            </a:prstGeom>
            <a:noFill/>
          </p:spPr>
          <p:txBody>
            <a:bodyPr wrap="square" rtlCol="0">
              <a:spAutoFit/>
            </a:bodyPr>
            <a:lstStyle/>
            <a:p>
              <a:pPr defTabSz="1219170">
                <a:defRPr/>
              </a:pPr>
              <a:r>
                <a:rPr lang="en-US" sz="1200"/>
                <a:t>Include name, title, affiliation, and headshot</a:t>
              </a:r>
              <a:endParaRPr lang="en-US" sz="1200">
                <a:solidFill>
                  <a:srgbClr val="595454"/>
                </a:solidFill>
                <a:latin typeface="+mj-lt"/>
              </a:endParaRPr>
            </a:p>
          </p:txBody>
        </p:sp>
        <p:pic>
          <p:nvPicPr>
            <p:cNvPr id="15" name="Picture 14">
              <a:extLst>
                <a:ext uri="{FF2B5EF4-FFF2-40B4-BE49-F238E27FC236}">
                  <a16:creationId xmlns:a16="http://schemas.microsoft.com/office/drawing/2014/main" id="{B3E4603F-DAC7-4D75-993E-81F2B8D8F0F6}"/>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19290" y="1969841"/>
              <a:ext cx="560065" cy="670783"/>
            </a:xfrm>
            <a:prstGeom prst="rect">
              <a:avLst/>
            </a:prstGeom>
          </p:spPr>
        </p:pic>
      </p:grpSp>
      <p:grpSp>
        <p:nvGrpSpPr>
          <p:cNvPr id="16" name="Group 15">
            <a:extLst>
              <a:ext uri="{FF2B5EF4-FFF2-40B4-BE49-F238E27FC236}">
                <a16:creationId xmlns:a16="http://schemas.microsoft.com/office/drawing/2014/main" id="{2EAD3353-F4B4-4753-AA4A-A942C4D3F8FB}"/>
              </a:ext>
            </a:extLst>
          </p:cNvPr>
          <p:cNvGrpSpPr/>
          <p:nvPr/>
        </p:nvGrpSpPr>
        <p:grpSpPr>
          <a:xfrm>
            <a:off x="7168391" y="4408446"/>
            <a:ext cx="3667494" cy="670783"/>
            <a:chOff x="319290" y="1969841"/>
            <a:chExt cx="3667494" cy="670783"/>
          </a:xfrm>
        </p:grpSpPr>
        <p:sp>
          <p:nvSpPr>
            <p:cNvPr id="17" name="TextBox 16">
              <a:extLst>
                <a:ext uri="{FF2B5EF4-FFF2-40B4-BE49-F238E27FC236}">
                  <a16:creationId xmlns:a16="http://schemas.microsoft.com/office/drawing/2014/main" id="{4C16A7B5-4E54-4452-9857-04A05688BB46}"/>
                </a:ext>
              </a:extLst>
            </p:cNvPr>
            <p:cNvSpPr txBox="1"/>
            <p:nvPr/>
          </p:nvSpPr>
          <p:spPr>
            <a:xfrm>
              <a:off x="1190528" y="2125322"/>
              <a:ext cx="2796256" cy="461665"/>
            </a:xfrm>
            <a:prstGeom prst="rect">
              <a:avLst/>
            </a:prstGeom>
            <a:noFill/>
          </p:spPr>
          <p:txBody>
            <a:bodyPr wrap="square" rtlCol="0">
              <a:spAutoFit/>
            </a:bodyPr>
            <a:lstStyle/>
            <a:p>
              <a:pPr defTabSz="1219170">
                <a:defRPr/>
              </a:pPr>
              <a:r>
                <a:rPr lang="en-US" sz="1200"/>
                <a:t>Include name, title, affiliation, and headshot</a:t>
              </a:r>
              <a:endParaRPr lang="en-US" sz="1200">
                <a:solidFill>
                  <a:srgbClr val="595454"/>
                </a:solidFill>
                <a:latin typeface="+mj-lt"/>
              </a:endParaRPr>
            </a:p>
          </p:txBody>
        </p:sp>
        <p:pic>
          <p:nvPicPr>
            <p:cNvPr id="18" name="Picture 17">
              <a:extLst>
                <a:ext uri="{FF2B5EF4-FFF2-40B4-BE49-F238E27FC236}">
                  <a16:creationId xmlns:a16="http://schemas.microsoft.com/office/drawing/2014/main" id="{88C3B647-C74A-40E7-B103-88A24B4C3EA1}"/>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19290" y="1969841"/>
              <a:ext cx="560065" cy="670783"/>
            </a:xfrm>
            <a:prstGeom prst="rect">
              <a:avLst/>
            </a:prstGeom>
          </p:spPr>
        </p:pic>
      </p:grpSp>
      <p:sp>
        <p:nvSpPr>
          <p:cNvPr id="3" name="Rectangle 2">
            <a:extLst>
              <a:ext uri="{FF2B5EF4-FFF2-40B4-BE49-F238E27FC236}">
                <a16:creationId xmlns:a16="http://schemas.microsoft.com/office/drawing/2014/main" id="{D643AA15-B101-EA76-F019-CC8EB11CF36F}"/>
              </a:ext>
            </a:extLst>
          </p:cNvPr>
          <p:cNvSpPr/>
          <p:nvPr/>
        </p:nvSpPr>
        <p:spPr>
          <a:xfrm>
            <a:off x="9437757" y="257826"/>
            <a:ext cx="2539637" cy="483715"/>
          </a:xfrm>
          <a:prstGeom prst="rect">
            <a:avLst/>
          </a:prstGeom>
          <a:solidFill>
            <a:srgbClr val="138967"/>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r>
              <a:rPr lang="en-US" dirty="0">
                <a:solidFill>
                  <a:schemeClr val="bg1"/>
                </a:solidFill>
                <a:effectLst/>
                <a:latin typeface="+mj-lt"/>
              </a:rPr>
              <a:t>DELETE This Slide</a:t>
            </a:r>
          </a:p>
        </p:txBody>
      </p:sp>
    </p:spTree>
    <p:extLst>
      <p:ext uri="{BB962C8B-B14F-4D97-AF65-F5344CB8AC3E}">
        <p14:creationId xmlns:p14="http://schemas.microsoft.com/office/powerpoint/2010/main" val="2263257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23ACA-563F-694B-9E32-2B1A134826EB}"/>
              </a:ext>
            </a:extLst>
          </p:cNvPr>
          <p:cNvSpPr>
            <a:spLocks noGrp="1"/>
          </p:cNvSpPr>
          <p:nvPr>
            <p:ph type="title"/>
          </p:nvPr>
        </p:nvSpPr>
        <p:spPr/>
        <p:txBody>
          <a:bodyPr/>
          <a:lstStyle/>
          <a:p>
            <a:r>
              <a:rPr lang="en-US"/>
              <a:t>Instructions</a:t>
            </a:r>
          </a:p>
        </p:txBody>
      </p:sp>
      <p:sp>
        <p:nvSpPr>
          <p:cNvPr id="5" name="Content Placeholder 2">
            <a:extLst>
              <a:ext uri="{FF2B5EF4-FFF2-40B4-BE49-F238E27FC236}">
                <a16:creationId xmlns:a16="http://schemas.microsoft.com/office/drawing/2014/main" id="{2F14D060-81D3-9641-AE1D-9CE4D9A79D50}"/>
              </a:ext>
            </a:extLst>
          </p:cNvPr>
          <p:cNvSpPr>
            <a:spLocks noGrp="1"/>
          </p:cNvSpPr>
          <p:nvPr>
            <p:ph sz="half" idx="1"/>
          </p:nvPr>
        </p:nvSpPr>
        <p:spPr>
          <a:xfrm>
            <a:off x="365760" y="1629125"/>
            <a:ext cx="10774991" cy="4162075"/>
          </a:xfrm>
        </p:spPr>
        <p:txBody>
          <a:bodyPr vert="horz" lIns="0" tIns="0" rIns="0" bIns="0" spcCol="301752" rtlCol="0" anchor="t">
            <a:noAutofit/>
          </a:bodyPr>
          <a:lstStyle/>
          <a:p>
            <a:pPr>
              <a:spcBef>
                <a:spcPts val="600"/>
              </a:spcBef>
              <a:spcAft>
                <a:spcPts val="600"/>
              </a:spcAft>
              <a:buClr>
                <a:srgbClr val="BE2BBB"/>
              </a:buClr>
              <a:buFont typeface="Arial" panose="020B0604020202020204" pitchFamily="34" charset="0"/>
              <a:buChar char="•"/>
            </a:pPr>
            <a:r>
              <a:rPr lang="en-US" sz="2400" dirty="0">
                <a:solidFill>
                  <a:srgbClr val="595454"/>
                </a:solidFill>
              </a:rPr>
              <a:t>Please make sure to include </a:t>
            </a:r>
            <a:r>
              <a:rPr lang="en-US" sz="2400" b="1" dirty="0">
                <a:solidFill>
                  <a:srgbClr val="595454"/>
                </a:solidFill>
              </a:rPr>
              <a:t>all</a:t>
            </a:r>
            <a:r>
              <a:rPr lang="en-US" sz="2400" dirty="0">
                <a:solidFill>
                  <a:srgbClr val="595454"/>
                </a:solidFill>
              </a:rPr>
              <a:t> the necessary information we are requesting.</a:t>
            </a:r>
            <a:endParaRPr lang="en-US" sz="2400" dirty="0">
              <a:solidFill>
                <a:srgbClr val="595454"/>
              </a:solidFill>
              <a:cs typeface="Calibri"/>
            </a:endParaRPr>
          </a:p>
          <a:p>
            <a:pPr>
              <a:spcBef>
                <a:spcPts val="600"/>
              </a:spcBef>
              <a:spcAft>
                <a:spcPts val="600"/>
              </a:spcAft>
              <a:buClr>
                <a:srgbClr val="BE2BBB"/>
              </a:buClr>
              <a:buFont typeface="Arial" panose="020B0604020202020204" pitchFamily="34" charset="0"/>
              <a:buChar char="•"/>
            </a:pPr>
            <a:r>
              <a:rPr lang="en-US" sz="2400" b="1" dirty="0">
                <a:solidFill>
                  <a:srgbClr val="595454"/>
                </a:solidFill>
              </a:rPr>
              <a:t>Provide N values </a:t>
            </a:r>
            <a:r>
              <a:rPr lang="en-US" sz="2400" dirty="0">
                <a:solidFill>
                  <a:srgbClr val="595454"/>
                </a:solidFill>
              </a:rPr>
              <a:t>for all data points.</a:t>
            </a:r>
          </a:p>
          <a:p>
            <a:pPr>
              <a:spcBef>
                <a:spcPts val="600"/>
              </a:spcBef>
              <a:spcAft>
                <a:spcPts val="600"/>
              </a:spcAft>
              <a:buClr>
                <a:srgbClr val="BE2BBB"/>
              </a:buClr>
              <a:buFont typeface="Arial" panose="020B0604020202020204" pitchFamily="34" charset="0"/>
              <a:buChar char="•"/>
            </a:pPr>
            <a:r>
              <a:rPr lang="en-US" sz="2400" dirty="0">
                <a:solidFill>
                  <a:srgbClr val="595454"/>
                </a:solidFill>
              </a:rPr>
              <a:t>All changes measured (Gains &amp; Gaps) are expressed as </a:t>
            </a:r>
            <a:r>
              <a:rPr lang="en-US" sz="2400" b="1" dirty="0">
                <a:solidFill>
                  <a:srgbClr val="595454"/>
                </a:solidFill>
              </a:rPr>
              <a:t>absolute percentage (if available at the 5-day mark).</a:t>
            </a:r>
          </a:p>
          <a:p>
            <a:pPr>
              <a:spcBef>
                <a:spcPts val="600"/>
              </a:spcBef>
              <a:spcAft>
                <a:spcPts val="600"/>
              </a:spcAft>
              <a:buClr>
                <a:srgbClr val="BE2BBB"/>
              </a:buClr>
              <a:buFont typeface="Arial" panose="020B0604020202020204" pitchFamily="34" charset="0"/>
              <a:buChar char="•"/>
            </a:pPr>
            <a:r>
              <a:rPr lang="en-US" sz="2400" b="1" dirty="0">
                <a:solidFill>
                  <a:srgbClr val="595454"/>
                </a:solidFill>
                <a:cs typeface="Calibri"/>
              </a:rPr>
              <a:t>For additional instructions click </a:t>
            </a:r>
            <a:r>
              <a:rPr lang="en-US" sz="2400" b="1" dirty="0">
                <a:solidFill>
                  <a:srgbClr val="595454"/>
                </a:solidFill>
                <a:cs typeface="Calibri"/>
                <a:hlinkClick r:id="rId2">
                  <a:extLst>
                    <a:ext uri="{A12FA001-AC4F-418D-AE19-62706E023703}">
                      <ahyp:hlinkClr xmlns:ahyp="http://schemas.microsoft.com/office/drawing/2018/hyperlinkcolor" val="tx"/>
                    </a:ext>
                  </a:extLst>
                </a:hlinkClick>
              </a:rPr>
              <a:t>here</a:t>
            </a:r>
            <a:r>
              <a:rPr lang="en-US" sz="2400" b="1" dirty="0">
                <a:solidFill>
                  <a:srgbClr val="595454"/>
                </a:solidFill>
                <a:cs typeface="Calibri"/>
              </a:rPr>
              <a:t> to view the Guidance Document.</a:t>
            </a:r>
          </a:p>
          <a:p>
            <a:pPr>
              <a:spcBef>
                <a:spcPts val="600"/>
              </a:spcBef>
              <a:spcAft>
                <a:spcPts val="600"/>
              </a:spcAft>
              <a:buClr>
                <a:srgbClr val="BE2BBB"/>
              </a:buClr>
              <a:buFont typeface="Arial" panose="020B0604020202020204" pitchFamily="34" charset="0"/>
              <a:buChar char="•"/>
            </a:pPr>
            <a:r>
              <a:rPr lang="en-US" sz="2400" b="1" dirty="0">
                <a:solidFill>
                  <a:srgbClr val="595454"/>
                </a:solidFill>
                <a:cs typeface="Calibri"/>
              </a:rPr>
              <a:t>Slide deck from the activity must also be attached. </a:t>
            </a:r>
          </a:p>
          <a:p>
            <a:pPr>
              <a:spcBef>
                <a:spcPts val="600"/>
              </a:spcBef>
              <a:spcAft>
                <a:spcPts val="600"/>
              </a:spcAft>
              <a:buClr>
                <a:srgbClr val="BE2BBB"/>
              </a:buClr>
              <a:buFont typeface="Arial" panose="020B0604020202020204" pitchFamily="34" charset="0"/>
              <a:buChar char="•"/>
            </a:pPr>
            <a:r>
              <a:rPr lang="en-US" sz="2400" b="1" dirty="0">
                <a:solidFill>
                  <a:srgbClr val="595454"/>
                </a:solidFill>
                <a:cs typeface="Calibri"/>
              </a:rPr>
              <a:t>Provide pictures </a:t>
            </a:r>
            <a:r>
              <a:rPr lang="en-US" sz="2400" dirty="0">
                <a:solidFill>
                  <a:srgbClr val="595454"/>
                </a:solidFill>
                <a:cs typeface="Calibri"/>
              </a:rPr>
              <a:t>of the live program (if applicable).</a:t>
            </a:r>
          </a:p>
        </p:txBody>
      </p:sp>
      <p:sp>
        <p:nvSpPr>
          <p:cNvPr id="4" name="Slide Number Placeholder 4">
            <a:extLst>
              <a:ext uri="{FF2B5EF4-FFF2-40B4-BE49-F238E27FC236}">
                <a16:creationId xmlns:a16="http://schemas.microsoft.com/office/drawing/2014/main" id="{CB0E94EA-A605-F84A-A644-F140A1B0AA74}"/>
              </a:ext>
            </a:extLst>
          </p:cNvPr>
          <p:cNvSpPr>
            <a:spLocks noGrp="1"/>
          </p:cNvSpPr>
          <p:nvPr>
            <p:ph type="sldNum" sz="quarter" idx="12"/>
          </p:nvPr>
        </p:nvSpPr>
        <p:spPr/>
        <p:txBody>
          <a:bodyPr/>
          <a:lstStyle/>
          <a:p>
            <a:fld id="{B58DE5F1-E0F9-4CCA-92B7-7A6FC4DFEE14}" type="slidenum">
              <a:rPr lang="en-US" smtClean="0"/>
              <a:pPr/>
              <a:t>2</a:t>
            </a:fld>
            <a:endParaRPr lang="en-US"/>
          </a:p>
        </p:txBody>
      </p:sp>
      <p:sp>
        <p:nvSpPr>
          <p:cNvPr id="3" name="Rectangle 2">
            <a:extLst>
              <a:ext uri="{FF2B5EF4-FFF2-40B4-BE49-F238E27FC236}">
                <a16:creationId xmlns:a16="http://schemas.microsoft.com/office/drawing/2014/main" id="{F00BDE80-CC0A-A7E8-B97C-14AD37B73FB3}"/>
              </a:ext>
            </a:extLst>
          </p:cNvPr>
          <p:cNvSpPr/>
          <p:nvPr/>
        </p:nvSpPr>
        <p:spPr>
          <a:xfrm>
            <a:off x="9553303" y="365760"/>
            <a:ext cx="2173877" cy="748938"/>
          </a:xfrm>
          <a:prstGeom prst="rect">
            <a:avLst/>
          </a:prstGeom>
          <a:solidFill>
            <a:srgbClr val="FFAC25"/>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r>
              <a:rPr lang="en-US" dirty="0">
                <a:solidFill>
                  <a:schemeClr val="tx1"/>
                </a:solidFill>
                <a:effectLst/>
                <a:latin typeface="+mj-lt"/>
              </a:rPr>
              <a:t>DELETE This Slide</a:t>
            </a:r>
          </a:p>
        </p:txBody>
      </p:sp>
    </p:spTree>
    <p:extLst>
      <p:ext uri="{BB962C8B-B14F-4D97-AF65-F5344CB8AC3E}">
        <p14:creationId xmlns:p14="http://schemas.microsoft.com/office/powerpoint/2010/main" val="306266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F237-360B-48B2-9A43-C268EB1B59E9}"/>
              </a:ext>
            </a:extLst>
          </p:cNvPr>
          <p:cNvSpPr>
            <a:spLocks noGrp="1"/>
          </p:cNvSpPr>
          <p:nvPr>
            <p:ph type="title"/>
          </p:nvPr>
        </p:nvSpPr>
        <p:spPr/>
        <p:txBody>
          <a:bodyPr/>
          <a:lstStyle/>
          <a:p>
            <a:r>
              <a:rPr lang="en-US"/>
              <a:t>Title slide</a:t>
            </a:r>
          </a:p>
        </p:txBody>
      </p:sp>
      <p:sp>
        <p:nvSpPr>
          <p:cNvPr id="3" name="Content Placeholder 2">
            <a:extLst>
              <a:ext uri="{FF2B5EF4-FFF2-40B4-BE49-F238E27FC236}">
                <a16:creationId xmlns:a16="http://schemas.microsoft.com/office/drawing/2014/main" id="{2395AE9E-E017-4193-9C59-AA77BAC13EAA}"/>
              </a:ext>
            </a:extLst>
          </p:cNvPr>
          <p:cNvSpPr>
            <a:spLocks noGrp="1"/>
          </p:cNvSpPr>
          <p:nvPr>
            <p:ph sz="half" idx="1"/>
          </p:nvPr>
        </p:nvSpPr>
        <p:spPr>
          <a:xfrm>
            <a:off x="365125" y="923109"/>
            <a:ext cx="7539736" cy="5438003"/>
          </a:xfrm>
        </p:spPr>
        <p:txBody>
          <a:bodyPr vert="horz" lIns="0" tIns="0" rIns="0" bIns="0" spcCol="301752" rtlCol="0" anchor="t">
            <a:noAutofit/>
          </a:bodyPr>
          <a:lstStyle/>
          <a:p>
            <a:pPr>
              <a:buClr>
                <a:srgbClr val="595454"/>
              </a:buClr>
              <a:buFont typeface="Arial" panose="020B0604020202020204" pitchFamily="34" charset="0"/>
              <a:buChar char="•"/>
            </a:pPr>
            <a:r>
              <a:rPr lang="en-US" dirty="0">
                <a:solidFill>
                  <a:srgbClr val="595454"/>
                </a:solidFill>
              </a:rPr>
              <a:t>Outcomes Report </a:t>
            </a:r>
            <a:r>
              <a:rPr lang="en-US" b="1" dirty="0">
                <a:solidFill>
                  <a:srgbClr val="595454"/>
                </a:solidFill>
              </a:rPr>
              <a:t>(</a:t>
            </a:r>
            <a:r>
              <a:rPr lang="en-US" b="1" u="sng" dirty="0">
                <a:solidFill>
                  <a:srgbClr val="595454"/>
                </a:solidFill>
              </a:rPr>
              <a:t>5-day immediate post live</a:t>
            </a:r>
            <a:r>
              <a:rPr lang="en-US" b="1" dirty="0">
                <a:solidFill>
                  <a:srgbClr val="595454"/>
                </a:solidFill>
              </a:rPr>
              <a:t>) </a:t>
            </a:r>
          </a:p>
          <a:p>
            <a:pPr lvl="1">
              <a:buClr>
                <a:srgbClr val="595454"/>
              </a:buClr>
              <a:buFont typeface="Arial" panose="020B0604020202020204" pitchFamily="34" charset="0"/>
              <a:buChar char="•"/>
            </a:pPr>
            <a:r>
              <a:rPr lang="en-US" dirty="0">
                <a:solidFill>
                  <a:srgbClr val="595454"/>
                </a:solidFill>
              </a:rPr>
              <a:t>If multiple activities are planned under one grant ID number, indicate activity # 1 of 5, 2 of 5, etc.</a:t>
            </a:r>
          </a:p>
          <a:p>
            <a:pPr lvl="1">
              <a:buClr>
                <a:srgbClr val="595454"/>
              </a:buClr>
              <a:buFont typeface="Arial" panose="020B0604020202020204" pitchFamily="34" charset="0"/>
              <a:buChar char="•"/>
            </a:pPr>
            <a:r>
              <a:rPr lang="en-US" dirty="0">
                <a:solidFill>
                  <a:srgbClr val="595454"/>
                </a:solidFill>
              </a:rPr>
              <a:t>Indicate if this is outcomes report is for the live or live webinar </a:t>
            </a:r>
          </a:p>
          <a:p>
            <a:pPr lvl="1">
              <a:buClr>
                <a:srgbClr val="595454"/>
              </a:buClr>
              <a:buFont typeface="Arial" panose="020B0604020202020204" pitchFamily="34" charset="0"/>
              <a:buChar char="•"/>
            </a:pPr>
            <a:r>
              <a:rPr lang="en-US" dirty="0">
                <a:solidFill>
                  <a:srgbClr val="595454"/>
                </a:solidFill>
              </a:rPr>
              <a:t>Conference/meeting name (if applicable)</a:t>
            </a:r>
            <a:endParaRPr lang="en-US" dirty="0">
              <a:solidFill>
                <a:srgbClr val="595454"/>
              </a:solidFill>
              <a:cs typeface="Calibri"/>
            </a:endParaRPr>
          </a:p>
          <a:p>
            <a:pPr>
              <a:buClr>
                <a:srgbClr val="595454"/>
              </a:buClr>
              <a:buFont typeface="Arial" panose="020B0604020202020204" pitchFamily="34" charset="0"/>
              <a:buChar char="•"/>
            </a:pPr>
            <a:r>
              <a:rPr lang="en-US" dirty="0">
                <a:solidFill>
                  <a:srgbClr val="595454"/>
                </a:solidFill>
              </a:rPr>
              <a:t>Program/activity title</a:t>
            </a:r>
            <a:endParaRPr lang="en-US" dirty="0">
              <a:solidFill>
                <a:srgbClr val="595454"/>
              </a:solidFill>
              <a:cs typeface="Calibri"/>
            </a:endParaRPr>
          </a:p>
          <a:p>
            <a:pPr>
              <a:buClr>
                <a:srgbClr val="595454"/>
              </a:buClr>
              <a:buFont typeface="Arial" panose="020B0604020202020204" pitchFamily="34" charset="0"/>
              <a:buChar char="•"/>
            </a:pPr>
            <a:r>
              <a:rPr lang="en-US" dirty="0">
                <a:solidFill>
                  <a:srgbClr val="595454"/>
                </a:solidFill>
              </a:rPr>
              <a:t>Date &amp; location of live meetings</a:t>
            </a:r>
            <a:endParaRPr lang="en-US" dirty="0">
              <a:solidFill>
                <a:srgbClr val="595454"/>
              </a:solidFill>
              <a:cs typeface="Calibri"/>
            </a:endParaRPr>
          </a:p>
          <a:p>
            <a:pPr>
              <a:buClr>
                <a:srgbClr val="595454"/>
              </a:buClr>
              <a:buFont typeface="Arial" panose="020B0604020202020204" pitchFamily="34" charset="0"/>
              <a:buChar char="•"/>
            </a:pPr>
            <a:r>
              <a:rPr lang="en-US" dirty="0">
                <a:solidFill>
                  <a:srgbClr val="595454"/>
                </a:solidFill>
              </a:rPr>
              <a:t>Educational provider and collaborator(s)</a:t>
            </a:r>
            <a:endParaRPr lang="en-US" dirty="0">
              <a:solidFill>
                <a:srgbClr val="595454"/>
              </a:solidFill>
              <a:cs typeface="Calibri"/>
            </a:endParaRPr>
          </a:p>
          <a:p>
            <a:pPr>
              <a:buClr>
                <a:srgbClr val="595454"/>
              </a:buClr>
              <a:buFont typeface="Arial" panose="020B0604020202020204" pitchFamily="34" charset="0"/>
              <a:buChar char="•"/>
            </a:pPr>
            <a:r>
              <a:rPr lang="en-US" dirty="0">
                <a:solidFill>
                  <a:srgbClr val="595454"/>
                </a:solidFill>
              </a:rPr>
              <a:t>Primary contact name &amp; email</a:t>
            </a:r>
            <a:endParaRPr lang="en-US" dirty="0">
              <a:solidFill>
                <a:srgbClr val="595454"/>
              </a:solidFill>
              <a:cs typeface="Calibri"/>
            </a:endParaRPr>
          </a:p>
          <a:p>
            <a:pPr>
              <a:buClr>
                <a:srgbClr val="595454"/>
              </a:buClr>
              <a:buFont typeface="Arial" panose="020B0604020202020204" pitchFamily="34" charset="0"/>
              <a:buChar char="•"/>
            </a:pPr>
            <a:r>
              <a:rPr lang="en-US" dirty="0">
                <a:solidFill>
                  <a:srgbClr val="595454"/>
                </a:solidFill>
              </a:rPr>
              <a:t>Date submitted and </a:t>
            </a:r>
            <a:r>
              <a:rPr lang="en-US" b="1" u="sng" dirty="0">
                <a:solidFill>
                  <a:srgbClr val="595454"/>
                </a:solidFill>
              </a:rPr>
              <a:t>data as of date </a:t>
            </a:r>
          </a:p>
          <a:p>
            <a:pPr marL="0" indent="0">
              <a:buClr>
                <a:srgbClr val="595454"/>
              </a:buClr>
              <a:buNone/>
            </a:pPr>
            <a:endParaRPr lang="en-US" dirty="0">
              <a:solidFill>
                <a:srgbClr val="595454"/>
              </a:solidFill>
              <a:cs typeface="Calibri"/>
            </a:endParaRPr>
          </a:p>
          <a:p>
            <a:endParaRPr lang="en-US" dirty="0"/>
          </a:p>
        </p:txBody>
      </p:sp>
      <p:sp>
        <p:nvSpPr>
          <p:cNvPr id="5" name="Slide Number Placeholder 4">
            <a:extLst>
              <a:ext uri="{FF2B5EF4-FFF2-40B4-BE49-F238E27FC236}">
                <a16:creationId xmlns:a16="http://schemas.microsoft.com/office/drawing/2014/main" id="{1F238011-8FE0-476F-97A6-15BC1048A615}"/>
              </a:ext>
            </a:extLst>
          </p:cNvPr>
          <p:cNvSpPr>
            <a:spLocks noGrp="1"/>
          </p:cNvSpPr>
          <p:nvPr>
            <p:ph type="sldNum" sz="quarter" idx="12"/>
          </p:nvPr>
        </p:nvSpPr>
        <p:spPr/>
        <p:txBody>
          <a:bodyPr/>
          <a:lstStyle/>
          <a:p>
            <a:fld id="{B58DE5F1-E0F9-4CCA-92B7-7A6FC4DFEE14}" type="slidenum">
              <a:rPr lang="en-US" smtClean="0"/>
              <a:pPr/>
              <a:t>3</a:t>
            </a:fld>
            <a:endParaRPr lang="en-US"/>
          </a:p>
        </p:txBody>
      </p:sp>
      <p:graphicFrame>
        <p:nvGraphicFramePr>
          <p:cNvPr id="9" name="Table 9">
            <a:extLst>
              <a:ext uri="{FF2B5EF4-FFF2-40B4-BE49-F238E27FC236}">
                <a16:creationId xmlns:a16="http://schemas.microsoft.com/office/drawing/2014/main" id="{7472BDBC-E3D8-4567-9666-2B2FC49987BC}"/>
              </a:ext>
            </a:extLst>
          </p:cNvPr>
          <p:cNvGraphicFramePr>
            <a:graphicFrameLocks noGrp="1"/>
          </p:cNvGraphicFramePr>
          <p:nvPr>
            <p:ph sz="half" idx="2"/>
          </p:nvPr>
        </p:nvGraphicFramePr>
        <p:xfrm>
          <a:off x="8207374" y="1214452"/>
          <a:ext cx="3619500" cy="1137920"/>
        </p:xfrm>
        <a:graphic>
          <a:graphicData uri="http://schemas.openxmlformats.org/drawingml/2006/table">
            <a:tbl>
              <a:tblPr firstRow="1" bandRow="1"/>
              <a:tblGrid>
                <a:gridCol w="1809750">
                  <a:extLst>
                    <a:ext uri="{9D8B030D-6E8A-4147-A177-3AD203B41FA5}">
                      <a16:colId xmlns:a16="http://schemas.microsoft.com/office/drawing/2014/main" val="2412217118"/>
                    </a:ext>
                  </a:extLst>
                </a:gridCol>
                <a:gridCol w="1809750">
                  <a:extLst>
                    <a:ext uri="{9D8B030D-6E8A-4147-A177-3AD203B41FA5}">
                      <a16:colId xmlns:a16="http://schemas.microsoft.com/office/drawing/2014/main" val="3893789582"/>
                    </a:ext>
                  </a:extLst>
                </a:gridCol>
              </a:tblGrid>
              <a:tr h="370840">
                <a:tc gridSpan="2">
                  <a:txBody>
                    <a:bodyPr/>
                    <a:lstStyle/>
                    <a:p>
                      <a:pPr algn="ctr" fontAlgn="b">
                        <a:buClr>
                          <a:srgbClr val="595454"/>
                        </a:buClr>
                        <a:buFont typeface="Arial" panose="020B0604020202020204" pitchFamily="34" charset="0"/>
                        <a:buNone/>
                      </a:pPr>
                      <a:r>
                        <a:rPr lang="en-US" sz="2000" kern="1200">
                          <a:solidFill>
                            <a:srgbClr val="595454"/>
                          </a:solidFill>
                          <a:latin typeface="+mn-lt"/>
                          <a:ea typeface="+mn-ea"/>
                          <a:cs typeface="+mn-cs"/>
                        </a:rPr>
                        <a:t>Outcomes Level</a:t>
                      </a:r>
                    </a:p>
                  </a:txBody>
                  <a:tcPr>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216909275"/>
                  </a:ext>
                </a:extLst>
              </a:tr>
              <a:tr h="370840">
                <a:tc>
                  <a:txBody>
                    <a:bodyPr/>
                    <a:lstStyle/>
                    <a:p>
                      <a:pPr algn="ctr" fontAlgn="b"/>
                      <a:r>
                        <a:rPr lang="en-US" sz="1800" b="1" i="0" u="none" strike="noStrike">
                          <a:solidFill>
                            <a:srgbClr val="595454"/>
                          </a:solidFill>
                          <a:effectLst/>
                          <a:latin typeface="Calibri"/>
                        </a:rPr>
                        <a:t>Level</a:t>
                      </a:r>
                      <a:r>
                        <a:rPr lang="en-US" sz="1800" b="1" i="0" u="none" strike="noStrike" baseline="0">
                          <a:solidFill>
                            <a:srgbClr val="595454"/>
                          </a:solidFill>
                          <a:effectLst/>
                          <a:latin typeface="Calibri"/>
                        </a:rPr>
                        <a:t> Planned</a:t>
                      </a:r>
                      <a:endParaRPr lang="en-US" sz="1800" b="1" i="0" u="none" strike="noStrike">
                        <a:solidFill>
                          <a:srgbClr val="595454"/>
                        </a:solidFill>
                        <a:effectLst/>
                        <a:latin typeface="Calibri"/>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i="0" u="none" strike="noStrike">
                          <a:solidFill>
                            <a:srgbClr val="595454"/>
                          </a:solidFill>
                          <a:effectLst/>
                          <a:latin typeface="Calibri"/>
                        </a:rPr>
                        <a:t>Level Reached</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102429"/>
                  </a:ext>
                </a:extLst>
              </a:tr>
              <a:tr h="370840">
                <a:tc>
                  <a:txBody>
                    <a:bodyPr/>
                    <a:lstStyle/>
                    <a:p>
                      <a:pPr marL="0" marR="0" lvl="0" indent="0" algn="ctr" rtl="0" eaLnBrk="1" fontAlgn="b" latinLnBrk="0" hangingPunct="1">
                        <a:lnSpc>
                          <a:spcPct val="100000"/>
                        </a:lnSpc>
                        <a:spcBef>
                          <a:spcPts val="0"/>
                        </a:spcBef>
                        <a:spcAft>
                          <a:spcPts val="0"/>
                        </a:spcAft>
                        <a:buFontTx/>
                        <a:buNone/>
                      </a:pPr>
                      <a:r>
                        <a:rPr lang="en-US" sz="1800" b="0" i="0" u="none" strike="noStrike">
                          <a:solidFill>
                            <a:schemeClr val="bg1"/>
                          </a:solidFill>
                          <a:effectLst/>
                          <a:latin typeface="Calibri"/>
                        </a:rPr>
                        <a:t>Insert # 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38967"/>
                    </a:solidFill>
                  </a:tcPr>
                </a:tc>
                <a:tc>
                  <a:txBody>
                    <a:bodyPr/>
                    <a:lstStyle/>
                    <a:p>
                      <a:pPr marL="0" marR="0" lvl="0" indent="0" algn="ctr">
                        <a:lnSpc>
                          <a:spcPct val="100000"/>
                        </a:lnSpc>
                        <a:spcBef>
                          <a:spcPts val="0"/>
                        </a:spcBef>
                        <a:spcAft>
                          <a:spcPts val="0"/>
                        </a:spcAft>
                        <a:buNone/>
                      </a:pPr>
                      <a:r>
                        <a:rPr lang="en-US" sz="1800" b="0" i="0" u="none" strike="noStrike" noProof="0">
                          <a:solidFill>
                            <a:schemeClr val="bg1"/>
                          </a:solidFill>
                          <a:effectLst/>
                          <a:latin typeface="Calibri"/>
                        </a:rPr>
                        <a:t>Insert # 1-7</a:t>
                      </a:r>
                      <a:endParaRPr lang="en-US" sz="1800" b="0">
                        <a:solidFill>
                          <a:schemeClr val="bg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38967"/>
                    </a:solidFill>
                  </a:tcPr>
                </a:tc>
                <a:extLst>
                  <a:ext uri="{0D108BD9-81ED-4DB2-BD59-A6C34878D82A}">
                    <a16:rowId xmlns:a16="http://schemas.microsoft.com/office/drawing/2014/main" val="117915174"/>
                  </a:ext>
                </a:extLst>
              </a:tr>
            </a:tbl>
          </a:graphicData>
        </a:graphic>
      </p:graphicFrame>
      <p:sp>
        <p:nvSpPr>
          <p:cNvPr id="10" name="Footer Placeholder 9">
            <a:extLst>
              <a:ext uri="{FF2B5EF4-FFF2-40B4-BE49-F238E27FC236}">
                <a16:creationId xmlns:a16="http://schemas.microsoft.com/office/drawing/2014/main" id="{9467051F-D083-4AF2-9EE7-0217A8F4EE4D}"/>
              </a:ext>
            </a:extLst>
          </p:cNvPr>
          <p:cNvSpPr txBox="1">
            <a:spLocks/>
          </p:cNvSpPr>
          <p:nvPr/>
        </p:nvSpPr>
        <p:spPr>
          <a:xfrm>
            <a:off x="3684598" y="6361112"/>
            <a:ext cx="4822804" cy="365125"/>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a:solidFill>
                  <a:srgbClr val="595454"/>
                </a:solidFill>
              </a:rPr>
              <a:t>INSERT BMS Grant ID here</a:t>
            </a:r>
          </a:p>
        </p:txBody>
      </p:sp>
    </p:spTree>
    <p:extLst>
      <p:ext uri="{BB962C8B-B14F-4D97-AF65-F5344CB8AC3E}">
        <p14:creationId xmlns:p14="http://schemas.microsoft.com/office/powerpoint/2010/main" val="34205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21491" y="126224"/>
            <a:ext cx="11662754" cy="538603"/>
          </a:xfrm>
          <a:prstGeom prst="rect">
            <a:avLst/>
          </a:prstGeom>
          <a:noFill/>
        </p:spPr>
        <p:txBody>
          <a:bodyPr vert="horz" wrap="square" lIns="182875" tIns="182875" rIns="182875" bIns="91439" rtlCol="0" anchor="ctr" anchorCtr="0">
            <a:spAutoFit/>
          </a:bodyPr>
          <a:lstStyle>
            <a:lvl1pPr algn="l" defTabSz="914400" rtl="0" eaLnBrk="1" latinLnBrk="0" hangingPunct="1">
              <a:lnSpc>
                <a:spcPct val="85000"/>
              </a:lnSpc>
              <a:spcBef>
                <a:spcPct val="0"/>
              </a:spcBef>
              <a:buNone/>
              <a:defRPr sz="5400" b="0" kern="1200" spc="-50" baseline="0">
                <a:solidFill>
                  <a:schemeClr val="tx1">
                    <a:lumMod val="85000"/>
                    <a:lumOff val="15000"/>
                  </a:schemeClr>
                </a:solidFill>
                <a:latin typeface="+mj-lt"/>
                <a:ea typeface="+mj-ea"/>
                <a:cs typeface="+mj-cs"/>
              </a:defRPr>
            </a:lvl1pPr>
          </a:lstStyle>
          <a:p>
            <a:pPr defTabSz="914332">
              <a:defRPr/>
            </a:pPr>
            <a:r>
              <a:rPr lang="en-US" sz="2000" b="1"/>
              <a:t>Outcomes summary (this slide must be completed in its entirety) </a:t>
            </a:r>
            <a:r>
              <a:rPr lang="en-US" sz="2000">
                <a:solidFill>
                  <a:srgbClr val="BE2BBB"/>
                </a:solidFill>
              </a:rPr>
              <a:t>Program Title &amp; BMS Grant ID HERE</a:t>
            </a:r>
            <a:endParaRPr lang="en-US" sz="1333" i="1" spc="-51">
              <a:solidFill>
                <a:srgbClr val="595454"/>
              </a:solidFill>
              <a:latin typeface="Trebuchet MS"/>
            </a:endParaRPr>
          </a:p>
        </p:txBody>
      </p:sp>
      <p:sp>
        <p:nvSpPr>
          <p:cNvPr id="12" name="Title 1"/>
          <p:cNvSpPr txBox="1">
            <a:spLocks/>
          </p:cNvSpPr>
          <p:nvPr/>
        </p:nvSpPr>
        <p:spPr>
          <a:xfrm>
            <a:off x="304268" y="3279422"/>
            <a:ext cx="3539183" cy="742524"/>
          </a:xfrm>
          <a:prstGeom prst="rect">
            <a:avLst/>
          </a:prstGeom>
          <a:solidFill>
            <a:schemeClr val="bg1"/>
          </a:solidFill>
        </p:spPr>
        <p:txBody>
          <a:bodyPr vert="horz" lIns="91439" tIns="45719" rIns="91439" bIns="45719" rtlCol="0" anchor="t">
            <a:normAutofit/>
          </a:bodyPr>
          <a:lstStyle>
            <a:lvl1pPr algn="l" defTabSz="914400" rtl="0" eaLnBrk="1" latinLnBrk="0" hangingPunct="1">
              <a:lnSpc>
                <a:spcPct val="85000"/>
              </a:lnSpc>
              <a:spcBef>
                <a:spcPct val="0"/>
              </a:spcBef>
              <a:buNone/>
              <a:defRPr sz="3600" b="0" kern="1200" spc="-50" baseline="0">
                <a:solidFill>
                  <a:srgbClr val="FFFFFF"/>
                </a:solidFill>
                <a:latin typeface="+mj-lt"/>
                <a:ea typeface="+mj-ea"/>
                <a:cs typeface="+mj-cs"/>
              </a:defRPr>
            </a:lvl1pPr>
          </a:lstStyle>
          <a:p>
            <a:pPr defTabSz="914332">
              <a:defRPr/>
            </a:pPr>
            <a:r>
              <a:rPr lang="en-US" sz="1200" b="1" spc="-51">
                <a:solidFill>
                  <a:srgbClr val="595454"/>
                </a:solidFill>
                <a:latin typeface="Trebuchet MS"/>
              </a:rPr>
              <a:t>Faculty</a:t>
            </a:r>
          </a:p>
          <a:p>
            <a:pPr defTabSz="914332">
              <a:defRPr/>
            </a:pPr>
            <a:r>
              <a:rPr lang="en-US" sz="1200">
                <a:solidFill>
                  <a:schemeClr val="tx1"/>
                </a:solidFill>
              </a:rPr>
              <a:t>Include name, title, and affiliation</a:t>
            </a:r>
            <a:endParaRPr lang="en-US" sz="1200">
              <a:solidFill>
                <a:schemeClr val="tx1"/>
              </a:solidFill>
              <a:latin typeface="+mj-lt"/>
            </a:endParaRPr>
          </a:p>
          <a:p>
            <a:pPr defTabSz="914332">
              <a:defRPr/>
            </a:pPr>
            <a:endParaRPr lang="en-US" sz="1200" b="1" spc="-51">
              <a:solidFill>
                <a:schemeClr val="tx1"/>
              </a:solidFill>
              <a:latin typeface="Trebuchet MS"/>
            </a:endParaRPr>
          </a:p>
          <a:p>
            <a:pPr defTabSz="914332">
              <a:defRPr/>
            </a:pPr>
            <a:r>
              <a:rPr lang="en-US" sz="1200">
                <a:solidFill>
                  <a:schemeClr val="tx1"/>
                </a:solidFill>
              </a:rPr>
              <a:t>Include name, title, and affiliation</a:t>
            </a:r>
            <a:endParaRPr lang="en-US" sz="1200">
              <a:solidFill>
                <a:srgbClr val="595454"/>
              </a:solidFill>
              <a:latin typeface="+mj-lt"/>
            </a:endParaRPr>
          </a:p>
          <a:p>
            <a:pPr defTabSz="914332">
              <a:defRPr/>
            </a:pPr>
            <a:endParaRPr lang="en-US" sz="1200" b="1" spc="-51">
              <a:solidFill>
                <a:srgbClr val="595454"/>
              </a:solidFill>
              <a:latin typeface="Trebuchet MS"/>
            </a:endParaRPr>
          </a:p>
        </p:txBody>
      </p:sp>
      <p:sp>
        <p:nvSpPr>
          <p:cNvPr id="6" name="Slide Number Placeholder 5"/>
          <p:cNvSpPr>
            <a:spLocks noGrp="1"/>
          </p:cNvSpPr>
          <p:nvPr>
            <p:ph type="sldNum" sz="quarter" idx="4"/>
          </p:nvPr>
        </p:nvSpPr>
        <p:spPr>
          <a:xfrm>
            <a:off x="11506200" y="6429375"/>
            <a:ext cx="320040" cy="228600"/>
          </a:xfrm>
          <a:solidFill>
            <a:schemeClr val="bg1"/>
          </a:solidFill>
        </p:spPr>
        <p:txBody>
          <a:bodyPr/>
          <a:lstStyle/>
          <a:p>
            <a:pPr defTabSz="1219140">
              <a:defRPr/>
            </a:pPr>
            <a:r>
              <a:rPr lang="en-US" sz="1067">
                <a:solidFill>
                  <a:srgbClr val="595454"/>
                </a:solidFill>
                <a:latin typeface="Trebuchet MS"/>
              </a:rPr>
              <a:t>1</a:t>
            </a:r>
          </a:p>
        </p:txBody>
      </p:sp>
      <p:sp>
        <p:nvSpPr>
          <p:cNvPr id="16" name="Rectangle 15"/>
          <p:cNvSpPr/>
          <p:nvPr/>
        </p:nvSpPr>
        <p:spPr>
          <a:xfrm>
            <a:off x="7802218" y="765703"/>
            <a:ext cx="3982028" cy="16984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1" rIns="91424" bIns="45711" rtlCol="0" anchor="t"/>
          <a:lstStyle/>
          <a:p>
            <a:pPr defTabSz="914332">
              <a:buClr>
                <a:srgbClr val="595454"/>
              </a:buClr>
              <a:buSzPct val="170000"/>
              <a:defRPr/>
            </a:pPr>
            <a:r>
              <a:rPr lang="en-US" sz="1100" b="1" dirty="0">
                <a:solidFill>
                  <a:srgbClr val="595454"/>
                </a:solidFill>
                <a:latin typeface="Trebuchet MS"/>
                <a:cs typeface="Arial"/>
              </a:rPr>
              <a:t>Key summary of gaps (top 2-3)</a:t>
            </a:r>
          </a:p>
          <a:p>
            <a:pPr marL="171450" indent="-171450" defTabSz="914332">
              <a:buClr>
                <a:srgbClr val="595454"/>
              </a:buClr>
              <a:buSzPct val="170000"/>
              <a:buFont typeface="Arial" panose="020B0604020202020204" pitchFamily="34" charset="0"/>
              <a:buChar char="•"/>
              <a:defRPr/>
            </a:pPr>
            <a:endParaRPr lang="en-US" sz="1100" b="1" dirty="0">
              <a:solidFill>
                <a:srgbClr val="595454"/>
              </a:solidFill>
              <a:latin typeface="Trebuchet MS"/>
              <a:cs typeface="Arial"/>
            </a:endParaRPr>
          </a:p>
          <a:p>
            <a:pPr marL="171450" indent="-171450" defTabSz="914332">
              <a:buClr>
                <a:srgbClr val="595454"/>
              </a:buClr>
              <a:buSzPct val="170000"/>
              <a:buFont typeface="Arial" panose="020B0604020202020204" pitchFamily="34" charset="0"/>
              <a:buChar char="•"/>
              <a:defRPr/>
            </a:pPr>
            <a:r>
              <a:rPr lang="en-US" sz="1100" dirty="0">
                <a:solidFill>
                  <a:srgbClr val="595454"/>
                </a:solidFill>
              </a:rPr>
              <a:t>Lorem ipsum dolor sit </a:t>
            </a:r>
            <a:r>
              <a:rPr lang="en-US" sz="1100" dirty="0" err="1">
                <a:solidFill>
                  <a:srgbClr val="595454"/>
                </a:solidFill>
              </a:rPr>
              <a:t>amet</a:t>
            </a:r>
            <a:r>
              <a:rPr lang="en-US" sz="1100" dirty="0">
                <a:solidFill>
                  <a:srgbClr val="595454"/>
                </a:solidFill>
              </a:rPr>
              <a:t>, </a:t>
            </a:r>
            <a:r>
              <a:rPr lang="en-US" sz="1100" dirty="0" err="1">
                <a:solidFill>
                  <a:srgbClr val="595454"/>
                </a:solidFill>
              </a:rPr>
              <a:t>consectetur</a:t>
            </a:r>
            <a:r>
              <a:rPr lang="en-US" sz="1100" dirty="0">
                <a:solidFill>
                  <a:srgbClr val="595454"/>
                </a:solidFill>
              </a:rPr>
              <a:t> </a:t>
            </a:r>
            <a:r>
              <a:rPr lang="en-US" sz="1100" dirty="0" err="1">
                <a:solidFill>
                  <a:srgbClr val="595454"/>
                </a:solidFill>
              </a:rPr>
              <a:t>adipiscing</a:t>
            </a:r>
            <a:r>
              <a:rPr lang="en-US" sz="1100" dirty="0">
                <a:solidFill>
                  <a:srgbClr val="595454"/>
                </a:solidFill>
              </a:rPr>
              <a:t> </a:t>
            </a:r>
            <a:r>
              <a:rPr lang="en-US" sz="1100" dirty="0" err="1">
                <a:solidFill>
                  <a:srgbClr val="595454"/>
                </a:solidFill>
              </a:rPr>
              <a:t>elit</a:t>
            </a:r>
            <a:r>
              <a:rPr lang="en-US" sz="1100" dirty="0">
                <a:solidFill>
                  <a:srgbClr val="595454"/>
                </a:solidFill>
              </a:rPr>
              <a:t>, sed do </a:t>
            </a:r>
            <a:r>
              <a:rPr lang="en-US" sz="1100" dirty="0" err="1">
                <a:solidFill>
                  <a:srgbClr val="595454"/>
                </a:solidFill>
              </a:rPr>
              <a:t>eiusmod</a:t>
            </a:r>
            <a:r>
              <a:rPr lang="en-US" sz="1100" dirty="0">
                <a:solidFill>
                  <a:srgbClr val="595454"/>
                </a:solidFill>
              </a:rPr>
              <a:t> </a:t>
            </a:r>
            <a:r>
              <a:rPr lang="en-US" sz="1100" dirty="0" err="1">
                <a:solidFill>
                  <a:srgbClr val="595454"/>
                </a:solidFill>
              </a:rPr>
              <a:t>tempor</a:t>
            </a:r>
            <a:endParaRPr lang="en-US" sz="1100" dirty="0">
              <a:solidFill>
                <a:srgbClr val="595454"/>
              </a:solidFill>
            </a:endParaRPr>
          </a:p>
          <a:p>
            <a:pPr marL="171450" indent="-171450" defTabSz="914332">
              <a:buClr>
                <a:srgbClr val="595454"/>
              </a:buClr>
              <a:buSzPct val="170000"/>
              <a:buFont typeface="Arial" panose="020B0604020202020204" pitchFamily="34" charset="0"/>
              <a:buChar char="•"/>
              <a:defRPr/>
            </a:pPr>
            <a:r>
              <a:rPr lang="en-US" sz="1100" dirty="0">
                <a:solidFill>
                  <a:srgbClr val="595454"/>
                </a:solidFill>
              </a:rPr>
              <a:t>Ut </a:t>
            </a:r>
            <a:r>
              <a:rPr lang="en-US" sz="1100" dirty="0" err="1">
                <a:solidFill>
                  <a:srgbClr val="595454"/>
                </a:solidFill>
              </a:rPr>
              <a:t>enim</a:t>
            </a:r>
            <a:r>
              <a:rPr lang="en-US" sz="1100" dirty="0">
                <a:solidFill>
                  <a:srgbClr val="595454"/>
                </a:solidFill>
              </a:rPr>
              <a:t> ad minim </a:t>
            </a:r>
            <a:r>
              <a:rPr lang="en-US" sz="1100" dirty="0" err="1">
                <a:solidFill>
                  <a:srgbClr val="595454"/>
                </a:solidFill>
              </a:rPr>
              <a:t>veniam</a:t>
            </a:r>
            <a:r>
              <a:rPr lang="en-US" sz="1100" dirty="0">
                <a:solidFill>
                  <a:srgbClr val="595454"/>
                </a:solidFill>
              </a:rPr>
              <a:t>, </a:t>
            </a:r>
            <a:r>
              <a:rPr lang="en-US" sz="1100" dirty="0" err="1">
                <a:solidFill>
                  <a:srgbClr val="595454"/>
                </a:solidFill>
              </a:rPr>
              <a:t>quis</a:t>
            </a:r>
            <a:r>
              <a:rPr lang="en-US" sz="1100" dirty="0">
                <a:solidFill>
                  <a:srgbClr val="595454"/>
                </a:solidFill>
              </a:rPr>
              <a:t> </a:t>
            </a:r>
            <a:r>
              <a:rPr lang="en-US" sz="1100" dirty="0" err="1">
                <a:solidFill>
                  <a:srgbClr val="595454"/>
                </a:solidFill>
              </a:rPr>
              <a:t>nostrud</a:t>
            </a:r>
            <a:r>
              <a:rPr lang="en-US" sz="1100" dirty="0">
                <a:solidFill>
                  <a:srgbClr val="595454"/>
                </a:solidFill>
              </a:rPr>
              <a:t> exercitation </a:t>
            </a:r>
            <a:r>
              <a:rPr lang="en-US" sz="1100" dirty="0" err="1">
                <a:solidFill>
                  <a:srgbClr val="595454"/>
                </a:solidFill>
              </a:rPr>
              <a:t>ullamco</a:t>
            </a:r>
            <a:r>
              <a:rPr lang="en-US" sz="1100" dirty="0">
                <a:solidFill>
                  <a:srgbClr val="595454"/>
                </a:solidFill>
              </a:rPr>
              <a:t> </a:t>
            </a:r>
            <a:r>
              <a:rPr lang="en-US" sz="1100" dirty="0" err="1">
                <a:solidFill>
                  <a:srgbClr val="595454"/>
                </a:solidFill>
              </a:rPr>
              <a:t>laboris</a:t>
            </a:r>
            <a:r>
              <a:rPr lang="en-US" sz="1100" dirty="0">
                <a:solidFill>
                  <a:srgbClr val="595454"/>
                </a:solidFill>
              </a:rPr>
              <a:t> nisi </a:t>
            </a:r>
            <a:r>
              <a:rPr lang="en-US" sz="1100" dirty="0" err="1">
                <a:solidFill>
                  <a:srgbClr val="595454"/>
                </a:solidFill>
              </a:rPr>
              <a:t>ut</a:t>
            </a:r>
            <a:r>
              <a:rPr lang="en-US" sz="1100" dirty="0">
                <a:solidFill>
                  <a:srgbClr val="595454"/>
                </a:solidFill>
              </a:rPr>
              <a:t> </a:t>
            </a:r>
            <a:r>
              <a:rPr lang="en-US" sz="1100" dirty="0" err="1">
                <a:solidFill>
                  <a:srgbClr val="595454"/>
                </a:solidFill>
              </a:rPr>
              <a:t>aliquip</a:t>
            </a:r>
            <a:r>
              <a:rPr lang="en-US" sz="1100" dirty="0">
                <a:solidFill>
                  <a:srgbClr val="595454"/>
                </a:solidFill>
              </a:rPr>
              <a:t> ex </a:t>
            </a:r>
            <a:r>
              <a:rPr lang="en-US" sz="1100" dirty="0" err="1">
                <a:solidFill>
                  <a:srgbClr val="595454"/>
                </a:solidFill>
              </a:rPr>
              <a:t>ea</a:t>
            </a:r>
            <a:r>
              <a:rPr lang="en-US" sz="1100" dirty="0">
                <a:solidFill>
                  <a:srgbClr val="595454"/>
                </a:solidFill>
              </a:rPr>
              <a:t> </a:t>
            </a:r>
            <a:r>
              <a:rPr lang="en-US" sz="1100" dirty="0" err="1">
                <a:solidFill>
                  <a:srgbClr val="595454"/>
                </a:solidFill>
              </a:rPr>
              <a:t>commodo</a:t>
            </a:r>
            <a:r>
              <a:rPr lang="en-US" sz="1100" dirty="0">
                <a:solidFill>
                  <a:srgbClr val="595454"/>
                </a:solidFill>
              </a:rPr>
              <a:t> </a:t>
            </a:r>
            <a:r>
              <a:rPr lang="en-US" sz="1100" dirty="0" err="1">
                <a:solidFill>
                  <a:srgbClr val="595454"/>
                </a:solidFill>
              </a:rPr>
              <a:t>consequat</a:t>
            </a:r>
            <a:r>
              <a:rPr lang="en-US" sz="1100" dirty="0">
                <a:solidFill>
                  <a:srgbClr val="595454"/>
                </a:solidFill>
              </a:rPr>
              <a:t>. </a:t>
            </a:r>
          </a:p>
          <a:p>
            <a:pPr marL="171450" indent="-171450" defTabSz="914332">
              <a:buClr>
                <a:srgbClr val="595454"/>
              </a:buClr>
              <a:buSzPct val="170000"/>
              <a:buFont typeface="Arial" panose="020B0604020202020204" pitchFamily="34" charset="0"/>
              <a:buChar char="•"/>
              <a:defRPr/>
            </a:pPr>
            <a:r>
              <a:rPr lang="en-US" sz="1100" dirty="0">
                <a:solidFill>
                  <a:srgbClr val="595454"/>
                </a:solidFill>
              </a:rPr>
              <a:t>Lorem ipsum dolor sit </a:t>
            </a:r>
            <a:r>
              <a:rPr lang="en-US" sz="1100" dirty="0" err="1">
                <a:solidFill>
                  <a:srgbClr val="595454"/>
                </a:solidFill>
              </a:rPr>
              <a:t>amet</a:t>
            </a:r>
            <a:r>
              <a:rPr lang="en-US" sz="1100" dirty="0">
                <a:solidFill>
                  <a:srgbClr val="595454"/>
                </a:solidFill>
              </a:rPr>
              <a:t>, </a:t>
            </a:r>
            <a:r>
              <a:rPr lang="en-US" sz="1100" dirty="0" err="1">
                <a:solidFill>
                  <a:srgbClr val="595454"/>
                </a:solidFill>
              </a:rPr>
              <a:t>consectetur</a:t>
            </a:r>
            <a:r>
              <a:rPr lang="en-US" sz="1100" dirty="0">
                <a:solidFill>
                  <a:srgbClr val="595454"/>
                </a:solidFill>
              </a:rPr>
              <a:t> </a:t>
            </a:r>
            <a:r>
              <a:rPr lang="en-US" sz="1100" dirty="0" err="1">
                <a:solidFill>
                  <a:srgbClr val="595454"/>
                </a:solidFill>
              </a:rPr>
              <a:t>adipiscing</a:t>
            </a:r>
            <a:r>
              <a:rPr lang="en-US" sz="1100" dirty="0">
                <a:solidFill>
                  <a:srgbClr val="595454"/>
                </a:solidFill>
              </a:rPr>
              <a:t> </a:t>
            </a:r>
            <a:r>
              <a:rPr lang="en-US" sz="1100" dirty="0" err="1">
                <a:solidFill>
                  <a:srgbClr val="595454"/>
                </a:solidFill>
              </a:rPr>
              <a:t>elit</a:t>
            </a:r>
            <a:r>
              <a:rPr lang="en-US" sz="1100" dirty="0">
                <a:solidFill>
                  <a:srgbClr val="595454"/>
                </a:solidFill>
              </a:rPr>
              <a:t>, sed do </a:t>
            </a:r>
            <a:r>
              <a:rPr lang="en-US" sz="1100" dirty="0" err="1">
                <a:solidFill>
                  <a:srgbClr val="595454"/>
                </a:solidFill>
              </a:rPr>
              <a:t>eiusmod</a:t>
            </a:r>
            <a:r>
              <a:rPr lang="en-US" sz="1100" dirty="0">
                <a:solidFill>
                  <a:srgbClr val="595454"/>
                </a:solidFill>
              </a:rPr>
              <a:t> </a:t>
            </a:r>
            <a:r>
              <a:rPr lang="en-US" sz="1100" dirty="0" err="1">
                <a:solidFill>
                  <a:srgbClr val="595454"/>
                </a:solidFill>
              </a:rPr>
              <a:t>tempor</a:t>
            </a:r>
            <a:endParaRPr lang="en-US" sz="1100" dirty="0">
              <a:solidFill>
                <a:srgbClr val="595454"/>
              </a:solidFill>
            </a:endParaRPr>
          </a:p>
          <a:p>
            <a:pPr defTabSz="914332">
              <a:buClr>
                <a:srgbClr val="595454"/>
              </a:buClr>
              <a:buSzPct val="170000"/>
              <a:defRPr/>
            </a:pPr>
            <a:endParaRPr lang="en-US" sz="1100" dirty="0">
              <a:solidFill>
                <a:srgbClr val="595454"/>
              </a:solidFill>
            </a:endParaRPr>
          </a:p>
          <a:p>
            <a:pPr marL="171450" indent="-171450" defTabSz="914332">
              <a:buClr>
                <a:srgbClr val="595454"/>
              </a:buClr>
              <a:buSzPct val="170000"/>
              <a:buFont typeface="Arial" panose="020B0604020202020204" pitchFamily="34" charset="0"/>
              <a:buChar char="•"/>
              <a:defRPr/>
            </a:pPr>
            <a:endParaRPr lang="en-US" sz="1100" dirty="0">
              <a:solidFill>
                <a:srgbClr val="595454"/>
              </a:solidFill>
            </a:endParaRPr>
          </a:p>
          <a:p>
            <a:pPr marL="171450" indent="-171450" defTabSz="914332">
              <a:buClr>
                <a:srgbClr val="595454"/>
              </a:buClr>
              <a:buSzPct val="170000"/>
              <a:buFont typeface="Arial" panose="020B0604020202020204" pitchFamily="34" charset="0"/>
              <a:buChar char="•"/>
              <a:defRPr/>
            </a:pPr>
            <a:endParaRPr lang="en-US" sz="1100" dirty="0">
              <a:solidFill>
                <a:srgbClr val="595454"/>
              </a:solidFill>
            </a:endParaRPr>
          </a:p>
          <a:p>
            <a:pPr marL="171450" indent="-171450" defTabSz="914332">
              <a:buClr>
                <a:srgbClr val="595454"/>
              </a:buClr>
              <a:buSzPct val="170000"/>
              <a:buFont typeface="Arial" panose="020B0604020202020204" pitchFamily="34" charset="0"/>
              <a:buChar char="•"/>
              <a:defRPr/>
            </a:pPr>
            <a:endParaRPr lang="en-US" sz="1100" b="1" dirty="0">
              <a:solidFill>
                <a:srgbClr val="595454"/>
              </a:solidFill>
              <a:latin typeface="Trebuchet MS"/>
              <a:cs typeface="Arial"/>
            </a:endParaRPr>
          </a:p>
        </p:txBody>
      </p:sp>
      <p:sp>
        <p:nvSpPr>
          <p:cNvPr id="18" name="Rectangle 17"/>
          <p:cNvSpPr/>
          <p:nvPr/>
        </p:nvSpPr>
        <p:spPr>
          <a:xfrm>
            <a:off x="121491" y="1044509"/>
            <a:ext cx="1676400" cy="1419637"/>
          </a:xfrm>
          <a:prstGeom prst="rect">
            <a:avLst/>
          </a:prstGeom>
          <a:solidFill>
            <a:schemeClr val="bg1"/>
          </a:solidFill>
        </p:spPr>
        <p:txBody>
          <a:bodyPr wrap="square" lIns="91424" tIns="45711" rIns="91424" bIns="45711">
            <a:noAutofit/>
          </a:bodyPr>
          <a:lstStyle/>
          <a:p>
            <a:pPr defTabSz="914192">
              <a:spcAft>
                <a:spcPts val="600"/>
              </a:spcAft>
              <a:buClr>
                <a:srgbClr val="FFFFFF">
                  <a:lumMod val="50000"/>
                </a:srgbClr>
              </a:buClr>
              <a:buSzPct val="150000"/>
              <a:defRPr/>
            </a:pPr>
            <a:endParaRPr lang="en-US" sz="1067" b="1">
              <a:solidFill>
                <a:srgbClr val="595454"/>
              </a:solidFill>
              <a:latin typeface="Century Gothic"/>
            </a:endParaRPr>
          </a:p>
        </p:txBody>
      </p:sp>
      <p:sp>
        <p:nvSpPr>
          <p:cNvPr id="21" name="Rectangle 20"/>
          <p:cNvSpPr/>
          <p:nvPr/>
        </p:nvSpPr>
        <p:spPr>
          <a:xfrm>
            <a:off x="327892" y="4163163"/>
            <a:ext cx="3457575" cy="212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1" rIns="91424" bIns="45711" rtlCol="0" anchor="t"/>
          <a:lstStyle/>
          <a:p>
            <a:pPr algn="just" defTabSz="914214">
              <a:spcAft>
                <a:spcPts val="800"/>
              </a:spcAft>
              <a:buClr>
                <a:srgbClr val="33D6F1"/>
              </a:buClr>
              <a:buSzPct val="170000"/>
              <a:defRPr/>
            </a:pPr>
            <a:r>
              <a:rPr lang="en-US" sz="1200" b="1">
                <a:solidFill>
                  <a:srgbClr val="595454"/>
                </a:solidFill>
                <a:latin typeface="Trebuchet MS"/>
              </a:rPr>
              <a:t>Learning Objectives</a:t>
            </a:r>
          </a:p>
          <a:p>
            <a:pPr marL="171442" indent="-171442" defTabSz="914214">
              <a:spcAft>
                <a:spcPts val="300"/>
              </a:spcAft>
              <a:buClr>
                <a:srgbClr val="595454"/>
              </a:buClr>
              <a:buSzPct val="170000"/>
              <a:buFont typeface="Arial" panose="020B0604020202020204" pitchFamily="34" charset="0"/>
              <a:buChar char="•"/>
              <a:defRPr/>
            </a:pPr>
            <a:r>
              <a:rPr lang="en-US" sz="1200">
                <a:solidFill>
                  <a:srgbClr val="595454"/>
                </a:solidFill>
              </a:rPr>
              <a:t>Lorem ipsum dolor sit </a:t>
            </a:r>
            <a:r>
              <a:rPr lang="en-US" sz="1200" err="1">
                <a:solidFill>
                  <a:srgbClr val="595454"/>
                </a:solidFill>
              </a:rPr>
              <a:t>amet</a:t>
            </a:r>
            <a:r>
              <a:rPr lang="en-US" sz="1200">
                <a:solidFill>
                  <a:srgbClr val="595454"/>
                </a:solidFill>
              </a:rPr>
              <a:t>, </a:t>
            </a:r>
            <a:r>
              <a:rPr lang="en-US" sz="1200" err="1">
                <a:solidFill>
                  <a:srgbClr val="595454"/>
                </a:solidFill>
              </a:rPr>
              <a:t>consectetur</a:t>
            </a:r>
            <a:r>
              <a:rPr lang="en-US" sz="1200">
                <a:solidFill>
                  <a:srgbClr val="595454"/>
                </a:solidFill>
              </a:rPr>
              <a:t> </a:t>
            </a:r>
            <a:r>
              <a:rPr lang="en-US" sz="1200" err="1">
                <a:solidFill>
                  <a:srgbClr val="595454"/>
                </a:solidFill>
              </a:rPr>
              <a:t>adipiscing</a:t>
            </a:r>
            <a:r>
              <a:rPr lang="en-US" sz="1200">
                <a:solidFill>
                  <a:srgbClr val="595454"/>
                </a:solidFill>
              </a:rPr>
              <a:t> </a:t>
            </a:r>
            <a:r>
              <a:rPr lang="en-US" sz="1200" err="1">
                <a:solidFill>
                  <a:srgbClr val="595454"/>
                </a:solidFill>
              </a:rPr>
              <a:t>elit</a:t>
            </a:r>
            <a:r>
              <a:rPr lang="en-US" sz="1200">
                <a:solidFill>
                  <a:srgbClr val="595454"/>
                </a:solidFill>
              </a:rPr>
              <a:t>, sed do </a:t>
            </a:r>
            <a:r>
              <a:rPr lang="en-US" sz="1200" err="1">
                <a:solidFill>
                  <a:srgbClr val="595454"/>
                </a:solidFill>
              </a:rPr>
              <a:t>eiusmod</a:t>
            </a:r>
            <a:r>
              <a:rPr lang="en-US" sz="1200">
                <a:solidFill>
                  <a:srgbClr val="595454"/>
                </a:solidFill>
              </a:rPr>
              <a:t> </a:t>
            </a:r>
            <a:r>
              <a:rPr lang="en-US" sz="1200" err="1">
                <a:solidFill>
                  <a:srgbClr val="595454"/>
                </a:solidFill>
              </a:rPr>
              <a:t>tempor</a:t>
            </a:r>
            <a:r>
              <a:rPr lang="en-US" sz="1200">
                <a:solidFill>
                  <a:srgbClr val="595454"/>
                </a:solidFill>
              </a:rPr>
              <a:t> </a:t>
            </a:r>
            <a:r>
              <a:rPr lang="en-US" sz="1200" err="1">
                <a:solidFill>
                  <a:srgbClr val="595454"/>
                </a:solidFill>
              </a:rPr>
              <a:t>incididunt</a:t>
            </a:r>
            <a:r>
              <a:rPr lang="en-US" sz="1200">
                <a:solidFill>
                  <a:srgbClr val="595454"/>
                </a:solidFill>
              </a:rPr>
              <a:t> </a:t>
            </a:r>
            <a:r>
              <a:rPr lang="en-US" sz="1200" err="1">
                <a:solidFill>
                  <a:srgbClr val="595454"/>
                </a:solidFill>
              </a:rPr>
              <a:t>ut</a:t>
            </a:r>
            <a:r>
              <a:rPr lang="en-US" sz="1200">
                <a:solidFill>
                  <a:srgbClr val="595454"/>
                </a:solidFill>
              </a:rPr>
              <a:t> labore et dolore magna </a:t>
            </a:r>
            <a:r>
              <a:rPr lang="en-US" sz="1200" err="1">
                <a:solidFill>
                  <a:srgbClr val="595454"/>
                </a:solidFill>
              </a:rPr>
              <a:t>aliqua</a:t>
            </a:r>
            <a:r>
              <a:rPr lang="en-US" sz="1200">
                <a:solidFill>
                  <a:srgbClr val="595454"/>
                </a:solidFill>
              </a:rPr>
              <a:t>. </a:t>
            </a:r>
          </a:p>
          <a:p>
            <a:pPr marL="171442" indent="-171442" defTabSz="914214">
              <a:spcAft>
                <a:spcPts val="300"/>
              </a:spcAft>
              <a:buClr>
                <a:srgbClr val="595454"/>
              </a:buClr>
              <a:buSzPct val="170000"/>
              <a:buFont typeface="Arial" panose="020B0604020202020204" pitchFamily="34" charset="0"/>
              <a:buChar char="•"/>
              <a:defRPr/>
            </a:pPr>
            <a:r>
              <a:rPr lang="en-US" sz="1200">
                <a:solidFill>
                  <a:srgbClr val="595454"/>
                </a:solidFill>
              </a:rPr>
              <a:t>Ut </a:t>
            </a:r>
            <a:r>
              <a:rPr lang="en-US" sz="1200" err="1">
                <a:solidFill>
                  <a:srgbClr val="595454"/>
                </a:solidFill>
              </a:rPr>
              <a:t>enim</a:t>
            </a:r>
            <a:r>
              <a:rPr lang="en-US" sz="1200">
                <a:solidFill>
                  <a:srgbClr val="595454"/>
                </a:solidFill>
              </a:rPr>
              <a:t> ad minim </a:t>
            </a:r>
            <a:r>
              <a:rPr lang="en-US" sz="1200" err="1">
                <a:solidFill>
                  <a:srgbClr val="595454"/>
                </a:solidFill>
              </a:rPr>
              <a:t>veniam</a:t>
            </a:r>
            <a:r>
              <a:rPr lang="en-US" sz="1200">
                <a:solidFill>
                  <a:srgbClr val="595454"/>
                </a:solidFill>
              </a:rPr>
              <a:t>, </a:t>
            </a:r>
            <a:r>
              <a:rPr lang="en-US" sz="1200" err="1">
                <a:solidFill>
                  <a:srgbClr val="595454"/>
                </a:solidFill>
              </a:rPr>
              <a:t>quis</a:t>
            </a:r>
            <a:r>
              <a:rPr lang="en-US" sz="1200">
                <a:solidFill>
                  <a:srgbClr val="595454"/>
                </a:solidFill>
              </a:rPr>
              <a:t> </a:t>
            </a:r>
            <a:r>
              <a:rPr lang="en-US" sz="1200" err="1">
                <a:solidFill>
                  <a:srgbClr val="595454"/>
                </a:solidFill>
              </a:rPr>
              <a:t>nostrud</a:t>
            </a:r>
            <a:r>
              <a:rPr lang="en-US" sz="1200">
                <a:solidFill>
                  <a:srgbClr val="595454"/>
                </a:solidFill>
              </a:rPr>
              <a:t> exercitation </a:t>
            </a:r>
            <a:r>
              <a:rPr lang="en-US" sz="1200" err="1">
                <a:solidFill>
                  <a:srgbClr val="595454"/>
                </a:solidFill>
              </a:rPr>
              <a:t>ullamco</a:t>
            </a:r>
            <a:r>
              <a:rPr lang="en-US" sz="1200">
                <a:solidFill>
                  <a:srgbClr val="595454"/>
                </a:solidFill>
              </a:rPr>
              <a:t> </a:t>
            </a:r>
            <a:r>
              <a:rPr lang="en-US" sz="1200" err="1">
                <a:solidFill>
                  <a:srgbClr val="595454"/>
                </a:solidFill>
              </a:rPr>
              <a:t>laboris</a:t>
            </a:r>
            <a:r>
              <a:rPr lang="en-US" sz="1200">
                <a:solidFill>
                  <a:srgbClr val="595454"/>
                </a:solidFill>
              </a:rPr>
              <a:t> nisi </a:t>
            </a:r>
            <a:r>
              <a:rPr lang="en-US" sz="1200" err="1">
                <a:solidFill>
                  <a:srgbClr val="595454"/>
                </a:solidFill>
              </a:rPr>
              <a:t>ut</a:t>
            </a:r>
            <a:r>
              <a:rPr lang="en-US" sz="1200">
                <a:solidFill>
                  <a:srgbClr val="595454"/>
                </a:solidFill>
              </a:rPr>
              <a:t> </a:t>
            </a:r>
            <a:r>
              <a:rPr lang="en-US" sz="1200" err="1">
                <a:solidFill>
                  <a:srgbClr val="595454"/>
                </a:solidFill>
              </a:rPr>
              <a:t>aliquip</a:t>
            </a:r>
            <a:r>
              <a:rPr lang="en-US" sz="1200">
                <a:solidFill>
                  <a:srgbClr val="595454"/>
                </a:solidFill>
              </a:rPr>
              <a:t> ex </a:t>
            </a:r>
            <a:r>
              <a:rPr lang="en-US" sz="1200" err="1">
                <a:solidFill>
                  <a:srgbClr val="595454"/>
                </a:solidFill>
              </a:rPr>
              <a:t>ea</a:t>
            </a:r>
            <a:r>
              <a:rPr lang="en-US" sz="1200">
                <a:solidFill>
                  <a:srgbClr val="595454"/>
                </a:solidFill>
              </a:rPr>
              <a:t> </a:t>
            </a:r>
            <a:r>
              <a:rPr lang="en-US" sz="1200" err="1">
                <a:solidFill>
                  <a:srgbClr val="595454"/>
                </a:solidFill>
              </a:rPr>
              <a:t>commodo</a:t>
            </a:r>
            <a:r>
              <a:rPr lang="en-US" sz="1200">
                <a:solidFill>
                  <a:srgbClr val="595454"/>
                </a:solidFill>
              </a:rPr>
              <a:t> </a:t>
            </a:r>
            <a:r>
              <a:rPr lang="en-US" sz="1200" err="1">
                <a:solidFill>
                  <a:srgbClr val="595454"/>
                </a:solidFill>
              </a:rPr>
              <a:t>consequat</a:t>
            </a:r>
            <a:r>
              <a:rPr lang="en-US" sz="1200">
                <a:solidFill>
                  <a:srgbClr val="595454"/>
                </a:solidFill>
              </a:rPr>
              <a:t>. </a:t>
            </a:r>
          </a:p>
          <a:p>
            <a:pPr marL="171442" indent="-171442" defTabSz="914214">
              <a:spcAft>
                <a:spcPts val="300"/>
              </a:spcAft>
              <a:buClr>
                <a:srgbClr val="595454"/>
              </a:buClr>
              <a:buSzPct val="170000"/>
              <a:buFont typeface="Arial" panose="020B0604020202020204" pitchFamily="34" charset="0"/>
              <a:buChar char="•"/>
              <a:defRPr/>
            </a:pPr>
            <a:r>
              <a:rPr lang="en-US" sz="1200">
                <a:solidFill>
                  <a:srgbClr val="595454"/>
                </a:solidFill>
              </a:rPr>
              <a:t>Duis </a:t>
            </a:r>
            <a:r>
              <a:rPr lang="en-US" sz="1200" err="1">
                <a:solidFill>
                  <a:srgbClr val="595454"/>
                </a:solidFill>
              </a:rPr>
              <a:t>aute</a:t>
            </a:r>
            <a:r>
              <a:rPr lang="en-US" sz="1200">
                <a:solidFill>
                  <a:srgbClr val="595454"/>
                </a:solidFill>
              </a:rPr>
              <a:t> </a:t>
            </a:r>
            <a:r>
              <a:rPr lang="en-US" sz="1200" err="1">
                <a:solidFill>
                  <a:srgbClr val="595454"/>
                </a:solidFill>
              </a:rPr>
              <a:t>irure</a:t>
            </a:r>
            <a:r>
              <a:rPr lang="en-US" sz="1200">
                <a:solidFill>
                  <a:srgbClr val="595454"/>
                </a:solidFill>
              </a:rPr>
              <a:t> dolor in </a:t>
            </a:r>
            <a:r>
              <a:rPr lang="en-US" sz="1200" err="1">
                <a:solidFill>
                  <a:srgbClr val="595454"/>
                </a:solidFill>
              </a:rPr>
              <a:t>reprehenderit</a:t>
            </a:r>
            <a:r>
              <a:rPr lang="en-US" sz="1200">
                <a:solidFill>
                  <a:srgbClr val="595454"/>
                </a:solidFill>
              </a:rPr>
              <a:t> in </a:t>
            </a:r>
            <a:r>
              <a:rPr lang="en-US" sz="1200" err="1">
                <a:solidFill>
                  <a:srgbClr val="595454"/>
                </a:solidFill>
              </a:rPr>
              <a:t>voluptate</a:t>
            </a:r>
            <a:r>
              <a:rPr lang="en-US" sz="1200">
                <a:solidFill>
                  <a:srgbClr val="595454"/>
                </a:solidFill>
              </a:rPr>
              <a:t> </a:t>
            </a:r>
            <a:r>
              <a:rPr lang="en-US" sz="1200" err="1">
                <a:solidFill>
                  <a:srgbClr val="595454"/>
                </a:solidFill>
              </a:rPr>
              <a:t>velit</a:t>
            </a:r>
            <a:r>
              <a:rPr lang="en-US" sz="1200">
                <a:solidFill>
                  <a:srgbClr val="595454"/>
                </a:solidFill>
              </a:rPr>
              <a:t> </a:t>
            </a:r>
            <a:r>
              <a:rPr lang="en-US" sz="1200" err="1">
                <a:solidFill>
                  <a:srgbClr val="595454"/>
                </a:solidFill>
              </a:rPr>
              <a:t>esse</a:t>
            </a:r>
            <a:r>
              <a:rPr lang="en-US" sz="1200">
                <a:solidFill>
                  <a:srgbClr val="595454"/>
                </a:solidFill>
              </a:rPr>
              <a:t> </a:t>
            </a:r>
            <a:r>
              <a:rPr lang="en-US" sz="1200" err="1">
                <a:solidFill>
                  <a:srgbClr val="595454"/>
                </a:solidFill>
              </a:rPr>
              <a:t>cillum</a:t>
            </a:r>
            <a:r>
              <a:rPr lang="en-US" sz="1200">
                <a:solidFill>
                  <a:srgbClr val="595454"/>
                </a:solidFill>
              </a:rPr>
              <a:t> dolore </a:t>
            </a:r>
            <a:r>
              <a:rPr lang="en-US" sz="1200" err="1">
                <a:solidFill>
                  <a:srgbClr val="595454"/>
                </a:solidFill>
              </a:rPr>
              <a:t>eu</a:t>
            </a:r>
            <a:r>
              <a:rPr lang="en-US" sz="1200">
                <a:solidFill>
                  <a:srgbClr val="595454"/>
                </a:solidFill>
              </a:rPr>
              <a:t> </a:t>
            </a:r>
            <a:r>
              <a:rPr lang="en-US" sz="1200" err="1">
                <a:solidFill>
                  <a:srgbClr val="595454"/>
                </a:solidFill>
              </a:rPr>
              <a:t>fugiat</a:t>
            </a:r>
            <a:r>
              <a:rPr lang="en-US" sz="1200">
                <a:solidFill>
                  <a:srgbClr val="595454"/>
                </a:solidFill>
              </a:rPr>
              <a:t> </a:t>
            </a:r>
            <a:r>
              <a:rPr lang="en-US" sz="1200" err="1">
                <a:solidFill>
                  <a:srgbClr val="595454"/>
                </a:solidFill>
              </a:rPr>
              <a:t>nulla</a:t>
            </a:r>
            <a:r>
              <a:rPr lang="en-US" sz="1200">
                <a:solidFill>
                  <a:srgbClr val="595454"/>
                </a:solidFill>
              </a:rPr>
              <a:t> </a:t>
            </a:r>
            <a:r>
              <a:rPr lang="en-US" sz="1200" err="1">
                <a:solidFill>
                  <a:srgbClr val="595454"/>
                </a:solidFill>
              </a:rPr>
              <a:t>pariatur</a:t>
            </a:r>
            <a:r>
              <a:rPr lang="en-US" sz="1200">
                <a:solidFill>
                  <a:srgbClr val="595454"/>
                </a:solidFill>
              </a:rPr>
              <a:t>. </a:t>
            </a:r>
          </a:p>
        </p:txBody>
      </p:sp>
      <p:sp>
        <p:nvSpPr>
          <p:cNvPr id="22" name="TextBox 21"/>
          <p:cNvSpPr txBox="1"/>
          <p:nvPr/>
        </p:nvSpPr>
        <p:spPr>
          <a:xfrm>
            <a:off x="3785467" y="683899"/>
            <a:ext cx="3338670" cy="446274"/>
          </a:xfrm>
          <a:prstGeom prst="rect">
            <a:avLst/>
          </a:prstGeom>
          <a:solidFill>
            <a:schemeClr val="bg1"/>
          </a:solidFill>
          <a:ln w="6350">
            <a:solidFill>
              <a:schemeClr val="bg1"/>
            </a:solidFill>
          </a:ln>
          <a:effectLst/>
        </p:spPr>
        <p:txBody>
          <a:bodyPr wrap="square" lIns="91439" tIns="45719" rIns="91439" bIns="45719" rtlCol="0" anchor="t">
            <a:spAutoFit/>
          </a:bodyPr>
          <a:lstStyle/>
          <a:p>
            <a:pPr algn="ctr" defTabSz="914332">
              <a:defRPr/>
            </a:pPr>
            <a:r>
              <a:rPr lang="en-US" sz="1200" b="1">
                <a:solidFill>
                  <a:srgbClr val="595454"/>
                </a:solidFill>
                <a:latin typeface="Trebuchet MS"/>
                <a:cs typeface="Arial"/>
              </a:rPr>
              <a:t>LEARNER PARTICIPATION</a:t>
            </a:r>
          </a:p>
          <a:p>
            <a:pPr algn="ctr" defTabSz="914332">
              <a:defRPr/>
            </a:pPr>
            <a:r>
              <a:rPr lang="en-US" sz="1050">
                <a:solidFill>
                  <a:srgbClr val="595454"/>
                </a:solidFill>
                <a:latin typeface="Trebuchet MS"/>
                <a:cs typeface="Arial"/>
              </a:rPr>
              <a:t>(</a:t>
            </a:r>
            <a:r>
              <a:rPr lang="en-US" sz="1050" b="1">
                <a:solidFill>
                  <a:srgbClr val="595454"/>
                </a:solidFill>
                <a:latin typeface="Trebuchet MS"/>
                <a:cs typeface="Arial"/>
              </a:rPr>
              <a:t>Define Other in Notes Section</a:t>
            </a:r>
            <a:r>
              <a:rPr lang="en-US" sz="1050">
                <a:solidFill>
                  <a:srgbClr val="595454"/>
                </a:solidFill>
                <a:latin typeface="Trebuchet MS"/>
                <a:cs typeface="Arial"/>
              </a:rPr>
              <a:t>)</a:t>
            </a:r>
          </a:p>
        </p:txBody>
      </p:sp>
      <p:graphicFrame>
        <p:nvGraphicFramePr>
          <p:cNvPr id="23" name="Table 22"/>
          <p:cNvGraphicFramePr>
            <a:graphicFrameLocks noGrp="1"/>
          </p:cNvGraphicFramePr>
          <p:nvPr/>
        </p:nvGraphicFramePr>
        <p:xfrm>
          <a:off x="3843451" y="1097253"/>
          <a:ext cx="3222702" cy="761695"/>
        </p:xfrm>
        <a:graphic>
          <a:graphicData uri="http://schemas.openxmlformats.org/drawingml/2006/table">
            <a:tbl>
              <a:tblPr firstRow="1" firstCol="1" bandRow="1">
                <a:tableStyleId>{7DF18680-E054-41AD-8BC1-D1AEF772440D}</a:tableStyleId>
              </a:tblPr>
              <a:tblGrid>
                <a:gridCol w="703991">
                  <a:extLst>
                    <a:ext uri="{9D8B030D-6E8A-4147-A177-3AD203B41FA5}">
                      <a16:colId xmlns:a16="http://schemas.microsoft.com/office/drawing/2014/main" val="20000"/>
                    </a:ext>
                  </a:extLst>
                </a:gridCol>
                <a:gridCol w="675444">
                  <a:extLst>
                    <a:ext uri="{9D8B030D-6E8A-4147-A177-3AD203B41FA5}">
                      <a16:colId xmlns:a16="http://schemas.microsoft.com/office/drawing/2014/main" val="20001"/>
                    </a:ext>
                  </a:extLst>
                </a:gridCol>
                <a:gridCol w="661829">
                  <a:extLst>
                    <a:ext uri="{9D8B030D-6E8A-4147-A177-3AD203B41FA5}">
                      <a16:colId xmlns:a16="http://schemas.microsoft.com/office/drawing/2014/main" val="20002"/>
                    </a:ext>
                  </a:extLst>
                </a:gridCol>
                <a:gridCol w="622872">
                  <a:extLst>
                    <a:ext uri="{9D8B030D-6E8A-4147-A177-3AD203B41FA5}">
                      <a16:colId xmlns:a16="http://schemas.microsoft.com/office/drawing/2014/main" val="20003"/>
                    </a:ext>
                  </a:extLst>
                </a:gridCol>
                <a:gridCol w="558566">
                  <a:extLst>
                    <a:ext uri="{9D8B030D-6E8A-4147-A177-3AD203B41FA5}">
                      <a16:colId xmlns:a16="http://schemas.microsoft.com/office/drawing/2014/main" val="1530120671"/>
                    </a:ext>
                  </a:extLst>
                </a:gridCol>
              </a:tblGrid>
              <a:tr h="256322">
                <a:tc gridSpan="5">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200" b="1" i="0" u="none" strike="noStrike">
                          <a:solidFill>
                            <a:srgbClr val="595454"/>
                          </a:solidFill>
                          <a:effectLst/>
                          <a:latin typeface="+mn-lt"/>
                        </a:rPr>
                        <a:t>Total Actual Unique Leaners </a:t>
                      </a:r>
                    </a:p>
                  </a:txBody>
                  <a:tcPr marL="2453" marR="2453" marT="2453"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7E7"/>
                    </a:solid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050" b="1" i="0" u="none" strike="noStrike">
                        <a:solidFill>
                          <a:srgbClr val="595454"/>
                        </a:solidFill>
                        <a:effectLst/>
                        <a:latin typeface="+mn-lt"/>
                      </a:endParaRPr>
                    </a:p>
                  </a:txBody>
                  <a:tcPr marL="2453" marR="2453" marT="2453" marB="0" anchor="ctr">
                    <a:solidFill>
                      <a:schemeClr val="bg1"/>
                    </a:solid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050" b="1" i="0" u="none" strike="noStrike">
                        <a:solidFill>
                          <a:srgbClr val="595454"/>
                        </a:solidFill>
                        <a:effectLst/>
                        <a:latin typeface="+mn-lt"/>
                      </a:endParaRPr>
                    </a:p>
                  </a:txBody>
                  <a:tcPr marL="5443" marR="5443" marT="5443" marB="0" anchor="ctr">
                    <a:solidFill>
                      <a:schemeClr val="bg1"/>
                    </a:solidFill>
                  </a:tcPr>
                </a:tc>
                <a:tc hMerge="1">
                  <a:txBody>
                    <a:bodyPr/>
                    <a:lstStyle/>
                    <a:p>
                      <a:pPr algn="ctr" fontAlgn="b"/>
                      <a:endParaRPr lang="en-US" sz="1050" b="1" i="0" u="none" strike="noStrike">
                        <a:solidFill>
                          <a:srgbClr val="595454"/>
                        </a:solidFill>
                        <a:effectLst/>
                        <a:latin typeface="+mn-lt"/>
                      </a:endParaRPr>
                    </a:p>
                  </a:txBody>
                  <a:tcPr marL="5443" marR="5443" marT="5443" marB="0" anchor="ctr">
                    <a:solidFill>
                      <a:schemeClr val="bg1"/>
                    </a:solidFill>
                  </a:tcPr>
                </a:tc>
                <a:tc hMerge="1">
                  <a:txBody>
                    <a:bodyPr/>
                    <a:lstStyle/>
                    <a:p>
                      <a:pPr algn="ctr" fontAlgn="b"/>
                      <a:endParaRPr lang="en-US" sz="1050" b="1" i="0" u="none" strike="noStrike">
                        <a:solidFill>
                          <a:srgbClr val="595454"/>
                        </a:solidFill>
                        <a:effectLst/>
                        <a:latin typeface="+mn-lt"/>
                      </a:endParaRPr>
                    </a:p>
                  </a:txBody>
                  <a:tcPr marL="5443" marR="5443" marT="5443" marB="0" anchor="ctr">
                    <a:solidFill>
                      <a:schemeClr val="bg1"/>
                    </a:solidFill>
                  </a:tcPr>
                </a:tc>
                <a:extLst>
                  <a:ext uri="{0D108BD9-81ED-4DB2-BD59-A6C34878D82A}">
                    <a16:rowId xmlns:a16="http://schemas.microsoft.com/office/drawing/2014/main" val="2961139081"/>
                  </a:ext>
                </a:extLst>
              </a:tr>
              <a:tr h="256322">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050" u="none" strike="noStrike">
                          <a:solidFill>
                            <a:srgbClr val="595454"/>
                          </a:solidFill>
                          <a:effectLst/>
                        </a:rPr>
                        <a:t>TOTAL</a:t>
                      </a:r>
                      <a:r>
                        <a:rPr lang="en-US" sz="1050" u="none" strike="noStrike" baseline="0">
                          <a:solidFill>
                            <a:srgbClr val="595454"/>
                          </a:solidFill>
                          <a:effectLst/>
                        </a:rPr>
                        <a:t> Learners</a:t>
                      </a:r>
                      <a:endParaRPr lang="en-US" sz="1050" b="1" i="0" u="none" strike="noStrike">
                        <a:solidFill>
                          <a:srgbClr val="595454"/>
                        </a:solidFill>
                        <a:effectLst/>
                        <a:latin typeface="+mn-lt"/>
                      </a:endParaRPr>
                    </a:p>
                  </a:txBody>
                  <a:tcPr marL="2453" marR="2453" marT="2453"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50" b="1" u="none" strike="noStrike">
                          <a:solidFill>
                            <a:srgbClr val="595454"/>
                          </a:solidFill>
                          <a:effectLst/>
                        </a:rPr>
                        <a:t>MD/DO</a:t>
                      </a:r>
                      <a:endParaRPr lang="en-US" sz="1050" b="1" i="0" u="none" strike="noStrike">
                        <a:solidFill>
                          <a:srgbClr val="595454"/>
                        </a:solidFill>
                        <a:effectLst/>
                        <a:latin typeface="+mn-lt"/>
                      </a:endParaRPr>
                    </a:p>
                  </a:txBody>
                  <a:tcPr marL="2453" marR="2453" marT="2453"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50" u="none" strike="noStrike">
                          <a:solidFill>
                            <a:srgbClr val="595454"/>
                          </a:solidFill>
                          <a:effectLst/>
                        </a:rPr>
                        <a:t>RN/NP/PA</a:t>
                      </a:r>
                      <a:endParaRPr lang="en-US" sz="1050" b="1" i="0" u="none" strike="noStrike">
                        <a:solidFill>
                          <a:srgbClr val="595454"/>
                        </a:solidFill>
                        <a:effectLst/>
                        <a:latin typeface="+mn-lt"/>
                      </a:endParaRPr>
                    </a:p>
                  </a:txBody>
                  <a:tcPr marL="5443" marR="5443" marT="5443"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50" b="1" u="none" strike="noStrike">
                          <a:solidFill>
                            <a:srgbClr val="595454"/>
                          </a:solidFill>
                          <a:effectLst/>
                        </a:rPr>
                        <a:t>PharmD</a:t>
                      </a:r>
                      <a:endParaRPr lang="en-US" sz="1050" b="1" i="0" u="none" strike="noStrike">
                        <a:solidFill>
                          <a:srgbClr val="595454"/>
                        </a:solidFill>
                        <a:effectLst/>
                        <a:latin typeface="+mn-lt"/>
                      </a:endParaRPr>
                    </a:p>
                  </a:txBody>
                  <a:tcPr marL="5443" marR="5443" marT="5443"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50" b="1" u="none" strike="noStrike">
                          <a:solidFill>
                            <a:srgbClr val="595454"/>
                          </a:solidFill>
                          <a:effectLst/>
                        </a:rPr>
                        <a:t>Other</a:t>
                      </a:r>
                      <a:endParaRPr lang="en-US" sz="1050" b="1" i="0" u="none" strike="noStrike">
                        <a:solidFill>
                          <a:srgbClr val="595454"/>
                        </a:solidFill>
                        <a:effectLst/>
                        <a:latin typeface="+mn-lt"/>
                      </a:endParaRPr>
                    </a:p>
                  </a:txBody>
                  <a:tcPr marL="5443" marR="5443" marT="5443"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159425">
                <a:tc>
                  <a:txBody>
                    <a:bodyPr/>
                    <a:lstStyle/>
                    <a:p>
                      <a:pPr algn="ctr" rtl="0" fontAlgn="b"/>
                      <a:r>
                        <a:rPr lang="en-US" sz="1200" b="1" u="none" strike="noStrike" kern="1200" err="1">
                          <a:solidFill>
                            <a:srgbClr val="595454"/>
                          </a:solidFill>
                          <a:effectLst/>
                        </a:rPr>
                        <a:t>xxxx</a:t>
                      </a:r>
                      <a:endParaRPr lang="en-US" sz="1200" b="1" i="0" u="none" strike="noStrike" kern="1200">
                        <a:solidFill>
                          <a:srgbClr val="595454"/>
                        </a:solidFill>
                        <a:effectLst/>
                        <a:latin typeface="+mn-lt"/>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7E7"/>
                    </a:solidFill>
                  </a:tcPr>
                </a:tc>
                <a:tc>
                  <a:txBody>
                    <a:bodyPr/>
                    <a:lstStyle/>
                    <a:p>
                      <a:pPr algn="ctr" fontAlgn="b"/>
                      <a:r>
                        <a:rPr lang="en-US" sz="1050" b="1" i="0" u="none" strike="noStrike">
                          <a:solidFill>
                            <a:srgbClr val="595454"/>
                          </a:solidFill>
                          <a:effectLst/>
                          <a:latin typeface="+mn-lt"/>
                        </a:rPr>
                        <a:t>% (n)</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7E7"/>
                    </a:solidFill>
                  </a:tcPr>
                </a:tc>
                <a:tc>
                  <a:txBody>
                    <a:bodyPr/>
                    <a:lstStyle/>
                    <a:p>
                      <a:pPr algn="ctr" fontAlgn="b"/>
                      <a:r>
                        <a:rPr lang="en-US" sz="1050" b="1" i="0" u="none" strike="noStrike">
                          <a:solidFill>
                            <a:srgbClr val="595454"/>
                          </a:solidFill>
                          <a:effectLst/>
                          <a:latin typeface="+mn-lt"/>
                        </a:rPr>
                        <a:t>% (n)</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7E7"/>
                    </a:solidFill>
                  </a:tcPr>
                </a:tc>
                <a:tc>
                  <a:txBody>
                    <a:bodyPr/>
                    <a:lstStyle/>
                    <a:p>
                      <a:pPr algn="ctr" fontAlgn="b"/>
                      <a:r>
                        <a:rPr lang="en-US" sz="1050" b="1" i="0" u="none" strike="noStrike">
                          <a:solidFill>
                            <a:srgbClr val="595454"/>
                          </a:solidFill>
                          <a:effectLst/>
                          <a:latin typeface="+mn-lt"/>
                        </a:rPr>
                        <a:t>% (n)</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7E7"/>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50" b="1" i="0" u="none" strike="noStrike">
                          <a:solidFill>
                            <a:srgbClr val="595454"/>
                          </a:solidFill>
                          <a:effectLst/>
                          <a:latin typeface="+mn-lt"/>
                        </a:rPr>
                        <a:t>% (n)</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7E7"/>
                    </a:solidFill>
                  </a:tcPr>
                </a:tc>
                <a:extLst>
                  <a:ext uri="{0D108BD9-81ED-4DB2-BD59-A6C34878D82A}">
                    <a16:rowId xmlns:a16="http://schemas.microsoft.com/office/drawing/2014/main" val="10001"/>
                  </a:ext>
                </a:extLst>
              </a:tr>
            </a:tbl>
          </a:graphicData>
        </a:graphic>
      </p:graphicFrame>
      <p:sp>
        <p:nvSpPr>
          <p:cNvPr id="36" name="Rectangle 35"/>
          <p:cNvSpPr/>
          <p:nvPr/>
        </p:nvSpPr>
        <p:spPr>
          <a:xfrm>
            <a:off x="331721" y="765703"/>
            <a:ext cx="3200556" cy="2259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1" rIns="91424" bIns="45711" rtlCol="0" anchor="t"/>
          <a:lstStyle/>
          <a:p>
            <a:pPr marL="171450" indent="-171450" defTabSz="914354">
              <a:buClr>
                <a:srgbClr val="595454"/>
              </a:buClr>
              <a:buSzPct val="170000"/>
              <a:buFont typeface="Arial" panose="020B0604020202020204" pitchFamily="34" charset="0"/>
              <a:buChar char="•"/>
              <a:defRPr/>
            </a:pPr>
            <a:r>
              <a:rPr lang="en-US" sz="1200" b="1" dirty="0">
                <a:solidFill>
                  <a:srgbClr val="595454"/>
                </a:solidFill>
                <a:latin typeface="Trebuchet MS"/>
                <a:cs typeface="Arial"/>
              </a:rPr>
              <a:t>Provider and Educational Partners:</a:t>
            </a:r>
          </a:p>
          <a:p>
            <a:pPr marL="171450" indent="-171450" defTabSz="914354">
              <a:buClr>
                <a:srgbClr val="595454"/>
              </a:buClr>
              <a:buSzPct val="170000"/>
              <a:buFont typeface="Arial" panose="020B0604020202020204" pitchFamily="34" charset="0"/>
              <a:buChar char="•"/>
              <a:defRPr/>
            </a:pPr>
            <a:endParaRPr lang="en-US" sz="1200" b="1" dirty="0">
              <a:solidFill>
                <a:srgbClr val="595454"/>
              </a:solidFill>
              <a:latin typeface="Trebuchet MS"/>
              <a:cs typeface="Arial"/>
            </a:endParaRPr>
          </a:p>
          <a:p>
            <a:pPr marL="171450" indent="-171450" defTabSz="914354">
              <a:buClr>
                <a:srgbClr val="595454"/>
              </a:buClr>
              <a:buSzPct val="170000"/>
              <a:buFont typeface="Arial" panose="020B0604020202020204" pitchFamily="34" charset="0"/>
              <a:buChar char="•"/>
              <a:defRPr/>
            </a:pPr>
            <a:r>
              <a:rPr lang="en-US" sz="1200" b="1" dirty="0">
                <a:solidFill>
                  <a:srgbClr val="595454"/>
                </a:solidFill>
                <a:highlight>
                  <a:srgbClr val="FFFF00"/>
                </a:highlight>
                <a:latin typeface="Trebuchet MS"/>
                <a:cs typeface="Arial"/>
              </a:rPr>
              <a:t>Start and End Date(s) for each Modality</a:t>
            </a:r>
          </a:p>
          <a:p>
            <a:pPr marL="628650" lvl="1" indent="-171450" defTabSz="914354">
              <a:buClr>
                <a:srgbClr val="595454"/>
              </a:buClr>
              <a:buSzPct val="170000"/>
              <a:buFont typeface="Arial" panose="020B0604020202020204" pitchFamily="34" charset="0"/>
              <a:buChar char="•"/>
              <a:defRPr/>
            </a:pPr>
            <a:r>
              <a:rPr lang="en-US" sz="1200" dirty="0">
                <a:solidFill>
                  <a:srgbClr val="595454"/>
                </a:solidFill>
                <a:latin typeface="Trebuchet MS"/>
                <a:cs typeface="Arial"/>
              </a:rPr>
              <a:t>Live (If Applicable)</a:t>
            </a:r>
          </a:p>
          <a:p>
            <a:pPr marL="628650" lvl="1" indent="-171450" defTabSz="914354">
              <a:buClr>
                <a:srgbClr val="595454"/>
              </a:buClr>
              <a:buSzPct val="170000"/>
              <a:buFont typeface="Arial" panose="020B0604020202020204" pitchFamily="34" charset="0"/>
              <a:buChar char="•"/>
              <a:defRPr/>
            </a:pPr>
            <a:r>
              <a:rPr lang="en-US" sz="1200" dirty="0">
                <a:solidFill>
                  <a:srgbClr val="595454"/>
                </a:solidFill>
                <a:latin typeface="Trebuchet MS"/>
                <a:cs typeface="Arial"/>
              </a:rPr>
              <a:t>Enduring launch date (If Applicable) </a:t>
            </a:r>
          </a:p>
          <a:p>
            <a:pPr marL="628650" lvl="1" indent="-171450" defTabSz="914354">
              <a:buClr>
                <a:srgbClr val="595454"/>
              </a:buClr>
              <a:buSzPct val="170000"/>
              <a:buFont typeface="Arial" panose="020B0604020202020204" pitchFamily="34" charset="0"/>
              <a:buChar char="•"/>
              <a:defRPr/>
            </a:pPr>
            <a:endParaRPr lang="en-US" sz="1200" b="1" dirty="0">
              <a:solidFill>
                <a:srgbClr val="595454"/>
              </a:solidFill>
              <a:latin typeface="Trebuchet MS"/>
              <a:cs typeface="Arial"/>
            </a:endParaRPr>
          </a:p>
          <a:p>
            <a:pPr marL="227965" indent="-227965" defTabSz="914354">
              <a:buClr>
                <a:srgbClr val="595454"/>
              </a:buClr>
              <a:buSzPct val="170000"/>
              <a:buFont typeface="Arial" panose="020B0604020202020204" pitchFamily="34" charset="0"/>
              <a:buChar char="•"/>
              <a:defRPr/>
            </a:pPr>
            <a:r>
              <a:rPr lang="en-US" sz="1200" b="1" dirty="0">
                <a:solidFill>
                  <a:srgbClr val="595454"/>
                </a:solidFill>
                <a:latin typeface="Trebuchet MS"/>
                <a:cs typeface="Arial"/>
              </a:rPr>
              <a:t>Activity URL:</a:t>
            </a:r>
            <a:endParaRPr lang="en-US" sz="1200" b="1" dirty="0">
              <a:solidFill>
                <a:srgbClr val="595454"/>
              </a:solidFill>
              <a:latin typeface="Trebuchet MS"/>
              <a:cs typeface="Arial" pitchFamily="34" charset="0"/>
            </a:endParaRPr>
          </a:p>
          <a:p>
            <a:pPr marL="227965" indent="-227965" defTabSz="914354">
              <a:buClr>
                <a:srgbClr val="595454"/>
              </a:buClr>
              <a:buSzPct val="170000"/>
              <a:buFont typeface="Arial" panose="020B0604020202020204" pitchFamily="34" charset="0"/>
              <a:buChar char="•"/>
              <a:defRPr/>
            </a:pPr>
            <a:endParaRPr lang="en-US" sz="1200" b="1" dirty="0">
              <a:solidFill>
                <a:srgbClr val="595454"/>
              </a:solidFill>
              <a:latin typeface="Trebuchet MS"/>
              <a:cs typeface="Arial" pitchFamily="34" charset="0"/>
            </a:endParaRPr>
          </a:p>
          <a:p>
            <a:pPr marL="227965" indent="-227965" defTabSz="914354">
              <a:buClr>
                <a:srgbClr val="595454"/>
              </a:buClr>
              <a:buSzPct val="170000"/>
              <a:buFont typeface="Arial" panose="020B0604020202020204" pitchFamily="34" charset="0"/>
              <a:buChar char="•"/>
              <a:defRPr/>
            </a:pPr>
            <a:r>
              <a:rPr lang="en-US" sz="1200" b="1" dirty="0">
                <a:solidFill>
                  <a:srgbClr val="595454"/>
                </a:solidFill>
                <a:latin typeface="Trebuchet MS"/>
                <a:cs typeface="Arial"/>
              </a:rPr>
              <a:t>Total Cost of Activity:</a:t>
            </a:r>
          </a:p>
          <a:p>
            <a:pPr marL="227965" indent="-227965" defTabSz="914354">
              <a:buClr>
                <a:srgbClr val="595454"/>
              </a:buClr>
              <a:buSzPct val="170000"/>
              <a:buFont typeface="Arial" panose="020B0604020202020204" pitchFamily="34" charset="0"/>
              <a:buChar char="•"/>
              <a:defRPr/>
            </a:pPr>
            <a:endParaRPr lang="en-US" sz="1200" b="1" dirty="0">
              <a:solidFill>
                <a:srgbClr val="595454"/>
              </a:solidFill>
              <a:latin typeface="Trebuchet MS"/>
              <a:cs typeface="Arial"/>
            </a:endParaRPr>
          </a:p>
          <a:p>
            <a:pPr marL="227965" indent="-227965" defTabSz="914354">
              <a:buClr>
                <a:srgbClr val="595454"/>
              </a:buClr>
              <a:buSzPct val="170000"/>
              <a:buFont typeface="Arial" panose="020B0604020202020204" pitchFamily="34" charset="0"/>
              <a:buChar char="•"/>
              <a:defRPr/>
            </a:pPr>
            <a:r>
              <a:rPr lang="en-US" sz="1200" b="1" dirty="0">
                <a:solidFill>
                  <a:srgbClr val="595454"/>
                </a:solidFill>
                <a:latin typeface="Trebuchet MS"/>
                <a:cs typeface="Arial"/>
              </a:rPr>
              <a:t>BMS Support:</a:t>
            </a:r>
          </a:p>
        </p:txBody>
      </p:sp>
      <p:graphicFrame>
        <p:nvGraphicFramePr>
          <p:cNvPr id="2" name="Table 1">
            <a:extLst>
              <a:ext uri="{FF2B5EF4-FFF2-40B4-BE49-F238E27FC236}">
                <a16:creationId xmlns:a16="http://schemas.microsoft.com/office/drawing/2014/main" id="{434BF70D-5AB0-4ED5-B627-EED32E103043}"/>
              </a:ext>
            </a:extLst>
          </p:cNvPr>
          <p:cNvGraphicFramePr>
            <a:graphicFrameLocks noGrp="1"/>
          </p:cNvGraphicFramePr>
          <p:nvPr/>
        </p:nvGraphicFramePr>
        <p:xfrm>
          <a:off x="5192318" y="4567879"/>
          <a:ext cx="222630" cy="320040"/>
        </p:xfrm>
        <a:graphic>
          <a:graphicData uri="http://schemas.openxmlformats.org/drawingml/2006/table">
            <a:tbl>
              <a:tblPr/>
              <a:tblGrid>
                <a:gridCol w="222630">
                  <a:extLst>
                    <a:ext uri="{9D8B030D-6E8A-4147-A177-3AD203B41FA5}">
                      <a16:colId xmlns:a16="http://schemas.microsoft.com/office/drawing/2014/main" val="2196619479"/>
                    </a:ext>
                  </a:extLst>
                </a:gridCol>
              </a:tblGrid>
              <a:tr h="320040">
                <a:tc>
                  <a:txBody>
                    <a:bodyPr/>
                    <a:lstStyle/>
                    <a:p>
                      <a:endParaRPr lang="en-US" sz="1500"/>
                    </a:p>
                  </a:txBody>
                  <a:tcPr>
                    <a:lnL>
                      <a:noFill/>
                    </a:lnL>
                    <a:lnR>
                      <a:noFill/>
                    </a:lnR>
                    <a:lnT>
                      <a:noFill/>
                    </a:lnT>
                    <a:lnB>
                      <a:noFill/>
                    </a:lnB>
                  </a:tcPr>
                </a:tc>
                <a:extLst>
                  <a:ext uri="{0D108BD9-81ED-4DB2-BD59-A6C34878D82A}">
                    <a16:rowId xmlns:a16="http://schemas.microsoft.com/office/drawing/2014/main" val="1052108621"/>
                  </a:ext>
                </a:extLst>
              </a:tr>
            </a:tbl>
          </a:graphicData>
        </a:graphic>
      </p:graphicFrame>
      <p:graphicFrame>
        <p:nvGraphicFramePr>
          <p:cNvPr id="31" name="Table 30">
            <a:extLst>
              <a:ext uri="{FF2B5EF4-FFF2-40B4-BE49-F238E27FC236}">
                <a16:creationId xmlns:a16="http://schemas.microsoft.com/office/drawing/2014/main" id="{D6AB239C-511E-4C9C-A994-BCE77C42FAB1}"/>
              </a:ext>
            </a:extLst>
          </p:cNvPr>
          <p:cNvGraphicFramePr>
            <a:graphicFrameLocks noGrp="1"/>
          </p:cNvGraphicFramePr>
          <p:nvPr/>
        </p:nvGraphicFramePr>
        <p:xfrm>
          <a:off x="3843451" y="2087787"/>
          <a:ext cx="3208274" cy="936995"/>
        </p:xfrm>
        <a:graphic>
          <a:graphicData uri="http://schemas.openxmlformats.org/drawingml/2006/table">
            <a:tbl>
              <a:tblPr firstRow="1" firstCol="1" bandRow="1">
                <a:tableStyleId>{7DF18680-E054-41AD-8BC1-D1AEF772440D}</a:tableStyleId>
              </a:tblPr>
              <a:tblGrid>
                <a:gridCol w="687130">
                  <a:extLst>
                    <a:ext uri="{9D8B030D-6E8A-4147-A177-3AD203B41FA5}">
                      <a16:colId xmlns:a16="http://schemas.microsoft.com/office/drawing/2014/main" val="20000"/>
                    </a:ext>
                  </a:extLst>
                </a:gridCol>
                <a:gridCol w="659266">
                  <a:extLst>
                    <a:ext uri="{9D8B030D-6E8A-4147-A177-3AD203B41FA5}">
                      <a16:colId xmlns:a16="http://schemas.microsoft.com/office/drawing/2014/main" val="20001"/>
                    </a:ext>
                  </a:extLst>
                </a:gridCol>
                <a:gridCol w="645976">
                  <a:extLst>
                    <a:ext uri="{9D8B030D-6E8A-4147-A177-3AD203B41FA5}">
                      <a16:colId xmlns:a16="http://schemas.microsoft.com/office/drawing/2014/main" val="20002"/>
                    </a:ext>
                  </a:extLst>
                </a:gridCol>
                <a:gridCol w="607951">
                  <a:extLst>
                    <a:ext uri="{9D8B030D-6E8A-4147-A177-3AD203B41FA5}">
                      <a16:colId xmlns:a16="http://schemas.microsoft.com/office/drawing/2014/main" val="20003"/>
                    </a:ext>
                  </a:extLst>
                </a:gridCol>
                <a:gridCol w="607951">
                  <a:extLst>
                    <a:ext uri="{9D8B030D-6E8A-4147-A177-3AD203B41FA5}">
                      <a16:colId xmlns:a16="http://schemas.microsoft.com/office/drawing/2014/main" val="625480504"/>
                    </a:ext>
                  </a:extLst>
                </a:gridCol>
              </a:tblGrid>
              <a:tr h="271602">
                <a:tc gridSpan="5">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200" b="1" i="0" u="none" strike="noStrike">
                          <a:solidFill>
                            <a:srgbClr val="595454"/>
                          </a:solidFill>
                          <a:effectLst/>
                          <a:latin typeface="+mj-lt"/>
                        </a:rPr>
                        <a:t>Breakdown of Physician Learners</a:t>
                      </a:r>
                    </a:p>
                  </a:txBody>
                  <a:tcPr marL="2453" marR="2453" marT="2453" marB="0" anchor="ctr">
                    <a:solidFill>
                      <a:srgbClr val="EEE7E7"/>
                    </a:solid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050" b="1" i="0" u="none" strike="noStrike">
                        <a:solidFill>
                          <a:srgbClr val="595454"/>
                        </a:solidFill>
                        <a:effectLst/>
                        <a:latin typeface="+mn-lt"/>
                      </a:endParaRPr>
                    </a:p>
                  </a:txBody>
                  <a:tcPr marL="2453" marR="2453" marT="2453" marB="0" anchor="ctr">
                    <a:solidFill>
                      <a:srgbClr val="EEE7E7"/>
                    </a:solid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050" b="1" i="0" u="none" strike="noStrike">
                        <a:solidFill>
                          <a:srgbClr val="595454"/>
                        </a:solidFill>
                        <a:effectLst/>
                        <a:latin typeface="+mn-lt"/>
                      </a:endParaRPr>
                    </a:p>
                  </a:txBody>
                  <a:tcPr marL="5443" marR="5443" marT="5443" marB="0" anchor="ctr">
                    <a:solidFill>
                      <a:srgbClr val="EEE7E7"/>
                    </a:solidFill>
                  </a:tcPr>
                </a:tc>
                <a:tc hMerge="1">
                  <a:txBody>
                    <a:bodyPr/>
                    <a:lstStyle/>
                    <a:p>
                      <a:pPr algn="ctr" fontAlgn="b"/>
                      <a:endParaRPr lang="en-US" sz="1050" b="1" i="0" u="none" strike="noStrike">
                        <a:solidFill>
                          <a:srgbClr val="595454"/>
                        </a:solidFill>
                        <a:effectLst/>
                        <a:latin typeface="+mn-lt"/>
                      </a:endParaRPr>
                    </a:p>
                  </a:txBody>
                  <a:tcPr marL="5443" marR="5443" marT="5443" marB="0" anchor="ctr">
                    <a:solidFill>
                      <a:srgbClr val="EEE7E7"/>
                    </a:solidFill>
                  </a:tcPr>
                </a:tc>
                <a:tc hMerge="1">
                  <a:txBody>
                    <a:bodyPr/>
                    <a:lstStyle/>
                    <a:p>
                      <a:pPr algn="ctr" fontAlgn="b"/>
                      <a:endParaRPr lang="en-US" sz="1050" b="1" i="0" u="none" strike="noStrike">
                        <a:solidFill>
                          <a:srgbClr val="595454"/>
                        </a:solidFill>
                        <a:effectLst/>
                        <a:latin typeface="+mn-lt"/>
                      </a:endParaRPr>
                    </a:p>
                  </a:txBody>
                  <a:tcPr marL="5443" marR="5443" marT="5443" marB="0" anchor="ctr">
                    <a:solidFill>
                      <a:srgbClr val="EEE7E7"/>
                    </a:solidFill>
                  </a:tcPr>
                </a:tc>
                <a:extLst>
                  <a:ext uri="{0D108BD9-81ED-4DB2-BD59-A6C34878D82A}">
                    <a16:rowId xmlns:a16="http://schemas.microsoft.com/office/drawing/2014/main" val="3784878096"/>
                  </a:ext>
                </a:extLst>
              </a:tr>
              <a:tr h="271602">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050" u="none" strike="noStrike">
                          <a:solidFill>
                            <a:srgbClr val="595454"/>
                          </a:solidFill>
                          <a:effectLst/>
                          <a:latin typeface="+mj-lt"/>
                        </a:rPr>
                        <a:t>TOTAL </a:t>
                      </a:r>
                      <a:r>
                        <a:rPr lang="en-US" sz="1050" b="1" u="none" strike="noStrike" kern="1200">
                          <a:solidFill>
                            <a:srgbClr val="595454"/>
                          </a:solidFill>
                          <a:effectLst/>
                          <a:latin typeface="+mj-lt"/>
                        </a:rPr>
                        <a:t>Physician</a:t>
                      </a:r>
                      <a:r>
                        <a:rPr lang="en-US" sz="1050" u="none" strike="noStrike" baseline="0">
                          <a:solidFill>
                            <a:srgbClr val="595454"/>
                          </a:solidFill>
                          <a:effectLst/>
                          <a:latin typeface="+mj-lt"/>
                        </a:rPr>
                        <a:t> Learners</a:t>
                      </a:r>
                      <a:endParaRPr lang="en-US" sz="1050" b="1" i="0" u="none" strike="noStrike">
                        <a:solidFill>
                          <a:srgbClr val="595454"/>
                        </a:solidFill>
                        <a:effectLst/>
                        <a:latin typeface="+mj-lt"/>
                      </a:endParaRPr>
                    </a:p>
                  </a:txBody>
                  <a:tcPr marL="2453" marR="2453" marT="2453" marB="0" anchor="ctr">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50" b="1" i="0" u="none" strike="noStrike">
                          <a:solidFill>
                            <a:srgbClr val="595454"/>
                          </a:solidFill>
                          <a:effectLst/>
                          <a:latin typeface="+mn-lt"/>
                        </a:rPr>
                        <a:t>Specialist</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050" b="1" i="0" u="none" strike="noStrike">
                          <a:solidFill>
                            <a:srgbClr val="595454"/>
                          </a:solidFill>
                          <a:effectLst/>
                          <a:latin typeface="+mn-lt"/>
                        </a:rPr>
                        <a:t>1</a:t>
                      </a:r>
                    </a:p>
                  </a:txBody>
                  <a:tcPr marL="2453" marR="2453" marT="2453" marB="0" anchor="ctr">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50" b="1" i="0" u="none" strike="noStrike">
                          <a:solidFill>
                            <a:srgbClr val="595454"/>
                          </a:solidFill>
                          <a:effectLst/>
                          <a:latin typeface="+mn-lt"/>
                        </a:rPr>
                        <a:t>Specialist</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050" b="1" i="0" u="none" strike="noStrike">
                          <a:solidFill>
                            <a:srgbClr val="595454"/>
                          </a:solidFill>
                          <a:effectLst/>
                          <a:latin typeface="+mn-lt"/>
                        </a:rPr>
                        <a:t>2</a:t>
                      </a:r>
                      <a:r>
                        <a:rPr lang="en-US" sz="1050" u="none" strike="noStrike">
                          <a:solidFill>
                            <a:srgbClr val="595454"/>
                          </a:solidFill>
                          <a:effectLst/>
                          <a:latin typeface="+mn-lt"/>
                        </a:rPr>
                        <a:t> </a:t>
                      </a:r>
                      <a:endParaRPr lang="en-US" sz="1050" b="1" i="0" u="none" strike="noStrike">
                        <a:solidFill>
                          <a:srgbClr val="595454"/>
                        </a:solidFill>
                        <a:effectLst/>
                        <a:latin typeface="+mn-lt"/>
                      </a:endParaRPr>
                    </a:p>
                  </a:txBody>
                  <a:tcPr marL="5443" marR="5443" marT="5443" marB="0" anchor="ctr">
                    <a:solidFill>
                      <a:schemeClr val="bg1"/>
                    </a:solidFill>
                  </a:tcPr>
                </a:tc>
                <a:tc>
                  <a:txBody>
                    <a:bodyPr/>
                    <a:lstStyle/>
                    <a:p>
                      <a:pPr algn="ctr" fontAlgn="b"/>
                      <a:r>
                        <a:rPr lang="en-US" sz="1050" b="1" i="0" u="none" strike="noStrike">
                          <a:solidFill>
                            <a:srgbClr val="595454"/>
                          </a:solidFill>
                          <a:effectLst/>
                          <a:latin typeface="+mn-lt"/>
                        </a:rPr>
                        <a:t>Specialist</a:t>
                      </a:r>
                      <a:endParaRPr lang="en-US" sz="1050" b="1" i="0" u="none" strike="noStrike" baseline="0">
                        <a:solidFill>
                          <a:srgbClr val="595454"/>
                        </a:solidFill>
                        <a:effectLst/>
                        <a:latin typeface="+mn-lt"/>
                      </a:endParaRPr>
                    </a:p>
                    <a:p>
                      <a:pPr algn="ctr" fontAlgn="b"/>
                      <a:r>
                        <a:rPr lang="en-US" sz="1050" b="1" i="0" u="none" strike="noStrike" baseline="0">
                          <a:solidFill>
                            <a:srgbClr val="595454"/>
                          </a:solidFill>
                          <a:effectLst/>
                          <a:latin typeface="+mn-lt"/>
                        </a:rPr>
                        <a:t>3</a:t>
                      </a:r>
                      <a:endParaRPr lang="en-US" sz="1050" b="1" i="0" u="none" strike="noStrike">
                        <a:solidFill>
                          <a:srgbClr val="595454"/>
                        </a:solidFill>
                        <a:effectLst/>
                        <a:latin typeface="+mn-lt"/>
                      </a:endParaRPr>
                    </a:p>
                  </a:txBody>
                  <a:tcPr marL="5443" marR="5443" marT="5443" marB="0" anchor="ctr">
                    <a:solidFill>
                      <a:schemeClr val="bg1"/>
                    </a:solidFill>
                  </a:tcPr>
                </a:tc>
                <a:tc>
                  <a:txBody>
                    <a:bodyPr/>
                    <a:lstStyle/>
                    <a:p>
                      <a:pPr algn="ctr" fontAlgn="b"/>
                      <a:r>
                        <a:rPr lang="en-US" sz="1050" b="1" i="0" u="none" strike="noStrike">
                          <a:solidFill>
                            <a:srgbClr val="595454"/>
                          </a:solidFill>
                          <a:effectLst/>
                          <a:latin typeface="+mn-lt"/>
                        </a:rPr>
                        <a:t>Other</a:t>
                      </a:r>
                    </a:p>
                  </a:txBody>
                  <a:tcPr marL="5443" marR="5443" marT="5443" marB="0" anchor="ctr">
                    <a:solidFill>
                      <a:schemeClr val="bg1"/>
                    </a:solidFill>
                  </a:tcPr>
                </a:tc>
                <a:extLst>
                  <a:ext uri="{0D108BD9-81ED-4DB2-BD59-A6C34878D82A}">
                    <a16:rowId xmlns:a16="http://schemas.microsoft.com/office/drawing/2014/main" val="10000"/>
                  </a:ext>
                </a:extLst>
              </a:tr>
              <a:tr h="102941">
                <a:tc>
                  <a:txBody>
                    <a:bodyPr/>
                    <a:lstStyle/>
                    <a:p>
                      <a:pPr algn="ctr" rtl="0" fontAlgn="b"/>
                      <a:r>
                        <a:rPr lang="en-US" sz="1200" b="1" u="none" strike="noStrike" kern="1200" err="1">
                          <a:solidFill>
                            <a:srgbClr val="595454"/>
                          </a:solidFill>
                          <a:effectLst/>
                        </a:rPr>
                        <a:t>xxxx</a:t>
                      </a:r>
                      <a:endParaRPr lang="en-US" sz="1200" b="1" i="0" u="none" strike="noStrike" kern="1200">
                        <a:solidFill>
                          <a:srgbClr val="595454"/>
                        </a:solidFill>
                        <a:effectLst/>
                        <a:latin typeface="+mn-lt"/>
                        <a:ea typeface="+mn-ea"/>
                        <a:cs typeface="+mn-cs"/>
                      </a:endParaRPr>
                    </a:p>
                  </a:txBody>
                  <a:tcPr marL="0" marR="0" marT="0" marB="0" anchor="ctr">
                    <a:solidFill>
                      <a:srgbClr val="EEE7E7"/>
                    </a:solidFill>
                  </a:tcPr>
                </a:tc>
                <a:tc>
                  <a:txBody>
                    <a:bodyPr/>
                    <a:lstStyle/>
                    <a:p>
                      <a:pPr algn="ctr" fontAlgn="b"/>
                      <a:r>
                        <a:rPr lang="en-US" sz="1050" b="1" i="0" u="none" strike="noStrike">
                          <a:solidFill>
                            <a:srgbClr val="595454"/>
                          </a:solidFill>
                          <a:effectLst/>
                          <a:latin typeface="+mn-lt"/>
                        </a:rPr>
                        <a:t>% (n)</a:t>
                      </a:r>
                    </a:p>
                  </a:txBody>
                  <a:tcPr marL="0" marR="0" marT="0" marB="0" anchor="ctr">
                    <a:solidFill>
                      <a:srgbClr val="EEE7E7"/>
                    </a:solidFill>
                  </a:tcPr>
                </a:tc>
                <a:tc>
                  <a:txBody>
                    <a:bodyPr/>
                    <a:lstStyle/>
                    <a:p>
                      <a:pPr algn="ctr" fontAlgn="b"/>
                      <a:r>
                        <a:rPr lang="en-US" sz="1050" b="1" i="0" u="none" strike="noStrike">
                          <a:solidFill>
                            <a:srgbClr val="595454"/>
                          </a:solidFill>
                          <a:effectLst/>
                          <a:latin typeface="+mn-lt"/>
                        </a:rPr>
                        <a:t>% (n)</a:t>
                      </a:r>
                    </a:p>
                  </a:txBody>
                  <a:tcPr marL="0" marR="0" marT="0" marB="0" anchor="ctr">
                    <a:solidFill>
                      <a:srgbClr val="EEE7E7"/>
                    </a:solidFill>
                  </a:tcPr>
                </a:tc>
                <a:tc>
                  <a:txBody>
                    <a:bodyPr/>
                    <a:lstStyle/>
                    <a:p>
                      <a:pPr algn="ctr" fontAlgn="b"/>
                      <a:r>
                        <a:rPr lang="en-US" sz="1050" b="1" i="0" u="none" strike="noStrike">
                          <a:solidFill>
                            <a:srgbClr val="595454"/>
                          </a:solidFill>
                          <a:effectLst/>
                          <a:latin typeface="+mn-lt"/>
                        </a:rPr>
                        <a:t>% (n)</a:t>
                      </a:r>
                    </a:p>
                  </a:txBody>
                  <a:tcPr marL="0" marR="0" marT="0" marB="0" anchor="ctr">
                    <a:solidFill>
                      <a:srgbClr val="EEE7E7"/>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50" b="1" i="0" u="none" strike="noStrike">
                          <a:solidFill>
                            <a:srgbClr val="595454"/>
                          </a:solidFill>
                          <a:effectLst/>
                          <a:latin typeface="+mn-lt"/>
                        </a:rPr>
                        <a:t>% (n)</a:t>
                      </a:r>
                    </a:p>
                  </a:txBody>
                  <a:tcPr marL="0" marR="0" marT="0" marB="0" anchor="ctr">
                    <a:solidFill>
                      <a:srgbClr val="EEE7E7"/>
                    </a:solidFill>
                  </a:tcPr>
                </a:tc>
                <a:extLst>
                  <a:ext uri="{0D108BD9-81ED-4DB2-BD59-A6C34878D82A}">
                    <a16:rowId xmlns:a16="http://schemas.microsoft.com/office/drawing/2014/main" val="10001"/>
                  </a:ext>
                </a:extLst>
              </a:tr>
            </a:tbl>
          </a:graphicData>
        </a:graphic>
      </p:graphicFrame>
      <p:graphicFrame>
        <p:nvGraphicFramePr>
          <p:cNvPr id="25" name="Content Placeholder 4">
            <a:extLst>
              <a:ext uri="{FF2B5EF4-FFF2-40B4-BE49-F238E27FC236}">
                <a16:creationId xmlns:a16="http://schemas.microsoft.com/office/drawing/2014/main" id="{036B4CD9-4D2D-459B-B55E-328C4DA1F936}"/>
              </a:ext>
            </a:extLst>
          </p:cNvPr>
          <p:cNvGraphicFramePr>
            <a:graphicFrameLocks noGrp="1"/>
          </p:cNvGraphicFramePr>
          <p:nvPr>
            <p:ph idx="1"/>
          </p:nvPr>
        </p:nvGraphicFramePr>
        <p:xfrm>
          <a:off x="7351870" y="2676076"/>
          <a:ext cx="4600683" cy="2993451"/>
        </p:xfrm>
        <a:graphic>
          <a:graphicData uri="http://schemas.openxmlformats.org/drawingml/2006/chart">
            <c:chart xmlns:c="http://schemas.openxmlformats.org/drawingml/2006/chart" xmlns:r="http://schemas.openxmlformats.org/officeDocument/2006/relationships" r:id="rId3"/>
          </a:graphicData>
        </a:graphic>
      </p:graphicFrame>
      <p:sp>
        <p:nvSpPr>
          <p:cNvPr id="27" name="TextBox 26">
            <a:extLst>
              <a:ext uri="{FF2B5EF4-FFF2-40B4-BE49-F238E27FC236}">
                <a16:creationId xmlns:a16="http://schemas.microsoft.com/office/drawing/2014/main" id="{55220522-359F-4DDE-A125-6F9F9700F694}"/>
              </a:ext>
            </a:extLst>
          </p:cNvPr>
          <p:cNvSpPr txBox="1"/>
          <p:nvPr/>
        </p:nvSpPr>
        <p:spPr>
          <a:xfrm>
            <a:off x="7536345" y="2430885"/>
            <a:ext cx="4416208" cy="430887"/>
          </a:xfrm>
          <a:prstGeom prst="rect">
            <a:avLst/>
          </a:prstGeom>
          <a:noFill/>
        </p:spPr>
        <p:txBody>
          <a:bodyPr wrap="square" lIns="0" tIns="0" rIns="0" bIns="0" rtlCol="0">
            <a:noAutofit/>
          </a:bodyPr>
          <a:lstStyle/>
          <a:p>
            <a:pPr>
              <a:lnSpc>
                <a:spcPct val="100000"/>
              </a:lnSpc>
              <a:spcBef>
                <a:spcPts val="1200"/>
              </a:spcBef>
              <a:buSzPct val="100000"/>
            </a:pPr>
            <a:r>
              <a:rPr lang="en-US" sz="1200" b="1" dirty="0">
                <a:solidFill>
                  <a:srgbClr val="595454"/>
                </a:solidFill>
                <a:latin typeface="+mj-lt"/>
              </a:rPr>
              <a:t>Learners Gains and Remaining Gaps Across Learning Objectives </a:t>
            </a:r>
          </a:p>
        </p:txBody>
      </p:sp>
      <p:graphicFrame>
        <p:nvGraphicFramePr>
          <p:cNvPr id="28" name="Table 27">
            <a:extLst>
              <a:ext uri="{FF2B5EF4-FFF2-40B4-BE49-F238E27FC236}">
                <a16:creationId xmlns:a16="http://schemas.microsoft.com/office/drawing/2014/main" id="{199A7056-04C6-41CD-A2F0-43A0349622DC}"/>
              </a:ext>
            </a:extLst>
          </p:cNvPr>
          <p:cNvGraphicFramePr>
            <a:graphicFrameLocks noGrp="1"/>
          </p:cNvGraphicFramePr>
          <p:nvPr/>
        </p:nvGraphicFramePr>
        <p:xfrm>
          <a:off x="5091449" y="4916111"/>
          <a:ext cx="216747" cy="320040"/>
        </p:xfrm>
        <a:graphic>
          <a:graphicData uri="http://schemas.openxmlformats.org/drawingml/2006/table">
            <a:tbl>
              <a:tblPr/>
              <a:tblGrid>
                <a:gridCol w="216747">
                  <a:extLst>
                    <a:ext uri="{9D8B030D-6E8A-4147-A177-3AD203B41FA5}">
                      <a16:colId xmlns:a16="http://schemas.microsoft.com/office/drawing/2014/main" val="2196619479"/>
                    </a:ext>
                  </a:extLst>
                </a:gridCol>
              </a:tblGrid>
              <a:tr h="320040">
                <a:tc>
                  <a:txBody>
                    <a:bodyPr/>
                    <a:lstStyle/>
                    <a:p>
                      <a:endParaRPr lang="en-US" sz="1500"/>
                    </a:p>
                  </a:txBody>
                  <a:tcPr>
                    <a:lnL>
                      <a:noFill/>
                    </a:lnL>
                    <a:lnR>
                      <a:noFill/>
                    </a:lnR>
                    <a:lnT>
                      <a:noFill/>
                    </a:lnT>
                    <a:lnB>
                      <a:noFill/>
                    </a:lnB>
                  </a:tcPr>
                </a:tc>
                <a:extLst>
                  <a:ext uri="{0D108BD9-81ED-4DB2-BD59-A6C34878D82A}">
                    <a16:rowId xmlns:a16="http://schemas.microsoft.com/office/drawing/2014/main" val="1052108621"/>
                  </a:ext>
                </a:extLst>
              </a:tr>
            </a:tbl>
          </a:graphicData>
        </a:graphic>
      </p:graphicFrame>
      <p:graphicFrame>
        <p:nvGraphicFramePr>
          <p:cNvPr id="29" name="Table 28">
            <a:extLst>
              <a:ext uri="{FF2B5EF4-FFF2-40B4-BE49-F238E27FC236}">
                <a16:creationId xmlns:a16="http://schemas.microsoft.com/office/drawing/2014/main" id="{3C4C21FF-D4A4-4385-8B46-BBD4C54AF0FF}"/>
              </a:ext>
            </a:extLst>
          </p:cNvPr>
          <p:cNvGraphicFramePr>
            <a:graphicFrameLocks noGrp="1"/>
          </p:cNvGraphicFramePr>
          <p:nvPr/>
        </p:nvGraphicFramePr>
        <p:xfrm>
          <a:off x="4431617" y="4251994"/>
          <a:ext cx="2096690" cy="1245293"/>
        </p:xfrm>
        <a:graphic>
          <a:graphicData uri="http://schemas.openxmlformats.org/drawingml/2006/table">
            <a:tbl>
              <a:tblPr firstRow="1" firstCol="1" bandRow="1">
                <a:tableStyleId>{5A111915-BE36-4E01-A7E5-04B1672EAD32}</a:tableStyleId>
              </a:tblPr>
              <a:tblGrid>
                <a:gridCol w="763570">
                  <a:extLst>
                    <a:ext uri="{9D8B030D-6E8A-4147-A177-3AD203B41FA5}">
                      <a16:colId xmlns:a16="http://schemas.microsoft.com/office/drawing/2014/main" val="2733033175"/>
                    </a:ext>
                  </a:extLst>
                </a:gridCol>
                <a:gridCol w="666560">
                  <a:extLst>
                    <a:ext uri="{9D8B030D-6E8A-4147-A177-3AD203B41FA5}">
                      <a16:colId xmlns:a16="http://schemas.microsoft.com/office/drawing/2014/main" val="3239581324"/>
                    </a:ext>
                  </a:extLst>
                </a:gridCol>
                <a:gridCol w="666560">
                  <a:extLst>
                    <a:ext uri="{9D8B030D-6E8A-4147-A177-3AD203B41FA5}">
                      <a16:colId xmlns:a16="http://schemas.microsoft.com/office/drawing/2014/main" val="3138339434"/>
                    </a:ext>
                  </a:extLst>
                </a:gridCol>
              </a:tblGrid>
              <a:tr h="221968">
                <a:tc gridSpan="3">
                  <a:txBody>
                    <a:bodyPr/>
                    <a:lstStyle/>
                    <a:p>
                      <a:pPr algn="ctr" rtl="0" fontAlgn="ctr"/>
                      <a:r>
                        <a:rPr lang="en-US" sz="1200" b="1" u="none" strike="noStrike" kern="1200">
                          <a:solidFill>
                            <a:srgbClr val="595454"/>
                          </a:solidFill>
                          <a:effectLst/>
                          <a:latin typeface="+mj-lt"/>
                          <a:ea typeface="+mn-ea"/>
                          <a:cs typeface="+mn-cs"/>
                        </a:rPr>
                        <a:t>Country Breakdown</a:t>
                      </a:r>
                    </a:p>
                  </a:txBody>
                  <a:tcPr marL="12700" marR="12700" marT="12700"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sq" cmpd="sng" algn="ctr">
                      <a:noFill/>
                      <a:prstDash val="solid"/>
                    </a:lnB>
                    <a:lnTlToBr w="12700" cmpd="sng">
                      <a:noFill/>
                      <a:prstDash val="solid"/>
                    </a:lnTlToBr>
                    <a:lnBlToTr w="12700" cmpd="sng">
                      <a:noFill/>
                      <a:prstDash val="solid"/>
                    </a:lnBlToTr>
                    <a:solidFill>
                      <a:srgbClr val="EEE7E7"/>
                    </a:solidFill>
                  </a:tcPr>
                </a:tc>
                <a:tc hMerge="1">
                  <a:txBody>
                    <a:bodyPr/>
                    <a:lstStyle/>
                    <a:p>
                      <a:pPr algn="ctr" rtl="0" fontAlgn="ctr"/>
                      <a:endParaRPr lang="en-US" sz="1050" b="1" i="0" u="none" strike="noStrike">
                        <a:solidFill>
                          <a:srgbClr val="595454"/>
                        </a:solidFill>
                        <a:effectLst/>
                        <a:latin typeface="+mj-lt"/>
                      </a:endParaRPr>
                    </a:p>
                  </a:txBody>
                  <a:tcPr marL="12700" marR="12700" marT="12700" marB="0" anchor="ctr">
                    <a:lnL>
                      <a:noFill/>
                    </a:lnL>
                    <a:lnR>
                      <a:noFill/>
                    </a:lnR>
                    <a:lnT w="12700" cap="flat" cmpd="sng" algn="ctr">
                      <a:noFill/>
                      <a:prstDash val="solid"/>
                      <a:round/>
                      <a:headEnd type="none" w="med" len="med"/>
                      <a:tailEnd type="none" w="med" len="med"/>
                    </a:lnT>
                    <a:lnB w="12700" cap="sq" cmpd="sng" algn="ctr">
                      <a:noFill/>
                      <a:prstDash val="solid"/>
                    </a:lnB>
                    <a:lnTlToBr w="12700" cmpd="sng">
                      <a:noFill/>
                      <a:prstDash val="solid"/>
                    </a:lnTlToBr>
                    <a:lnBlToTr w="12700" cmpd="sng">
                      <a:noFill/>
                      <a:prstDash val="solid"/>
                    </a:lnBlToTr>
                    <a:solidFill>
                      <a:srgbClr val="EEE7E7"/>
                    </a:solidFill>
                  </a:tcPr>
                </a:tc>
                <a:tc hMerge="1">
                  <a:txBody>
                    <a:bodyPr/>
                    <a:lstStyle/>
                    <a:p>
                      <a:pPr algn="ctr" rtl="0" fontAlgn="ctr"/>
                      <a:endParaRPr lang="en-US" sz="1050" b="1" i="0" u="none" strike="noStrike">
                        <a:solidFill>
                          <a:srgbClr val="595454"/>
                        </a:solidFill>
                        <a:effectLst/>
                        <a:latin typeface="+mj-lt"/>
                      </a:endParaRPr>
                    </a:p>
                  </a:txBody>
                  <a:tcPr marL="12700" marR="12700" marT="1270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sq" cmpd="sng" algn="ctr">
                      <a:noFill/>
                      <a:prstDash val="solid"/>
                    </a:lnB>
                    <a:lnTlToBr w="12700" cmpd="sng">
                      <a:noFill/>
                      <a:prstDash val="solid"/>
                    </a:lnTlToBr>
                    <a:lnBlToTr w="12700" cmpd="sng">
                      <a:noFill/>
                      <a:prstDash val="solid"/>
                    </a:lnBlToTr>
                    <a:solidFill>
                      <a:srgbClr val="EEE7E7"/>
                    </a:solidFill>
                  </a:tcPr>
                </a:tc>
                <a:extLst>
                  <a:ext uri="{0D108BD9-81ED-4DB2-BD59-A6C34878D82A}">
                    <a16:rowId xmlns:a16="http://schemas.microsoft.com/office/drawing/2014/main" val="1333703535"/>
                  </a:ext>
                </a:extLst>
              </a:tr>
              <a:tr h="204665">
                <a:tc>
                  <a:txBody>
                    <a:bodyPr/>
                    <a:lstStyle/>
                    <a:p>
                      <a:pPr algn="ctr" rtl="0" fontAlgn="ctr"/>
                      <a:r>
                        <a:rPr lang="en-US" sz="1050" b="1" u="none" strike="noStrike" kern="1200">
                          <a:solidFill>
                            <a:srgbClr val="595454"/>
                          </a:solidFill>
                          <a:effectLst/>
                          <a:latin typeface="+mj-lt"/>
                          <a:ea typeface="+mn-ea"/>
                          <a:cs typeface="+mn-cs"/>
                        </a:rPr>
                        <a:t>Country</a:t>
                      </a:r>
                    </a:p>
                  </a:txBody>
                  <a:tcPr marL="12700" marR="12700" marT="12700"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sq" cmpd="sng" algn="ctr">
                      <a:noFill/>
                      <a:prstDash val="solid"/>
                    </a:lnB>
                    <a:lnTlToBr w="12700" cmpd="sng">
                      <a:noFill/>
                      <a:prstDash val="solid"/>
                    </a:lnTlToBr>
                    <a:lnBlToTr w="12700" cmpd="sng">
                      <a:noFill/>
                      <a:prstDash val="solid"/>
                    </a:lnBlToTr>
                    <a:solidFill>
                      <a:schemeClr val="bg1"/>
                    </a:solidFill>
                  </a:tcPr>
                </a:tc>
                <a:tc>
                  <a:txBody>
                    <a:bodyPr/>
                    <a:lstStyle/>
                    <a:p>
                      <a:pPr algn="ctr" rtl="0" fontAlgn="ctr"/>
                      <a:r>
                        <a:rPr lang="en-US" sz="1050" b="1" u="none" strike="noStrike">
                          <a:solidFill>
                            <a:srgbClr val="595454"/>
                          </a:solidFill>
                          <a:effectLst/>
                          <a:latin typeface="+mj-lt"/>
                        </a:rPr>
                        <a:t>%</a:t>
                      </a:r>
                      <a:endParaRPr lang="en-US" sz="1050" b="1" i="0" u="none" strike="noStrike">
                        <a:solidFill>
                          <a:srgbClr val="595454"/>
                        </a:solidFill>
                        <a:effectLst/>
                        <a:latin typeface="+mj-lt"/>
                      </a:endParaRPr>
                    </a:p>
                  </a:txBody>
                  <a:tcPr marL="12700" marR="12700" marT="12700" marB="0" anchor="ctr">
                    <a:lnL>
                      <a:noFill/>
                    </a:lnL>
                    <a:lnR>
                      <a:noFill/>
                    </a:lnR>
                    <a:lnT w="12700" cap="flat" cmpd="sng" algn="ctr">
                      <a:noFill/>
                      <a:prstDash val="solid"/>
                      <a:round/>
                      <a:headEnd type="none" w="med" len="med"/>
                      <a:tailEnd type="none" w="med" len="med"/>
                    </a:lnT>
                    <a:lnB w="12700" cap="sq" cmpd="sng" algn="ctr">
                      <a:noFill/>
                      <a:prstDash val="solid"/>
                    </a:lnB>
                    <a:lnTlToBr w="12700" cmpd="sng">
                      <a:noFill/>
                      <a:prstDash val="solid"/>
                    </a:lnTlToBr>
                    <a:lnBlToTr w="12700" cmpd="sng">
                      <a:noFill/>
                      <a:prstDash val="solid"/>
                    </a:lnBlToTr>
                    <a:solidFill>
                      <a:schemeClr val="bg1"/>
                    </a:solidFill>
                  </a:tcPr>
                </a:tc>
                <a:tc>
                  <a:txBody>
                    <a:bodyPr/>
                    <a:lstStyle/>
                    <a:p>
                      <a:pPr algn="ctr" rtl="0" fontAlgn="ctr"/>
                      <a:r>
                        <a:rPr lang="en-US" sz="1050" b="1" u="none" strike="noStrike">
                          <a:solidFill>
                            <a:srgbClr val="595454"/>
                          </a:solidFill>
                          <a:effectLst/>
                          <a:latin typeface="+mj-lt"/>
                        </a:rPr>
                        <a:t>N</a:t>
                      </a:r>
                      <a:endParaRPr lang="en-US" sz="1050" b="1" i="0" u="none" strike="noStrike">
                        <a:solidFill>
                          <a:srgbClr val="595454"/>
                        </a:solidFill>
                        <a:effectLst/>
                        <a:latin typeface="+mj-lt"/>
                      </a:endParaRPr>
                    </a:p>
                  </a:txBody>
                  <a:tcPr marL="12700" marR="12700" marT="1270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sq" cmpd="sng" algn="ctr">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10797237"/>
                  </a:ext>
                </a:extLst>
              </a:tr>
              <a:tr h="204665">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050" b="1" u="none" strike="noStrike" kern="1200">
                          <a:solidFill>
                            <a:schemeClr val="tx1"/>
                          </a:solidFill>
                          <a:effectLst/>
                          <a:latin typeface="+mj-lt"/>
                        </a:rPr>
                        <a:t>USA</a:t>
                      </a:r>
                      <a:endParaRPr lang="en-US" sz="1050" b="1" u="none" strike="noStrike" kern="1200">
                        <a:solidFill>
                          <a:schemeClr val="tx1"/>
                        </a:solidFill>
                        <a:effectLst/>
                        <a:latin typeface="+mj-lt"/>
                        <a:ea typeface="+mn-ea"/>
                        <a:cs typeface="+mn-cs"/>
                      </a:endParaRPr>
                    </a:p>
                  </a:txBody>
                  <a:tcPr marL="12700" marR="12700" marT="12700" marB="0" anchor="ctr">
                    <a:lnL w="12700" cap="flat" cmpd="sng" algn="ctr">
                      <a:noFill/>
                      <a:prstDash val="solid"/>
                      <a:round/>
                      <a:headEnd type="none" w="med" len="med"/>
                      <a:tailEnd type="none" w="med" len="med"/>
                    </a:lnL>
                    <a:lnR>
                      <a:noFill/>
                    </a:lnR>
                    <a:lnT w="12700" cap="sq" cmpd="sng" algn="ctr">
                      <a:noFill/>
                      <a:prstDash val="solid"/>
                    </a:lnT>
                    <a:lnB w="12700" cap="sq" cmpd="sng" algn="ctr">
                      <a:noFill/>
                      <a:prstDash val="solid"/>
                    </a:lnB>
                    <a:lnTlToBr w="12700" cmpd="sng">
                      <a:noFill/>
                      <a:prstDash val="solid"/>
                    </a:lnTlToBr>
                    <a:lnBlToTr w="12700" cmpd="sng">
                      <a:noFill/>
                      <a:prstDash val="solid"/>
                    </a:lnBlToTr>
                    <a:solidFill>
                      <a:srgbClr val="EEE7E7"/>
                    </a:solidFill>
                  </a:tcPr>
                </a:tc>
                <a:tc>
                  <a:txBody>
                    <a:bodyPr/>
                    <a:lstStyle/>
                    <a:p>
                      <a:pPr algn="ctr" fontAlgn="b"/>
                      <a:r>
                        <a:rPr lang="en-US" sz="1050" b="0" i="0" u="none" strike="noStrike">
                          <a:solidFill>
                            <a:srgbClr val="595454"/>
                          </a:solidFill>
                          <a:effectLst/>
                          <a:latin typeface="+mj-lt"/>
                          <a:cs typeface="Arial" panose="020B0604020202020204" pitchFamily="34" charset="0"/>
                        </a:rPr>
                        <a:t>x%</a:t>
                      </a:r>
                    </a:p>
                  </a:txBody>
                  <a:tcPr marL="12700" marR="12700" marT="12700" marB="0" anchor="b">
                    <a:lnL>
                      <a:noFill/>
                    </a:lnL>
                    <a:lnR>
                      <a:noFill/>
                    </a:lnR>
                    <a:lnT w="12700" cap="sq" cmpd="sng" algn="ctr">
                      <a:noFill/>
                      <a:prstDash val="solid"/>
                    </a:lnT>
                    <a:lnB w="12700" cap="sq" cmpd="sng" algn="ctr">
                      <a:noFill/>
                      <a:prstDash val="solid"/>
                    </a:lnB>
                    <a:lnTlToBr w="12700" cmpd="sng">
                      <a:noFill/>
                      <a:prstDash val="solid"/>
                    </a:lnTlToBr>
                    <a:lnBlToTr w="12700" cmpd="sng">
                      <a:noFill/>
                      <a:prstDash val="solid"/>
                    </a:lnBlToTr>
                    <a:solidFill>
                      <a:srgbClr val="EEE7E7"/>
                    </a:solidFill>
                  </a:tcPr>
                </a:tc>
                <a:tc>
                  <a:txBody>
                    <a:bodyPr/>
                    <a:lstStyle/>
                    <a:p>
                      <a:pPr algn="ctr" fontAlgn="b"/>
                      <a:r>
                        <a:rPr lang="en-US" sz="1050" b="0" i="0" u="none" strike="noStrike">
                          <a:solidFill>
                            <a:srgbClr val="595454"/>
                          </a:solidFill>
                          <a:effectLst/>
                          <a:latin typeface="+mj-lt"/>
                          <a:cs typeface="Arial" panose="020B0604020202020204" pitchFamily="34" charset="0"/>
                        </a:rPr>
                        <a:t>X</a:t>
                      </a:r>
                    </a:p>
                  </a:txBody>
                  <a:tcPr marL="12700" marR="12700" marT="12700" marB="0" anchor="ctr">
                    <a:lnL>
                      <a:noFill/>
                    </a:lnL>
                    <a:lnR w="12700" cap="flat" cmpd="sng" algn="ctr">
                      <a:noFill/>
                      <a:prstDash val="solid"/>
                      <a:round/>
                      <a:headEnd type="none" w="med" len="med"/>
                      <a:tailEnd type="none" w="med" len="med"/>
                    </a:lnR>
                    <a:lnT w="12700" cap="sq" cmpd="sng" algn="ctr">
                      <a:noFill/>
                      <a:prstDash val="solid"/>
                    </a:lnT>
                    <a:lnB w="12700" cap="sq" cmpd="sng" algn="ctr">
                      <a:noFill/>
                      <a:prstDash val="solid"/>
                    </a:lnB>
                    <a:lnTlToBr w="12700" cmpd="sng">
                      <a:noFill/>
                      <a:prstDash val="solid"/>
                    </a:lnTlToBr>
                    <a:lnBlToTr w="12700" cmpd="sng">
                      <a:noFill/>
                      <a:prstDash val="solid"/>
                    </a:lnBlToTr>
                    <a:solidFill>
                      <a:srgbClr val="EEE7E7"/>
                    </a:solidFill>
                  </a:tcPr>
                </a:tc>
                <a:extLst>
                  <a:ext uri="{0D108BD9-81ED-4DB2-BD59-A6C34878D82A}">
                    <a16:rowId xmlns:a16="http://schemas.microsoft.com/office/drawing/2014/main" val="443405772"/>
                  </a:ext>
                </a:extLst>
              </a:tr>
              <a:tr h="204665">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050" b="1" u="none" strike="noStrike" kern="1200">
                          <a:solidFill>
                            <a:schemeClr val="tx1"/>
                          </a:solidFill>
                          <a:effectLst/>
                          <a:latin typeface="+mj-lt"/>
                        </a:rPr>
                        <a:t>Canada</a:t>
                      </a:r>
                      <a:endParaRPr lang="en-US" sz="1050" b="1" u="none" strike="noStrike" kern="1200">
                        <a:solidFill>
                          <a:schemeClr val="tx1"/>
                        </a:solidFill>
                        <a:effectLst/>
                        <a:latin typeface="+mj-lt"/>
                        <a:ea typeface="+mn-ea"/>
                        <a:cs typeface="+mn-cs"/>
                      </a:endParaRPr>
                    </a:p>
                  </a:txBody>
                  <a:tcPr marL="12700" marR="12700" marT="12700" marB="0" anchor="ctr">
                    <a:lnL w="12700" cap="flat" cmpd="sng" algn="ctr">
                      <a:noFill/>
                      <a:prstDash val="solid"/>
                      <a:round/>
                      <a:headEnd type="none" w="med" len="med"/>
                      <a:tailEnd type="none" w="med" len="med"/>
                    </a:lnL>
                    <a:lnR>
                      <a:noFill/>
                    </a:lnR>
                    <a:lnT w="12700" cap="sq" cmpd="sng" algn="ctr">
                      <a:noFill/>
                      <a:prstDash val="solid"/>
                    </a:lnT>
                    <a:lnB w="12700" cap="sq" cmpd="sng" algn="ctr">
                      <a:noFill/>
                      <a:prstDash val="solid"/>
                    </a:lnB>
                    <a:lnTlToBr w="12700" cmpd="sng">
                      <a:noFill/>
                      <a:prstDash val="solid"/>
                    </a:lnTlToBr>
                    <a:lnBlToTr w="12700" cmpd="sng">
                      <a:noFill/>
                      <a:prstDash val="solid"/>
                    </a:lnBlToTr>
                    <a:solidFill>
                      <a:schemeClr val="bg1"/>
                    </a:solidFill>
                  </a:tcPr>
                </a:tc>
                <a:tc>
                  <a:txBody>
                    <a:bodyPr/>
                    <a:lstStyle/>
                    <a:p>
                      <a:pPr algn="ctr" fontAlgn="b"/>
                      <a:r>
                        <a:rPr lang="en-US" sz="1050" b="0" i="0" u="none" strike="noStrike">
                          <a:solidFill>
                            <a:srgbClr val="595454"/>
                          </a:solidFill>
                          <a:effectLst/>
                          <a:latin typeface="+mj-lt"/>
                          <a:cs typeface="Arial" panose="020B0604020202020204" pitchFamily="34" charset="0"/>
                        </a:rPr>
                        <a:t>x%</a:t>
                      </a:r>
                    </a:p>
                  </a:txBody>
                  <a:tcPr marL="12700" marR="12700" marT="12700" marB="0" anchor="b">
                    <a:lnL>
                      <a:noFill/>
                    </a:lnL>
                    <a:lnR>
                      <a:noFill/>
                    </a:lnR>
                    <a:lnT w="12700" cap="sq" cmpd="sng" algn="ctr">
                      <a:noFill/>
                      <a:prstDash val="solid"/>
                    </a:lnT>
                    <a:lnB w="12700" cap="sq" cmpd="sng" algn="ctr">
                      <a:noFill/>
                      <a:prstDash val="solid"/>
                    </a:lnB>
                    <a:lnTlToBr w="12700" cmpd="sng">
                      <a:noFill/>
                      <a:prstDash val="solid"/>
                    </a:lnTlToBr>
                    <a:lnBlToTr w="12700" cmpd="sng">
                      <a:noFill/>
                      <a:prstDash val="solid"/>
                    </a:lnBlToTr>
                    <a:solidFill>
                      <a:schemeClr val="bg1"/>
                    </a:solidFill>
                  </a:tcPr>
                </a:tc>
                <a:tc>
                  <a:txBody>
                    <a:bodyPr/>
                    <a:lstStyle/>
                    <a:p>
                      <a:pPr algn="ctr" fontAlgn="b"/>
                      <a:r>
                        <a:rPr lang="en-US" sz="1050" b="0" i="0" u="none" strike="noStrike">
                          <a:solidFill>
                            <a:srgbClr val="595454"/>
                          </a:solidFill>
                          <a:effectLst/>
                          <a:latin typeface="+mj-lt"/>
                          <a:cs typeface="Arial" panose="020B0604020202020204" pitchFamily="34" charset="0"/>
                        </a:rPr>
                        <a:t>X</a:t>
                      </a:r>
                    </a:p>
                  </a:txBody>
                  <a:tcPr marL="12700" marR="12700" marT="12700" marB="0" anchor="ctr">
                    <a:lnL>
                      <a:noFill/>
                    </a:lnL>
                    <a:lnR w="12700" cap="flat" cmpd="sng" algn="ctr">
                      <a:noFill/>
                      <a:prstDash val="solid"/>
                      <a:round/>
                      <a:headEnd type="none" w="med" len="med"/>
                      <a:tailEnd type="none" w="med" len="med"/>
                    </a:lnR>
                    <a:lnT w="12700" cap="sq" cmpd="sng" algn="ctr">
                      <a:noFill/>
                      <a:prstDash val="solid"/>
                    </a:lnT>
                    <a:lnB w="12700" cap="sq" cmpd="sng" algn="ctr">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27296468"/>
                  </a:ext>
                </a:extLst>
              </a:tr>
              <a:tr h="204665">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050" b="1" u="none" strike="noStrike" kern="1200">
                          <a:solidFill>
                            <a:schemeClr val="tx1"/>
                          </a:solidFill>
                          <a:effectLst/>
                          <a:latin typeface="+mj-lt"/>
                        </a:rPr>
                        <a:t>Europe</a:t>
                      </a:r>
                      <a:endParaRPr lang="en-US" sz="1050" b="1" u="none" strike="noStrike" kern="1200">
                        <a:solidFill>
                          <a:schemeClr val="tx1"/>
                        </a:solidFill>
                        <a:effectLst/>
                        <a:latin typeface="+mj-lt"/>
                        <a:ea typeface="+mn-ea"/>
                        <a:cs typeface="+mn-cs"/>
                      </a:endParaRPr>
                    </a:p>
                  </a:txBody>
                  <a:tcPr marL="12700" marR="12700" marT="12700" marB="0" anchor="ctr">
                    <a:lnL w="12700" cap="flat" cmpd="sng" algn="ctr">
                      <a:noFill/>
                      <a:prstDash val="solid"/>
                      <a:round/>
                      <a:headEnd type="none" w="med" len="med"/>
                      <a:tailEnd type="none" w="med" len="med"/>
                    </a:lnL>
                    <a:lnR>
                      <a:noFill/>
                    </a:lnR>
                    <a:lnT w="12700" cap="sq" cmpd="sng" algn="ctr">
                      <a:noFill/>
                      <a:prstDash val="solid"/>
                    </a:lnT>
                    <a:lnB w="12700" cap="sq" cmpd="sng" algn="ctr">
                      <a:noFill/>
                      <a:prstDash val="solid"/>
                    </a:lnB>
                    <a:lnTlToBr w="12700" cmpd="sng">
                      <a:noFill/>
                      <a:prstDash val="solid"/>
                    </a:lnTlToBr>
                    <a:lnBlToTr w="12700" cmpd="sng">
                      <a:noFill/>
                      <a:prstDash val="solid"/>
                    </a:lnBlToTr>
                    <a:solidFill>
                      <a:srgbClr val="EEE7E7"/>
                    </a:solidFill>
                  </a:tcPr>
                </a:tc>
                <a:tc>
                  <a:txBody>
                    <a:bodyPr/>
                    <a:lstStyle/>
                    <a:p>
                      <a:pPr algn="ctr" fontAlgn="b"/>
                      <a:r>
                        <a:rPr lang="en-US" sz="1050" b="0" i="0" u="none" strike="noStrike">
                          <a:solidFill>
                            <a:srgbClr val="595454"/>
                          </a:solidFill>
                          <a:effectLst/>
                          <a:latin typeface="+mj-lt"/>
                          <a:cs typeface="Arial" panose="020B0604020202020204" pitchFamily="34" charset="0"/>
                        </a:rPr>
                        <a:t>x%</a:t>
                      </a:r>
                    </a:p>
                  </a:txBody>
                  <a:tcPr marL="12700" marR="12700" marT="12700" marB="0" anchor="b">
                    <a:lnL>
                      <a:noFill/>
                    </a:lnL>
                    <a:lnR>
                      <a:noFill/>
                    </a:lnR>
                    <a:lnT w="12700" cap="sq" cmpd="sng" algn="ctr">
                      <a:noFill/>
                      <a:prstDash val="solid"/>
                    </a:lnT>
                    <a:lnB w="12700" cap="sq" cmpd="sng" algn="ctr">
                      <a:noFill/>
                      <a:prstDash val="solid"/>
                    </a:lnB>
                    <a:lnTlToBr w="12700" cmpd="sng">
                      <a:noFill/>
                      <a:prstDash val="solid"/>
                    </a:lnTlToBr>
                    <a:lnBlToTr w="12700" cmpd="sng">
                      <a:noFill/>
                      <a:prstDash val="solid"/>
                    </a:lnBlToTr>
                    <a:solidFill>
                      <a:srgbClr val="EEE7E7"/>
                    </a:solidFill>
                  </a:tcPr>
                </a:tc>
                <a:tc>
                  <a:txBody>
                    <a:bodyPr/>
                    <a:lstStyle/>
                    <a:p>
                      <a:pPr algn="ctr" fontAlgn="b"/>
                      <a:r>
                        <a:rPr lang="en-US" sz="1050" b="0" i="0" u="none" strike="noStrike">
                          <a:solidFill>
                            <a:srgbClr val="595454"/>
                          </a:solidFill>
                          <a:effectLst/>
                          <a:latin typeface="+mj-lt"/>
                          <a:cs typeface="Arial" panose="020B0604020202020204" pitchFamily="34" charset="0"/>
                        </a:rPr>
                        <a:t>X</a:t>
                      </a:r>
                    </a:p>
                  </a:txBody>
                  <a:tcPr marL="12700" marR="12700" marT="12700" marB="0" anchor="ctr">
                    <a:lnL>
                      <a:noFill/>
                    </a:lnL>
                    <a:lnR w="12700" cap="flat" cmpd="sng" algn="ctr">
                      <a:noFill/>
                      <a:prstDash val="solid"/>
                      <a:round/>
                      <a:headEnd type="none" w="med" len="med"/>
                      <a:tailEnd type="none" w="med" len="med"/>
                    </a:lnR>
                    <a:lnT w="12700" cap="sq" cmpd="sng" algn="ctr">
                      <a:noFill/>
                      <a:prstDash val="solid"/>
                    </a:lnT>
                    <a:lnB w="12700" cap="sq" cmpd="sng" algn="ctr">
                      <a:noFill/>
                      <a:prstDash val="solid"/>
                    </a:lnB>
                    <a:lnTlToBr w="12700" cmpd="sng">
                      <a:noFill/>
                      <a:prstDash val="solid"/>
                    </a:lnTlToBr>
                    <a:lnBlToTr w="12700" cmpd="sng">
                      <a:noFill/>
                      <a:prstDash val="solid"/>
                    </a:lnBlToTr>
                    <a:solidFill>
                      <a:srgbClr val="EEE7E7"/>
                    </a:solidFill>
                  </a:tcPr>
                </a:tc>
                <a:extLst>
                  <a:ext uri="{0D108BD9-81ED-4DB2-BD59-A6C34878D82A}">
                    <a16:rowId xmlns:a16="http://schemas.microsoft.com/office/drawing/2014/main" val="1058071008"/>
                  </a:ext>
                </a:extLst>
              </a:tr>
              <a:tr h="204665">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050" b="1" u="none" strike="noStrike" kern="1200">
                          <a:solidFill>
                            <a:schemeClr val="tx1"/>
                          </a:solidFill>
                          <a:effectLst/>
                          <a:latin typeface="+mj-lt"/>
                        </a:rPr>
                        <a:t>RoW</a:t>
                      </a:r>
                      <a:endParaRPr lang="en-US" sz="1050" b="1" u="none" strike="noStrike" kern="1200">
                        <a:solidFill>
                          <a:schemeClr val="tx1"/>
                        </a:solidFill>
                        <a:effectLst/>
                        <a:latin typeface="+mj-lt"/>
                        <a:ea typeface="+mn-ea"/>
                        <a:cs typeface="+mn-cs"/>
                      </a:endParaRPr>
                    </a:p>
                  </a:txBody>
                  <a:tcPr marL="12700" marR="12700" marT="12700" marB="0" anchor="ctr">
                    <a:lnL w="12700" cap="flat" cmpd="sng" algn="ctr">
                      <a:noFill/>
                      <a:prstDash val="solid"/>
                      <a:round/>
                      <a:headEnd type="none" w="med" len="med"/>
                      <a:tailEnd type="none" w="med" len="med"/>
                    </a:lnL>
                    <a:lnR>
                      <a:noFill/>
                    </a:lnR>
                    <a:lnT w="12700" cap="sq"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50" b="0" i="0" u="none" strike="noStrike">
                          <a:solidFill>
                            <a:srgbClr val="595454"/>
                          </a:solidFill>
                          <a:effectLst/>
                          <a:latin typeface="+mj-lt"/>
                          <a:cs typeface="Arial" panose="020B0604020202020204" pitchFamily="34" charset="0"/>
                        </a:rPr>
                        <a:t>x%</a:t>
                      </a:r>
                    </a:p>
                  </a:txBody>
                  <a:tcPr marL="12700" marR="12700" marT="12700" marB="0" anchor="b">
                    <a:lnL>
                      <a:noFill/>
                    </a:lnL>
                    <a:lnR>
                      <a:noFill/>
                    </a:lnR>
                    <a:lnT w="12700" cap="sq"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50" b="0" i="0" u="none" strike="noStrike">
                          <a:solidFill>
                            <a:srgbClr val="595454"/>
                          </a:solidFill>
                          <a:effectLst/>
                          <a:latin typeface="+mj-lt"/>
                          <a:cs typeface="Arial" panose="020B0604020202020204" pitchFamily="34" charset="0"/>
                        </a:rPr>
                        <a:t>X</a:t>
                      </a:r>
                    </a:p>
                  </a:txBody>
                  <a:tcPr marL="12700" marR="12700" marT="12700" marB="0" anchor="ctr">
                    <a:lnL>
                      <a:noFill/>
                    </a:lnL>
                    <a:lnR w="12700" cap="flat" cmpd="sng" algn="ctr">
                      <a:noFill/>
                      <a:prstDash val="solid"/>
                      <a:round/>
                      <a:headEnd type="none" w="med" len="med"/>
                      <a:tailEnd type="none" w="med" len="med"/>
                    </a:lnR>
                    <a:lnT w="12700" cap="sq"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13486790"/>
                  </a:ext>
                </a:extLst>
              </a:tr>
            </a:tbl>
          </a:graphicData>
        </a:graphic>
      </p:graphicFrame>
      <p:graphicFrame>
        <p:nvGraphicFramePr>
          <p:cNvPr id="30" name="Table 29">
            <a:extLst>
              <a:ext uri="{FF2B5EF4-FFF2-40B4-BE49-F238E27FC236}">
                <a16:creationId xmlns:a16="http://schemas.microsoft.com/office/drawing/2014/main" id="{19BB6968-B2CA-406C-B1B2-8716D6852191}"/>
              </a:ext>
            </a:extLst>
          </p:cNvPr>
          <p:cNvGraphicFramePr>
            <a:graphicFrameLocks noGrp="1"/>
          </p:cNvGraphicFramePr>
          <p:nvPr/>
        </p:nvGraphicFramePr>
        <p:xfrm>
          <a:off x="4236114" y="3254830"/>
          <a:ext cx="2487697" cy="767116"/>
        </p:xfrm>
        <a:graphic>
          <a:graphicData uri="http://schemas.openxmlformats.org/drawingml/2006/table">
            <a:tbl>
              <a:tblPr firstRow="1" firstCol="1" bandRow="1">
                <a:tableStyleId>{7DF18680-E054-41AD-8BC1-D1AEF772440D}</a:tableStyleId>
              </a:tblPr>
              <a:tblGrid>
                <a:gridCol w="1269589">
                  <a:extLst>
                    <a:ext uri="{9D8B030D-6E8A-4147-A177-3AD203B41FA5}">
                      <a16:colId xmlns:a16="http://schemas.microsoft.com/office/drawing/2014/main" val="20000"/>
                    </a:ext>
                  </a:extLst>
                </a:gridCol>
                <a:gridCol w="1218108">
                  <a:extLst>
                    <a:ext uri="{9D8B030D-6E8A-4147-A177-3AD203B41FA5}">
                      <a16:colId xmlns:a16="http://schemas.microsoft.com/office/drawing/2014/main" val="20001"/>
                    </a:ext>
                  </a:extLst>
                </a:gridCol>
              </a:tblGrid>
              <a:tr h="171787">
                <a:tc gridSpan="2">
                  <a:txBody>
                    <a:bodyPr/>
                    <a:lstStyle/>
                    <a:p>
                      <a:pPr algn="ctr" fontAlgn="b"/>
                      <a:r>
                        <a:rPr lang="en-US" sz="1200" b="1" i="0" u="none" strike="noStrike" kern="1200">
                          <a:solidFill>
                            <a:srgbClr val="595454"/>
                          </a:solidFill>
                          <a:effectLst/>
                          <a:latin typeface="+mj-lt"/>
                          <a:ea typeface="+mn-ea"/>
                          <a:cs typeface="+mn-cs"/>
                        </a:rPr>
                        <a:t>Academic vs Community</a:t>
                      </a:r>
                    </a:p>
                  </a:txBody>
                  <a:tcPr marL="7257" marR="7257" marT="7257" marB="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EEE7E7"/>
                    </a:solidFill>
                  </a:tcPr>
                </a:tc>
                <a:tc hMerge="1">
                  <a:txBody>
                    <a:bodyPr/>
                    <a:lstStyle/>
                    <a:p>
                      <a:pPr algn="ctr" fontAlgn="b"/>
                      <a:endParaRPr lang="en-US" sz="1050" b="1" i="0" u="none" strike="noStrike">
                        <a:solidFill>
                          <a:srgbClr val="595454"/>
                        </a:solidFill>
                        <a:effectLst/>
                        <a:latin typeface="+mj-lt"/>
                      </a:endParaRPr>
                    </a:p>
                  </a:txBody>
                  <a:tcPr marL="7257" marR="7257" marT="7257"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EEE7E7"/>
                    </a:solidFill>
                  </a:tcPr>
                </a:tc>
                <a:extLst>
                  <a:ext uri="{0D108BD9-81ED-4DB2-BD59-A6C34878D82A}">
                    <a16:rowId xmlns:a16="http://schemas.microsoft.com/office/drawing/2014/main" val="1312201383"/>
                  </a:ext>
                </a:extLst>
              </a:tr>
              <a:tr h="38751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fontAlgn="b"/>
                      <a:r>
                        <a:rPr lang="en-US" sz="1050" b="1" i="0" u="none" strike="noStrike" kern="1200">
                          <a:solidFill>
                            <a:srgbClr val="595454"/>
                          </a:solidFill>
                          <a:effectLst/>
                          <a:latin typeface="+mj-lt"/>
                          <a:ea typeface="+mn-ea"/>
                          <a:cs typeface="+mn-cs"/>
                        </a:rPr>
                        <a:t>HCPs in </a:t>
                      </a:r>
                    </a:p>
                    <a:p>
                      <a:pPr algn="ctr" fontAlgn="b"/>
                      <a:r>
                        <a:rPr lang="en-US" sz="1050" b="1" i="0" u="none" strike="noStrike" kern="1200">
                          <a:solidFill>
                            <a:srgbClr val="595454"/>
                          </a:solidFill>
                          <a:effectLst/>
                          <a:latin typeface="+mj-lt"/>
                          <a:ea typeface="+mn-ea"/>
                          <a:cs typeface="+mn-cs"/>
                        </a:rPr>
                        <a:t>Academic</a:t>
                      </a:r>
                      <a:r>
                        <a:rPr lang="en-US" sz="1050" b="1" i="0" u="none" strike="noStrike" kern="1200" baseline="0">
                          <a:solidFill>
                            <a:srgbClr val="595454"/>
                          </a:solidFill>
                          <a:effectLst/>
                          <a:latin typeface="+mj-lt"/>
                          <a:ea typeface="+mn-ea"/>
                          <a:cs typeface="+mn-cs"/>
                        </a:rPr>
                        <a:t> Setting</a:t>
                      </a:r>
                      <a:endParaRPr lang="en-US" sz="1050" b="1" i="0" u="none" strike="noStrike" kern="1200">
                        <a:solidFill>
                          <a:srgbClr val="595454"/>
                        </a:solidFill>
                        <a:effectLst/>
                        <a:latin typeface="+mj-lt"/>
                        <a:ea typeface="+mn-ea"/>
                        <a:cs typeface="+mn-cs"/>
                      </a:endParaRPr>
                    </a:p>
                  </a:txBody>
                  <a:tcPr marL="7257" marR="7257" marT="7257" marB="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fontAlgn="b"/>
                      <a:r>
                        <a:rPr lang="en-US" sz="1050" b="1" i="0" u="none" strike="noStrike">
                          <a:solidFill>
                            <a:srgbClr val="595454"/>
                          </a:solidFill>
                          <a:effectLst/>
                          <a:latin typeface="+mj-lt"/>
                        </a:rPr>
                        <a:t>HCPs in Community Setting</a:t>
                      </a:r>
                    </a:p>
                  </a:txBody>
                  <a:tcPr marL="7257" marR="7257" marT="7257"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18946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fontAlgn="b"/>
                      <a:r>
                        <a:rPr lang="en-US" sz="1050" b="1" i="0" u="none" strike="noStrike" kern="1200" dirty="0">
                          <a:solidFill>
                            <a:srgbClr val="595454"/>
                          </a:solidFill>
                          <a:effectLst/>
                          <a:latin typeface="+mj-lt"/>
                          <a:ea typeface="+mn-ea"/>
                          <a:cs typeface="+mn-cs"/>
                        </a:rPr>
                        <a:t>% (n)</a:t>
                      </a:r>
                    </a:p>
                  </a:txBody>
                  <a:tcPr marL="0" marR="0" marT="0" marB="0">
                    <a:lnL w="12700" cap="flat" cmpd="sng" algn="ctr">
                      <a:noFill/>
                      <a:prstDash val="solid"/>
                      <a:round/>
                      <a:headEnd type="none" w="med" len="med"/>
                      <a:tailEnd type="none" w="med" len="med"/>
                    </a:lnL>
                    <a:lnR w="12700" cmpd="sng">
                      <a:noFill/>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7E7"/>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b"/>
                      <a:r>
                        <a:rPr lang="en-US" sz="1050" b="1" i="0" u="none" strike="noStrike" kern="1200" dirty="0">
                          <a:solidFill>
                            <a:srgbClr val="595454"/>
                          </a:solidFill>
                          <a:effectLst/>
                          <a:latin typeface="+mj-lt"/>
                          <a:ea typeface="+mn-ea"/>
                          <a:cs typeface="+mn-cs"/>
                        </a:rPr>
                        <a:t>% (n)</a:t>
                      </a:r>
                    </a:p>
                  </a:txBody>
                  <a:tcPr marL="0" marR="0" marT="0" marB="0">
                    <a:lnL w="12700" cmpd="sng">
                      <a:noFill/>
                    </a:lnL>
                    <a:lnR w="12700" cap="flat" cmpd="sng" algn="ctr">
                      <a:noFill/>
                      <a:prstDash val="solid"/>
                      <a:round/>
                      <a:headEnd type="none" w="med" len="med"/>
                      <a:tailEnd type="none" w="med" len="med"/>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7E7"/>
                    </a:solidFill>
                  </a:tcPr>
                </a:tc>
                <a:extLst>
                  <a:ext uri="{0D108BD9-81ED-4DB2-BD59-A6C34878D82A}">
                    <a16:rowId xmlns:a16="http://schemas.microsoft.com/office/drawing/2014/main" val="10001"/>
                  </a:ext>
                </a:extLst>
              </a:tr>
            </a:tbl>
          </a:graphicData>
        </a:graphic>
      </p:graphicFrame>
      <p:sp>
        <p:nvSpPr>
          <p:cNvPr id="33" name="Rectangle: Rounded Corners 32">
            <a:extLst>
              <a:ext uri="{FF2B5EF4-FFF2-40B4-BE49-F238E27FC236}">
                <a16:creationId xmlns:a16="http://schemas.microsoft.com/office/drawing/2014/main" id="{16C70F18-8AE7-42BE-9A07-87F42C61840C}"/>
              </a:ext>
            </a:extLst>
          </p:cNvPr>
          <p:cNvSpPr/>
          <p:nvPr/>
        </p:nvSpPr>
        <p:spPr>
          <a:xfrm>
            <a:off x="4587864" y="5727335"/>
            <a:ext cx="1784196" cy="553368"/>
          </a:xfrm>
          <a:prstGeom prst="roundRect">
            <a:avLst/>
          </a:prstGeom>
          <a:solidFill>
            <a:srgbClr val="EEE7E7"/>
          </a:solidFill>
          <a:ln>
            <a:noFill/>
          </a:ln>
        </p:spPr>
        <p:style>
          <a:lnRef idx="0">
            <a:schemeClr val="accent1"/>
          </a:lnRef>
          <a:fillRef idx="1">
            <a:schemeClr val="accent1"/>
          </a:fillRef>
          <a:effectRef idx="0">
            <a:srgbClr val="000000"/>
          </a:effectRef>
          <a:fontRef idx="minor">
            <a:schemeClr val="lt1"/>
          </a:fontRef>
        </p:style>
        <p:txBody>
          <a:bodyPr rtlCol="0" anchor="ctr"/>
          <a:lstStyle/>
          <a:p>
            <a:pPr lvl="0" algn="ctr" defTabSz="457200">
              <a:defRPr/>
            </a:pPr>
            <a:r>
              <a:rPr lang="en-US" sz="1200" b="1" dirty="0">
                <a:solidFill>
                  <a:srgbClr val="595454"/>
                </a:solidFill>
                <a:cs typeface="Arial" panose="020B0604020202020204" pitchFamily="34" charset="0"/>
              </a:rPr>
              <a:t>XXXXX</a:t>
            </a:r>
          </a:p>
          <a:p>
            <a:pPr lvl="0" algn="ctr" defTabSz="457200">
              <a:defRPr/>
            </a:pPr>
            <a:r>
              <a:rPr lang="en-US" sz="1050" b="1" dirty="0">
                <a:solidFill>
                  <a:srgbClr val="595454"/>
                </a:solidFill>
                <a:cs typeface="Arial" panose="020B0604020202020204" pitchFamily="34" charset="0"/>
              </a:rPr>
              <a:t># of patients impacted monthly</a:t>
            </a:r>
          </a:p>
        </p:txBody>
      </p:sp>
      <p:sp>
        <p:nvSpPr>
          <p:cNvPr id="3" name="Rectangle: Rounded Corners 2">
            <a:extLst>
              <a:ext uri="{FF2B5EF4-FFF2-40B4-BE49-F238E27FC236}">
                <a16:creationId xmlns:a16="http://schemas.microsoft.com/office/drawing/2014/main" id="{5577E100-80BA-878A-B3CC-9382899F7379}"/>
              </a:ext>
            </a:extLst>
          </p:cNvPr>
          <p:cNvSpPr/>
          <p:nvPr/>
        </p:nvSpPr>
        <p:spPr>
          <a:xfrm>
            <a:off x="8661814" y="5727335"/>
            <a:ext cx="1784196" cy="553368"/>
          </a:xfrm>
          <a:prstGeom prst="roundRect">
            <a:avLst/>
          </a:prstGeom>
          <a:solidFill>
            <a:srgbClr val="EEE7E7"/>
          </a:solidFill>
          <a:ln>
            <a:noFill/>
          </a:ln>
        </p:spPr>
        <p:style>
          <a:lnRef idx="0">
            <a:schemeClr val="accent1"/>
          </a:lnRef>
          <a:fillRef idx="1">
            <a:schemeClr val="accent1"/>
          </a:fillRef>
          <a:effectRef idx="0">
            <a:srgbClr val="000000"/>
          </a:effectRef>
          <a:fontRef idx="minor">
            <a:schemeClr val="lt1"/>
          </a:fontRef>
        </p:style>
        <p:txBody>
          <a:bodyPr rtlCol="0" anchor="ctr"/>
          <a:lstStyle/>
          <a:p>
            <a:pPr lvl="0" algn="ctr" defTabSz="457200">
              <a:defRPr/>
            </a:pPr>
            <a:r>
              <a:rPr lang="en-US" sz="1200" b="1" dirty="0">
                <a:solidFill>
                  <a:srgbClr val="595454"/>
                </a:solidFill>
                <a:cs typeface="Arial" panose="020B0604020202020204" pitchFamily="34" charset="0"/>
              </a:rPr>
              <a:t>XXXXX</a:t>
            </a:r>
          </a:p>
          <a:p>
            <a:pPr lvl="0" algn="ctr" defTabSz="457200">
              <a:defRPr/>
            </a:pPr>
            <a:r>
              <a:rPr lang="en-US" sz="1050" b="1" dirty="0">
                <a:solidFill>
                  <a:srgbClr val="595454"/>
                </a:solidFill>
                <a:cs typeface="Arial" panose="020B0604020202020204" pitchFamily="34" charset="0"/>
              </a:rPr>
              <a:t># of learners since </a:t>
            </a:r>
            <a:r>
              <a:rPr lang="en-US" sz="1050" b="1">
                <a:solidFill>
                  <a:srgbClr val="595454"/>
                </a:solidFill>
                <a:cs typeface="Arial" panose="020B0604020202020204" pitchFamily="34" charset="0"/>
              </a:rPr>
              <a:t>last report?</a:t>
            </a:r>
            <a:endParaRPr lang="en-US" sz="1050" b="1" dirty="0">
              <a:solidFill>
                <a:srgbClr val="595454"/>
              </a:solidFill>
              <a:cs typeface="Arial" panose="020B0604020202020204" pitchFamily="34" charset="0"/>
            </a:endParaRPr>
          </a:p>
        </p:txBody>
      </p:sp>
      <p:sp>
        <p:nvSpPr>
          <p:cNvPr id="4" name="TextBox 3">
            <a:extLst>
              <a:ext uri="{FF2B5EF4-FFF2-40B4-BE49-F238E27FC236}">
                <a16:creationId xmlns:a16="http://schemas.microsoft.com/office/drawing/2014/main" id="{44993C0E-E6AA-7ECA-0C47-30B6DDC8D39C}"/>
              </a:ext>
            </a:extLst>
          </p:cNvPr>
          <p:cNvSpPr txBox="1"/>
          <p:nvPr/>
        </p:nvSpPr>
        <p:spPr>
          <a:xfrm>
            <a:off x="6242767" y="5174247"/>
            <a:ext cx="4327536" cy="1255128"/>
          </a:xfrm>
          <a:prstGeom prst="rect">
            <a:avLst/>
          </a:prstGeom>
          <a:noFill/>
        </p:spPr>
        <p:txBody>
          <a:bodyPr wrap="square" lIns="0" tIns="0" rIns="0" bIns="0" rtlCol="0">
            <a:noAutofit/>
          </a:bodyPr>
          <a:lstStyle/>
          <a:p>
            <a:pPr>
              <a:lnSpc>
                <a:spcPct val="100000"/>
              </a:lnSpc>
              <a:spcBef>
                <a:spcPts val="1200"/>
              </a:spcBef>
              <a:buSzPct val="100000"/>
            </a:pPr>
            <a:r>
              <a:rPr lang="en-US" sz="4000" b="1" dirty="0">
                <a:solidFill>
                  <a:srgbClr val="FF0000"/>
                </a:solidFill>
              </a:rPr>
              <a:t>See notes section (delete this.)</a:t>
            </a:r>
          </a:p>
        </p:txBody>
      </p:sp>
    </p:spTree>
    <p:extLst>
      <p:ext uri="{BB962C8B-B14F-4D97-AF65-F5344CB8AC3E}">
        <p14:creationId xmlns:p14="http://schemas.microsoft.com/office/powerpoint/2010/main" val="3904913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18A9F-5E5E-484B-9E4B-7445BD5FA532}"/>
              </a:ext>
            </a:extLst>
          </p:cNvPr>
          <p:cNvSpPr>
            <a:spLocks noGrp="1"/>
          </p:cNvSpPr>
          <p:nvPr>
            <p:ph type="title"/>
          </p:nvPr>
        </p:nvSpPr>
        <p:spPr>
          <a:xfrm>
            <a:off x="365760" y="365760"/>
            <a:ext cx="11460480" cy="487073"/>
          </a:xfrm>
        </p:spPr>
        <p:txBody>
          <a:bodyPr/>
          <a:lstStyle/>
          <a:p>
            <a:r>
              <a:rPr lang="en-US"/>
              <a:t>Learner participation breakdown</a:t>
            </a:r>
          </a:p>
        </p:txBody>
      </p:sp>
      <p:graphicFrame>
        <p:nvGraphicFramePr>
          <p:cNvPr id="10" name="Content Placeholder 4" descr="Table">
            <a:extLst>
              <a:ext uri="{FF2B5EF4-FFF2-40B4-BE49-F238E27FC236}">
                <a16:creationId xmlns:a16="http://schemas.microsoft.com/office/drawing/2014/main" id="{33479BA9-7E0A-3742-8F86-2741E9ECB519}"/>
              </a:ext>
            </a:extLst>
          </p:cNvPr>
          <p:cNvGraphicFramePr>
            <a:graphicFrameLocks noGrp="1"/>
          </p:cNvGraphicFramePr>
          <p:nvPr>
            <p:ph sz="quarter" idx="13"/>
          </p:nvPr>
        </p:nvGraphicFramePr>
        <p:xfrm>
          <a:off x="8205787" y="2096270"/>
          <a:ext cx="3619500" cy="3623235"/>
        </p:xfrm>
        <a:graphic>
          <a:graphicData uri="http://schemas.openxmlformats.org/drawingml/2006/table">
            <a:tbl>
              <a:tblPr firstRow="1" lastRow="1" bandRow="1"/>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tblGrid>
              <a:tr h="329385">
                <a:tc>
                  <a:txBody>
                    <a:bodyPr/>
                    <a:lstStyle/>
                    <a:p>
                      <a:r>
                        <a:rPr lang="en-US" sz="1200" cap="none" baseline="0"/>
                        <a:t>Specialty</a:t>
                      </a:r>
                    </a:p>
                  </a:txBody>
                  <a:tcPr marT="0" marB="0" anchor="ctr"/>
                </a:tc>
                <a:tc>
                  <a:txBody>
                    <a:bodyPr/>
                    <a:lstStyle/>
                    <a:p>
                      <a:pPr algn="l"/>
                      <a:r>
                        <a:rPr lang="en-US" sz="1200" cap="none" baseline="0"/>
                        <a:t>%</a:t>
                      </a:r>
                    </a:p>
                  </a:txBody>
                  <a:tcPr marT="0" marB="0" anchor="ctr"/>
                </a:tc>
                <a:tc>
                  <a:txBody>
                    <a:bodyPr/>
                    <a:lstStyle/>
                    <a:p>
                      <a:pPr algn="l"/>
                      <a:r>
                        <a:rPr lang="en-US" sz="1200" cap="none" baseline="0"/>
                        <a:t>n Value</a:t>
                      </a:r>
                    </a:p>
                  </a:txBody>
                  <a:tcPr marT="0" marB="0" anchor="ctr"/>
                </a:tc>
                <a:extLst>
                  <a:ext uri="{0D108BD9-81ED-4DB2-BD59-A6C34878D82A}">
                    <a16:rowId xmlns:a16="http://schemas.microsoft.com/office/drawing/2014/main" val="10000"/>
                  </a:ext>
                </a:extLst>
              </a:tr>
              <a:tr h="329385">
                <a:tc>
                  <a:txBody>
                    <a:bodyPr/>
                    <a:lstStyle/>
                    <a:p>
                      <a:r>
                        <a:rPr lang="en-US" sz="1200"/>
                        <a:t>Row 1</a:t>
                      </a:r>
                    </a:p>
                  </a:txBody>
                  <a:tcPr marT="0" marB="0" anchor="ctr"/>
                </a:tc>
                <a:tc>
                  <a:txBody>
                    <a:bodyPr/>
                    <a:lstStyle/>
                    <a:p>
                      <a:pPr algn="l"/>
                      <a:r>
                        <a:rPr lang="en-US" sz="1200"/>
                        <a:t>000</a:t>
                      </a:r>
                    </a:p>
                  </a:txBody>
                  <a:tcPr marT="0" marB="0" anchor="ctr"/>
                </a:tc>
                <a:tc>
                  <a:txBody>
                    <a:bodyPr/>
                    <a:lstStyle/>
                    <a:p>
                      <a:pPr algn="l"/>
                      <a:r>
                        <a:rPr lang="en-US" sz="1200"/>
                        <a:t>000</a:t>
                      </a:r>
                    </a:p>
                  </a:txBody>
                  <a:tcPr marT="0" marB="0" anchor="ctr"/>
                </a:tc>
                <a:extLst>
                  <a:ext uri="{0D108BD9-81ED-4DB2-BD59-A6C34878D82A}">
                    <a16:rowId xmlns:a16="http://schemas.microsoft.com/office/drawing/2014/main" val="10001"/>
                  </a:ext>
                </a:extLst>
              </a:tr>
              <a:tr h="329385">
                <a:tc>
                  <a:txBody>
                    <a:bodyPr/>
                    <a:lstStyle/>
                    <a:p>
                      <a:r>
                        <a:rPr lang="en-US" sz="1200"/>
                        <a:t>Row 2</a:t>
                      </a:r>
                    </a:p>
                  </a:txBody>
                  <a:tcPr marT="0" marB="0" anchor="ctr">
                    <a:solidFill>
                      <a:schemeClr val="accent2"/>
                    </a:solidFill>
                  </a:tcPr>
                </a:tc>
                <a:tc>
                  <a:txBody>
                    <a:bodyPr/>
                    <a:lstStyle/>
                    <a:p>
                      <a:pPr algn="l"/>
                      <a:r>
                        <a:rPr lang="en-US" sz="1200"/>
                        <a:t>000</a:t>
                      </a:r>
                    </a:p>
                  </a:txBody>
                  <a:tcPr marT="0" marB="0" anchor="ctr">
                    <a:solidFill>
                      <a:schemeClr val="accent2"/>
                    </a:solidFill>
                  </a:tcPr>
                </a:tc>
                <a:tc>
                  <a:txBody>
                    <a:bodyPr/>
                    <a:lstStyle/>
                    <a:p>
                      <a:pPr algn="l"/>
                      <a:r>
                        <a:rPr lang="en-US" sz="1200"/>
                        <a:t>000</a:t>
                      </a:r>
                    </a:p>
                  </a:txBody>
                  <a:tcPr marT="0" marB="0" anchor="ctr">
                    <a:solidFill>
                      <a:schemeClr val="accent2"/>
                    </a:solidFill>
                  </a:tcPr>
                </a:tc>
                <a:extLst>
                  <a:ext uri="{0D108BD9-81ED-4DB2-BD59-A6C34878D82A}">
                    <a16:rowId xmlns:a16="http://schemas.microsoft.com/office/drawing/2014/main" val="10002"/>
                  </a:ext>
                </a:extLst>
              </a:tr>
              <a:tr h="329385">
                <a:tc>
                  <a:txBody>
                    <a:bodyPr/>
                    <a:lstStyle/>
                    <a:p>
                      <a:r>
                        <a:rPr lang="en-US" sz="1200"/>
                        <a:t>Row 3</a:t>
                      </a:r>
                    </a:p>
                  </a:txBody>
                  <a:tcPr marT="0" marB="0" anchor="ctr"/>
                </a:tc>
                <a:tc>
                  <a:txBody>
                    <a:bodyPr/>
                    <a:lstStyle/>
                    <a:p>
                      <a:pPr algn="l"/>
                      <a:r>
                        <a:rPr lang="en-US" sz="1200"/>
                        <a:t>000</a:t>
                      </a:r>
                    </a:p>
                  </a:txBody>
                  <a:tcPr marT="0" marB="0" anchor="ctr"/>
                </a:tc>
                <a:tc>
                  <a:txBody>
                    <a:bodyPr/>
                    <a:lstStyle/>
                    <a:p>
                      <a:pPr algn="l"/>
                      <a:r>
                        <a:rPr lang="en-US" sz="1200"/>
                        <a:t>000</a:t>
                      </a:r>
                    </a:p>
                  </a:txBody>
                  <a:tcPr marT="0" marB="0" anchor="ctr"/>
                </a:tc>
                <a:extLst>
                  <a:ext uri="{0D108BD9-81ED-4DB2-BD59-A6C34878D82A}">
                    <a16:rowId xmlns:a16="http://schemas.microsoft.com/office/drawing/2014/main" val="10003"/>
                  </a:ext>
                </a:extLst>
              </a:tr>
              <a:tr h="329385">
                <a:tc>
                  <a:txBody>
                    <a:bodyPr/>
                    <a:lstStyle/>
                    <a:p>
                      <a:r>
                        <a:rPr lang="en-US" sz="1200"/>
                        <a:t>Row 4</a:t>
                      </a:r>
                    </a:p>
                  </a:txBody>
                  <a:tcPr marT="0" marB="0" anchor="ctr">
                    <a:solidFill>
                      <a:schemeClr val="accent2"/>
                    </a:solidFill>
                  </a:tcPr>
                </a:tc>
                <a:tc>
                  <a:txBody>
                    <a:bodyPr/>
                    <a:lstStyle/>
                    <a:p>
                      <a:pPr algn="l"/>
                      <a:r>
                        <a:rPr lang="en-US" sz="1200"/>
                        <a:t>000</a:t>
                      </a:r>
                    </a:p>
                  </a:txBody>
                  <a:tcPr marT="0" marB="0" anchor="ctr">
                    <a:solidFill>
                      <a:schemeClr val="accent2"/>
                    </a:solidFill>
                  </a:tcPr>
                </a:tc>
                <a:tc>
                  <a:txBody>
                    <a:bodyPr/>
                    <a:lstStyle/>
                    <a:p>
                      <a:pPr algn="l"/>
                      <a:r>
                        <a:rPr lang="en-US" sz="1200"/>
                        <a:t>000</a:t>
                      </a:r>
                    </a:p>
                  </a:txBody>
                  <a:tcPr marT="0" marB="0" anchor="ctr">
                    <a:solidFill>
                      <a:schemeClr val="accent2"/>
                    </a:solidFill>
                  </a:tcPr>
                </a:tc>
                <a:extLst>
                  <a:ext uri="{0D108BD9-81ED-4DB2-BD59-A6C34878D82A}">
                    <a16:rowId xmlns:a16="http://schemas.microsoft.com/office/drawing/2014/main" val="10004"/>
                  </a:ext>
                </a:extLst>
              </a:tr>
              <a:tr h="329385">
                <a:tc>
                  <a:txBody>
                    <a:bodyPr/>
                    <a:lstStyle/>
                    <a:p>
                      <a:r>
                        <a:rPr lang="en-US" sz="1200"/>
                        <a:t>Row 5</a:t>
                      </a:r>
                    </a:p>
                  </a:txBody>
                  <a:tcPr marT="0" marB="0" anchor="ctr"/>
                </a:tc>
                <a:tc>
                  <a:txBody>
                    <a:bodyPr/>
                    <a:lstStyle/>
                    <a:p>
                      <a:pPr algn="l"/>
                      <a:r>
                        <a:rPr lang="en-US" sz="1200"/>
                        <a:t>000</a:t>
                      </a:r>
                    </a:p>
                  </a:txBody>
                  <a:tcPr marT="0" marB="0" anchor="ctr"/>
                </a:tc>
                <a:tc>
                  <a:txBody>
                    <a:bodyPr/>
                    <a:lstStyle/>
                    <a:p>
                      <a:pPr algn="l"/>
                      <a:r>
                        <a:rPr lang="en-US" sz="1200"/>
                        <a:t>000</a:t>
                      </a:r>
                    </a:p>
                  </a:txBody>
                  <a:tcPr marT="0" marB="0" anchor="ctr"/>
                </a:tc>
                <a:extLst>
                  <a:ext uri="{0D108BD9-81ED-4DB2-BD59-A6C34878D82A}">
                    <a16:rowId xmlns:a16="http://schemas.microsoft.com/office/drawing/2014/main" val="10005"/>
                  </a:ext>
                </a:extLst>
              </a:tr>
              <a:tr h="329385">
                <a:tc>
                  <a:txBody>
                    <a:bodyPr/>
                    <a:lstStyle/>
                    <a:p>
                      <a:r>
                        <a:rPr lang="en-US" sz="1200"/>
                        <a:t>Row 6</a:t>
                      </a:r>
                    </a:p>
                  </a:txBody>
                  <a:tcPr marT="0" marB="0" anchor="ctr">
                    <a:solidFill>
                      <a:schemeClr val="accent2"/>
                    </a:solidFill>
                  </a:tcPr>
                </a:tc>
                <a:tc>
                  <a:txBody>
                    <a:bodyPr/>
                    <a:lstStyle/>
                    <a:p>
                      <a:pPr algn="l"/>
                      <a:r>
                        <a:rPr lang="en-US" sz="1200"/>
                        <a:t>000</a:t>
                      </a:r>
                    </a:p>
                  </a:txBody>
                  <a:tcPr marT="0" marB="0" anchor="ctr">
                    <a:solidFill>
                      <a:schemeClr val="accent2"/>
                    </a:solidFill>
                  </a:tcPr>
                </a:tc>
                <a:tc>
                  <a:txBody>
                    <a:bodyPr/>
                    <a:lstStyle/>
                    <a:p>
                      <a:pPr algn="l"/>
                      <a:r>
                        <a:rPr lang="en-US" sz="1200"/>
                        <a:t>000</a:t>
                      </a:r>
                    </a:p>
                  </a:txBody>
                  <a:tcPr marT="0" marB="0" anchor="ctr">
                    <a:solidFill>
                      <a:schemeClr val="accent2"/>
                    </a:solidFill>
                  </a:tcPr>
                </a:tc>
                <a:extLst>
                  <a:ext uri="{0D108BD9-81ED-4DB2-BD59-A6C34878D82A}">
                    <a16:rowId xmlns:a16="http://schemas.microsoft.com/office/drawing/2014/main" val="3164867131"/>
                  </a:ext>
                </a:extLst>
              </a:tr>
              <a:tr h="329385">
                <a:tc>
                  <a:txBody>
                    <a:bodyPr/>
                    <a:lstStyle/>
                    <a:p>
                      <a:r>
                        <a:rPr lang="en-US" sz="1200"/>
                        <a:t>Row 7</a:t>
                      </a:r>
                    </a:p>
                  </a:txBody>
                  <a:tcPr marT="0" marB="0" anchor="ctr"/>
                </a:tc>
                <a:tc>
                  <a:txBody>
                    <a:bodyPr/>
                    <a:lstStyle/>
                    <a:p>
                      <a:pPr algn="l"/>
                      <a:r>
                        <a:rPr lang="en-US" sz="1200"/>
                        <a:t>000</a:t>
                      </a:r>
                    </a:p>
                  </a:txBody>
                  <a:tcPr marT="0" marB="0" anchor="ctr"/>
                </a:tc>
                <a:tc>
                  <a:txBody>
                    <a:bodyPr/>
                    <a:lstStyle/>
                    <a:p>
                      <a:pPr algn="l"/>
                      <a:r>
                        <a:rPr lang="en-US" sz="1200"/>
                        <a:t>000</a:t>
                      </a:r>
                    </a:p>
                  </a:txBody>
                  <a:tcPr marT="0" marB="0" anchor="ctr"/>
                </a:tc>
                <a:extLst>
                  <a:ext uri="{0D108BD9-81ED-4DB2-BD59-A6C34878D82A}">
                    <a16:rowId xmlns:a16="http://schemas.microsoft.com/office/drawing/2014/main" val="3791278334"/>
                  </a:ext>
                </a:extLst>
              </a:tr>
              <a:tr h="329385">
                <a:tc>
                  <a:txBody>
                    <a:bodyPr/>
                    <a:lstStyle/>
                    <a:p>
                      <a:r>
                        <a:rPr lang="en-US" sz="1200"/>
                        <a:t>Row 8</a:t>
                      </a:r>
                    </a:p>
                  </a:txBody>
                  <a:tcPr marT="0" marB="0" anchor="ctr">
                    <a:solidFill>
                      <a:schemeClr val="accent2"/>
                    </a:solidFill>
                  </a:tcPr>
                </a:tc>
                <a:tc>
                  <a:txBody>
                    <a:bodyPr/>
                    <a:lstStyle/>
                    <a:p>
                      <a:pPr algn="l"/>
                      <a:r>
                        <a:rPr lang="en-US" sz="1200"/>
                        <a:t>000</a:t>
                      </a:r>
                    </a:p>
                  </a:txBody>
                  <a:tcPr marT="0" marB="0" anchor="ctr">
                    <a:solidFill>
                      <a:schemeClr val="accent2"/>
                    </a:solidFill>
                  </a:tcPr>
                </a:tc>
                <a:tc>
                  <a:txBody>
                    <a:bodyPr/>
                    <a:lstStyle/>
                    <a:p>
                      <a:pPr algn="l"/>
                      <a:r>
                        <a:rPr lang="en-US" sz="1200"/>
                        <a:t>000</a:t>
                      </a:r>
                    </a:p>
                  </a:txBody>
                  <a:tcPr marT="0" marB="0" anchor="ctr">
                    <a:solidFill>
                      <a:schemeClr val="accent2"/>
                    </a:solidFill>
                  </a:tcPr>
                </a:tc>
                <a:extLst>
                  <a:ext uri="{0D108BD9-81ED-4DB2-BD59-A6C34878D82A}">
                    <a16:rowId xmlns:a16="http://schemas.microsoft.com/office/drawing/2014/main" val="2367401442"/>
                  </a:ext>
                </a:extLst>
              </a:tr>
              <a:tr h="329385">
                <a:tc>
                  <a:txBody>
                    <a:bodyPr/>
                    <a:lstStyle/>
                    <a:p>
                      <a:r>
                        <a:rPr lang="en-US" sz="1200"/>
                        <a:t>Row 9</a:t>
                      </a:r>
                    </a:p>
                  </a:txBody>
                  <a:tcPr marT="0" marB="0" anchor="ctr"/>
                </a:tc>
                <a:tc>
                  <a:txBody>
                    <a:bodyPr/>
                    <a:lstStyle/>
                    <a:p>
                      <a:pPr algn="l"/>
                      <a:r>
                        <a:rPr lang="en-US" sz="1200"/>
                        <a:t>000</a:t>
                      </a:r>
                    </a:p>
                  </a:txBody>
                  <a:tcPr marT="0" marB="0" anchor="ctr"/>
                </a:tc>
                <a:tc>
                  <a:txBody>
                    <a:bodyPr/>
                    <a:lstStyle/>
                    <a:p>
                      <a:pPr algn="l"/>
                      <a:r>
                        <a:rPr lang="en-US" sz="1200"/>
                        <a:t>000</a:t>
                      </a:r>
                    </a:p>
                  </a:txBody>
                  <a:tcPr marT="0" marB="0" anchor="ctr"/>
                </a:tc>
                <a:extLst>
                  <a:ext uri="{0D108BD9-81ED-4DB2-BD59-A6C34878D82A}">
                    <a16:rowId xmlns:a16="http://schemas.microsoft.com/office/drawing/2014/main" val="3855993651"/>
                  </a:ext>
                </a:extLst>
              </a:tr>
              <a:tr h="329385">
                <a:tc>
                  <a:txBody>
                    <a:bodyPr/>
                    <a:lstStyle/>
                    <a:p>
                      <a:r>
                        <a:rPr lang="en-US" sz="1200"/>
                        <a:t>Total</a:t>
                      </a:r>
                    </a:p>
                  </a:txBody>
                  <a:tcPr marT="0" marB="0" anchor="ctr"/>
                </a:tc>
                <a:tc>
                  <a:txBody>
                    <a:bodyPr/>
                    <a:lstStyle/>
                    <a:p>
                      <a:pPr algn="l"/>
                      <a:r>
                        <a:rPr lang="en-US" sz="1200"/>
                        <a:t>000</a:t>
                      </a:r>
                    </a:p>
                  </a:txBody>
                  <a:tcPr marT="0" marB="0" anchor="ctr"/>
                </a:tc>
                <a:tc>
                  <a:txBody>
                    <a:bodyPr/>
                    <a:lstStyle/>
                    <a:p>
                      <a:pPr algn="l"/>
                      <a:r>
                        <a:rPr lang="en-US" sz="1200"/>
                        <a:t>000</a:t>
                      </a:r>
                    </a:p>
                  </a:txBody>
                  <a:tcPr marT="0" marB="0" anchor="ctr"/>
                </a:tc>
                <a:extLst>
                  <a:ext uri="{0D108BD9-81ED-4DB2-BD59-A6C34878D82A}">
                    <a16:rowId xmlns:a16="http://schemas.microsoft.com/office/drawing/2014/main" val="10006"/>
                  </a:ext>
                </a:extLst>
              </a:tr>
            </a:tbl>
          </a:graphicData>
        </a:graphic>
      </p:graphicFrame>
      <p:sp>
        <p:nvSpPr>
          <p:cNvPr id="8" name="Slide Number Placeholder 5">
            <a:extLst>
              <a:ext uri="{FF2B5EF4-FFF2-40B4-BE49-F238E27FC236}">
                <a16:creationId xmlns:a16="http://schemas.microsoft.com/office/drawing/2014/main" id="{7BBE3172-D482-D74B-BAF8-34EA4F40C73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8DE5F1-E0F9-4CCA-92B7-7A6FC4DFEE14}" type="slidenum">
              <a:rPr kumimoji="0" lang="en-US" sz="1000" b="1" i="0" u="none" strike="noStrike" kern="1200" cap="none" spc="0" normalizeH="0" baseline="0" noProof="0" smtClean="0">
                <a:ln>
                  <a:noFill/>
                </a:ln>
                <a:solidFill>
                  <a:srgbClr val="595454"/>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00" b="1" i="0" u="none" strike="noStrike" kern="1200" cap="none" spc="0" normalizeH="0" baseline="0" noProof="0">
              <a:ln>
                <a:noFill/>
              </a:ln>
              <a:solidFill>
                <a:srgbClr val="595454"/>
              </a:solidFill>
              <a:effectLst/>
              <a:uLnTx/>
              <a:uFillTx/>
              <a:latin typeface="Trebuchet MS"/>
              <a:ea typeface="+mn-ea"/>
              <a:cs typeface="+mn-cs"/>
            </a:endParaRPr>
          </a:p>
        </p:txBody>
      </p:sp>
      <p:graphicFrame>
        <p:nvGraphicFramePr>
          <p:cNvPr id="7" name="Content Placeholder 3" descr="Chart">
            <a:extLst>
              <a:ext uri="{FF2B5EF4-FFF2-40B4-BE49-F238E27FC236}">
                <a16:creationId xmlns:a16="http://schemas.microsoft.com/office/drawing/2014/main" id="{EA99A4BA-48BF-4E47-9F51-0C395621D734}"/>
              </a:ext>
            </a:extLst>
          </p:cNvPr>
          <p:cNvGraphicFramePr>
            <a:graphicFrameLocks noGrp="1"/>
          </p:cNvGraphicFramePr>
          <p:nvPr>
            <p:ph sz="half" idx="1"/>
          </p:nvPr>
        </p:nvGraphicFramePr>
        <p:xfrm>
          <a:off x="4285456" y="1554163"/>
          <a:ext cx="3621088" cy="4572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Table 16">
            <a:extLst>
              <a:ext uri="{FF2B5EF4-FFF2-40B4-BE49-F238E27FC236}">
                <a16:creationId xmlns:a16="http://schemas.microsoft.com/office/drawing/2014/main" id="{C53CC2D1-F3DA-40A9-805F-3A670AF31B77}"/>
              </a:ext>
            </a:extLst>
          </p:cNvPr>
          <p:cNvGraphicFramePr>
            <a:graphicFrameLocks noGrp="1"/>
          </p:cNvGraphicFramePr>
          <p:nvPr>
            <p:ph sz="half" idx="2"/>
          </p:nvPr>
        </p:nvGraphicFramePr>
        <p:xfrm>
          <a:off x="431515" y="1554163"/>
          <a:ext cx="3553745" cy="3226526"/>
        </p:xfrm>
        <a:graphic>
          <a:graphicData uri="http://schemas.openxmlformats.org/drawingml/2006/table">
            <a:tbl>
              <a:tblPr firstRow="1" bandRow="1"/>
              <a:tblGrid>
                <a:gridCol w="1743995">
                  <a:extLst>
                    <a:ext uri="{9D8B030D-6E8A-4147-A177-3AD203B41FA5}">
                      <a16:colId xmlns:a16="http://schemas.microsoft.com/office/drawing/2014/main" val="1829295653"/>
                    </a:ext>
                  </a:extLst>
                </a:gridCol>
                <a:gridCol w="1809750">
                  <a:extLst>
                    <a:ext uri="{9D8B030D-6E8A-4147-A177-3AD203B41FA5}">
                      <a16:colId xmlns:a16="http://schemas.microsoft.com/office/drawing/2014/main" val="2879685372"/>
                    </a:ext>
                  </a:extLst>
                </a:gridCol>
              </a:tblGrid>
              <a:tr h="370840">
                <a:tc grid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595454"/>
                          </a:solidFill>
                          <a:effectLst/>
                          <a:uLnTx/>
                          <a:uFillTx/>
                          <a:latin typeface="+mn-lt"/>
                          <a:ea typeface="+mn-ea"/>
                          <a:cs typeface="Arial"/>
                        </a:rPr>
                        <a:t>Anticipated Learners as per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595454"/>
                          </a:solidFill>
                          <a:effectLst/>
                          <a:uLnTx/>
                          <a:uFillTx/>
                          <a:latin typeface="+mn-lt"/>
                          <a:ea typeface="+mn-ea"/>
                          <a:cs typeface="Arial"/>
                        </a:rPr>
                        <a:t>proposal vs Actual Learners</a:t>
                      </a:r>
                    </a:p>
                  </a:txBody>
                  <a:tcPr>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4049867782"/>
                  </a:ext>
                </a:extLst>
              </a:tr>
              <a:tr h="370840">
                <a:tc>
                  <a:txBody>
                    <a:bodyPr/>
                    <a:lstStyle/>
                    <a:p>
                      <a:pPr algn="ctr" fontAlgn="b"/>
                      <a:r>
                        <a:rPr lang="en-US" sz="1800" b="1" i="0" u="none" strike="noStrike">
                          <a:solidFill>
                            <a:srgbClr val="595454"/>
                          </a:solidFill>
                          <a:effectLst/>
                          <a:latin typeface="Calibri"/>
                        </a:rPr>
                        <a:t>Anticipated Learners</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i="0" u="none" strike="noStrike">
                          <a:solidFill>
                            <a:srgbClr val="595454"/>
                          </a:solidFill>
                          <a:effectLst/>
                          <a:latin typeface="Calibri"/>
                        </a:rPr>
                        <a:t>Actual Learners</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5414200"/>
                  </a:ext>
                </a:extLst>
              </a:tr>
              <a:tr h="370840">
                <a:tc>
                  <a:txBody>
                    <a:bodyPr/>
                    <a:lstStyle/>
                    <a:p>
                      <a:pPr marL="0" marR="0" lvl="0" indent="0" algn="ctr" rtl="0" eaLnBrk="1" fontAlgn="b" latinLnBrk="0" hangingPunct="1">
                        <a:lnSpc>
                          <a:spcPct val="100000"/>
                        </a:lnSpc>
                        <a:spcBef>
                          <a:spcPts val="0"/>
                        </a:spcBef>
                        <a:spcAft>
                          <a:spcPts val="0"/>
                        </a:spcAft>
                        <a:buFontTx/>
                        <a:buNone/>
                      </a:pPr>
                      <a:r>
                        <a:rPr lang="en-US" sz="1800" b="1" i="0" u="none" strike="noStrike">
                          <a:solidFill>
                            <a:srgbClr val="595454"/>
                          </a:solidFill>
                          <a:effectLst/>
                          <a:latin typeface="Calibri"/>
                        </a:rPr>
                        <a:t>% (n=)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a:lnSpc>
                          <a:spcPct val="100000"/>
                        </a:lnSpc>
                        <a:spcBef>
                          <a:spcPts val="0"/>
                        </a:spcBef>
                        <a:spcAft>
                          <a:spcPts val="0"/>
                        </a:spcAft>
                        <a:buNone/>
                      </a:pPr>
                      <a:r>
                        <a:rPr lang="en-US" sz="1800" b="1" i="0" u="none" strike="noStrike" kern="1200" noProof="0">
                          <a:solidFill>
                            <a:srgbClr val="595454"/>
                          </a:solidFill>
                          <a:effectLst/>
                          <a:latin typeface="Calibri"/>
                          <a:ea typeface="+mn-ea"/>
                          <a:cs typeface="+mn-cs"/>
                        </a:rPr>
                        <a:t>% (n=)</a:t>
                      </a:r>
                      <a:endParaRPr lang="en-US" sz="1800" b="1" i="0" u="none" strike="noStrike" kern="1200">
                        <a:solidFill>
                          <a:srgbClr val="595454"/>
                        </a:solidFill>
                        <a:effectLst/>
                        <a:latin typeface="Calibri"/>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038357"/>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noProof="0">
                        <a:ln>
                          <a:noFill/>
                        </a:ln>
                        <a:solidFill>
                          <a:srgbClr val="595454"/>
                        </a:solidFill>
                        <a:effectLst/>
                        <a:uLnTx/>
                        <a:uFillTx/>
                        <a:latin typeface="+mn-lt"/>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noProof="0">
                        <a:ln>
                          <a:noFill/>
                        </a:ln>
                        <a:solidFill>
                          <a:srgbClr val="595454"/>
                        </a:solidFill>
                        <a:effectLst/>
                        <a:uLnTx/>
                        <a:uFillTx/>
                        <a:latin typeface="+mn-lt"/>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noProof="0">
                        <a:ln>
                          <a:noFill/>
                        </a:ln>
                        <a:solidFill>
                          <a:srgbClr val="595454"/>
                        </a:solidFill>
                        <a:effectLst/>
                        <a:uLnTx/>
                        <a:uFillTx/>
                        <a:latin typeface="+mn-lt"/>
                        <a:ea typeface="+mn-ea"/>
                        <a:cs typeface="Arial"/>
                      </a:endParaRPr>
                    </a:p>
                  </a:txBody>
                  <a:tcPr>
                    <a:lnL w="12700" cmpd="sng">
                      <a:noFill/>
                      <a:prstDash val="soli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2276155624"/>
                  </a:ext>
                </a:extLst>
              </a:tr>
              <a:tr h="370840">
                <a:tc grid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595454"/>
                          </a:solidFill>
                          <a:effectLst/>
                          <a:uLnTx/>
                          <a:uFillTx/>
                          <a:latin typeface="+mn-lt"/>
                          <a:ea typeface="+mn-ea"/>
                          <a:cs typeface="Arial"/>
                        </a:rPr>
                        <a:t>Academic vs Community</a:t>
                      </a:r>
                      <a:endParaRPr kumimoji="0" lang="en-US" sz="2000" b="1" i="0" u="none" strike="noStrike" kern="1200" cap="none" spc="0" normalizeH="0" baseline="0">
                        <a:ln>
                          <a:noFill/>
                        </a:ln>
                        <a:solidFill>
                          <a:srgbClr val="595454"/>
                        </a:solidFill>
                        <a:effectLst/>
                        <a:uLnTx/>
                        <a:uFillTx/>
                        <a:latin typeface="+mn-lt"/>
                        <a:ea typeface="+mn-ea"/>
                        <a:cs typeface="Arial"/>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marL="5443" marR="5443" marT="5443" marB="0" anchor="ctr"/>
                </a:tc>
                <a:extLst>
                  <a:ext uri="{0D108BD9-81ED-4DB2-BD59-A6C34878D82A}">
                    <a16:rowId xmlns:a16="http://schemas.microsoft.com/office/drawing/2014/main" val="2920566437"/>
                  </a:ext>
                </a:extLst>
              </a:tr>
              <a:tr h="370840">
                <a:tc>
                  <a:txBody>
                    <a:bodyPr/>
                    <a:lstStyle/>
                    <a:p>
                      <a:pPr algn="ctr" fontAlgn="b"/>
                      <a:r>
                        <a:rPr lang="en-US" sz="1600" b="1" i="0" u="none" strike="noStrike">
                          <a:solidFill>
                            <a:srgbClr val="595454"/>
                          </a:solidFill>
                          <a:effectLst/>
                          <a:latin typeface="+mn-lt"/>
                        </a:rPr>
                        <a:t>HCPs in Academic</a:t>
                      </a:r>
                      <a:r>
                        <a:rPr lang="en-US" sz="1600" b="1" i="0" u="none" strike="noStrike" baseline="0">
                          <a:solidFill>
                            <a:srgbClr val="595454"/>
                          </a:solidFill>
                          <a:effectLst/>
                          <a:latin typeface="+mn-lt"/>
                        </a:rPr>
                        <a:t> Setting</a:t>
                      </a:r>
                      <a:endParaRPr lang="en-US" sz="1600" b="1" i="0" u="none" strike="noStrike">
                        <a:solidFill>
                          <a:srgbClr val="595454"/>
                        </a:solidFill>
                        <a:effectLst/>
                        <a:latin typeface="+mn-lt"/>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i="0" u="none" strike="noStrike">
                          <a:solidFill>
                            <a:srgbClr val="595454"/>
                          </a:solidFill>
                          <a:effectLst/>
                          <a:latin typeface="Calibri"/>
                        </a:rPr>
                        <a:t>HCPs in Community Setting</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8329227"/>
                  </a:ext>
                </a:extLst>
              </a:tr>
              <a:tr h="370840">
                <a:tc>
                  <a:txBody>
                    <a:bodyPr/>
                    <a:lstStyle/>
                    <a:p>
                      <a:pPr marL="0" marR="0" lvl="0" indent="0" algn="ctr" rtl="0" eaLnBrk="1" fontAlgn="b" latinLnBrk="0" hangingPunct="1">
                        <a:lnSpc>
                          <a:spcPct val="100000"/>
                        </a:lnSpc>
                        <a:spcBef>
                          <a:spcPts val="0"/>
                        </a:spcBef>
                        <a:spcAft>
                          <a:spcPts val="0"/>
                        </a:spcAft>
                        <a:buFontTx/>
                        <a:buNone/>
                      </a:pPr>
                      <a:r>
                        <a:rPr lang="en-US" sz="1800" b="1" i="0" u="none" strike="noStrike">
                          <a:solidFill>
                            <a:srgbClr val="595454"/>
                          </a:solidFill>
                          <a:effectLst/>
                          <a:latin typeface="Calibri"/>
                        </a:rPr>
                        <a:t>% (n=)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kern="1200" noProof="0">
                          <a:solidFill>
                            <a:srgbClr val="595454"/>
                          </a:solidFill>
                          <a:effectLst/>
                          <a:latin typeface="Calibri"/>
                          <a:ea typeface="+mn-ea"/>
                          <a:cs typeface="+mn-cs"/>
                        </a:rPr>
                        <a:t>% (n=)</a:t>
                      </a:r>
                      <a:endParaRPr lang="en-US" sz="1800" b="1" i="0" u="none" strike="noStrike" kern="1200">
                        <a:solidFill>
                          <a:srgbClr val="595454"/>
                        </a:solidFill>
                        <a:effectLst/>
                        <a:latin typeface="Calibri"/>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1844682"/>
                  </a:ext>
                </a:extLst>
              </a:tr>
            </a:tbl>
          </a:graphicData>
        </a:graphic>
      </p:graphicFrame>
      <p:sp>
        <p:nvSpPr>
          <p:cNvPr id="3" name="Footer Placeholder 9">
            <a:extLst>
              <a:ext uri="{FF2B5EF4-FFF2-40B4-BE49-F238E27FC236}">
                <a16:creationId xmlns:a16="http://schemas.microsoft.com/office/drawing/2014/main" id="{1971200A-9EB1-4060-8425-0B5B6C391F2B}"/>
              </a:ext>
            </a:extLst>
          </p:cNvPr>
          <p:cNvSpPr txBox="1">
            <a:spLocks/>
          </p:cNvSpPr>
          <p:nvPr/>
        </p:nvSpPr>
        <p:spPr>
          <a:xfrm>
            <a:off x="3684598" y="6361112"/>
            <a:ext cx="4822804" cy="365125"/>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a:solidFill>
                  <a:srgbClr val="595454"/>
                </a:solidFill>
              </a:rPr>
              <a:t>INSERT BMS Grant ID here</a:t>
            </a:r>
          </a:p>
        </p:txBody>
      </p:sp>
      <p:sp>
        <p:nvSpPr>
          <p:cNvPr id="4" name="TextBox 3">
            <a:extLst>
              <a:ext uri="{FF2B5EF4-FFF2-40B4-BE49-F238E27FC236}">
                <a16:creationId xmlns:a16="http://schemas.microsoft.com/office/drawing/2014/main" id="{040A0EC7-1C72-4222-8302-648713AB4B1C}"/>
              </a:ext>
            </a:extLst>
          </p:cNvPr>
          <p:cNvSpPr txBox="1"/>
          <p:nvPr/>
        </p:nvSpPr>
        <p:spPr>
          <a:xfrm>
            <a:off x="8205787" y="1775059"/>
            <a:ext cx="3619500" cy="295564"/>
          </a:xfrm>
          <a:prstGeom prst="rect">
            <a:avLst/>
          </a:prstGeom>
          <a:noFill/>
        </p:spPr>
        <p:txBody>
          <a:bodyPr wrap="square" lIns="0" tIns="0" rIns="0" bIns="0" rtlCol="0">
            <a:noAutofit/>
          </a:bodyPr>
          <a:lstStyle/>
          <a:p>
            <a:pPr algn="ctr">
              <a:lnSpc>
                <a:spcPct val="100000"/>
              </a:lnSpc>
              <a:spcBef>
                <a:spcPts val="1200"/>
              </a:spcBef>
              <a:buSzPct val="100000"/>
            </a:pPr>
            <a:r>
              <a:rPr lang="en-US" sz="1600" b="1"/>
              <a:t>Breakdown by Specialty </a:t>
            </a:r>
          </a:p>
        </p:txBody>
      </p:sp>
      <p:sp>
        <p:nvSpPr>
          <p:cNvPr id="9" name="Rectangular Callout 11">
            <a:extLst>
              <a:ext uri="{FF2B5EF4-FFF2-40B4-BE49-F238E27FC236}">
                <a16:creationId xmlns:a16="http://schemas.microsoft.com/office/drawing/2014/main" id="{098002E1-D349-43CA-A23E-1AC2D792D851}"/>
              </a:ext>
            </a:extLst>
          </p:cNvPr>
          <p:cNvSpPr/>
          <p:nvPr/>
        </p:nvSpPr>
        <p:spPr>
          <a:xfrm>
            <a:off x="852758" y="5082372"/>
            <a:ext cx="2671280" cy="799293"/>
          </a:xfrm>
          <a:prstGeom prst="wedgeRectCallout">
            <a:avLst>
              <a:gd name="adj1" fmla="val -30904"/>
              <a:gd name="adj2" fmla="val 49403"/>
            </a:avLst>
          </a:prstGeom>
          <a:solidFill>
            <a:srgbClr val="138967"/>
          </a:solidFill>
          <a:ln w="19050">
            <a:solidFill>
              <a:srgbClr val="138967"/>
            </a:solidFill>
          </a:ln>
          <a:effectLst/>
        </p:spPr>
        <p:txBody>
          <a:bodyPr lIns="182880" tIns="91440" rIns="182880" bIns="9144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kern="0">
                <a:solidFill>
                  <a:schemeClr val="bg1"/>
                </a:solidFill>
                <a:latin typeface="Trebuchet MS"/>
              </a:rPr>
              <a:t>Always Define “OTHER”</a:t>
            </a:r>
            <a:endParaRPr kumimoji="0" lang="en-US" sz="2400" b="0" i="0" u="none" strike="noStrike" kern="0" cap="none" spc="0" normalizeH="0" baseline="0" noProof="0">
              <a:ln>
                <a:noFill/>
              </a:ln>
              <a:solidFill>
                <a:schemeClr val="bg1"/>
              </a:solidFill>
              <a:effectLst/>
              <a:uLnTx/>
              <a:uFillTx/>
              <a:latin typeface="Trebuchet MS"/>
              <a:ea typeface="+mn-ea"/>
              <a:cs typeface="+mn-cs"/>
            </a:endParaRPr>
          </a:p>
        </p:txBody>
      </p:sp>
      <p:sp>
        <p:nvSpPr>
          <p:cNvPr id="5" name="Rectangle 4">
            <a:extLst>
              <a:ext uri="{FF2B5EF4-FFF2-40B4-BE49-F238E27FC236}">
                <a16:creationId xmlns:a16="http://schemas.microsoft.com/office/drawing/2014/main" id="{11A004A8-D0EF-FD3A-2BE1-A1C39E92E6FF}"/>
              </a:ext>
            </a:extLst>
          </p:cNvPr>
          <p:cNvSpPr/>
          <p:nvPr/>
        </p:nvSpPr>
        <p:spPr>
          <a:xfrm>
            <a:off x="7906544" y="200025"/>
            <a:ext cx="4034241" cy="1320274"/>
          </a:xfrm>
          <a:prstGeom prst="rect">
            <a:avLst/>
          </a:prstGeom>
          <a:solidFill>
            <a:srgbClr val="138967"/>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r>
              <a:rPr lang="en-US" sz="1600" dirty="0">
                <a:solidFill>
                  <a:schemeClr val="bg1"/>
                </a:solidFill>
                <a:effectLst/>
                <a:latin typeface="+mj-lt"/>
              </a:rPr>
              <a:t>In addition to providing the information in the PowerPoint deck, please complete ALL sections of the Impact Report directly in </a:t>
            </a:r>
            <a:r>
              <a:rPr lang="en-US" sz="1600" dirty="0" err="1">
                <a:solidFill>
                  <a:schemeClr val="bg1"/>
                </a:solidFill>
                <a:effectLst/>
                <a:latin typeface="+mj-lt"/>
              </a:rPr>
              <a:t>CyberGrants</a:t>
            </a:r>
            <a:r>
              <a:rPr lang="en-US" sz="1600" dirty="0">
                <a:solidFill>
                  <a:schemeClr val="bg1"/>
                </a:solidFill>
                <a:effectLst/>
                <a:latin typeface="+mj-lt"/>
              </a:rPr>
              <a:t>. This includes demographics</a:t>
            </a:r>
            <a:r>
              <a:rPr lang="en-US" sz="1600" dirty="0">
                <a:solidFill>
                  <a:srgbClr val="FF0000"/>
                </a:solidFill>
                <a:effectLst/>
                <a:latin typeface="+mj-lt"/>
              </a:rPr>
              <a:t>. </a:t>
            </a:r>
            <a:endParaRPr lang="en-US" sz="1600" dirty="0">
              <a:solidFill>
                <a:srgbClr val="595454"/>
              </a:solidFill>
              <a:effectLst/>
              <a:latin typeface="+mj-lt"/>
            </a:endParaRPr>
          </a:p>
        </p:txBody>
      </p:sp>
    </p:spTree>
    <p:extLst>
      <p:ext uri="{BB962C8B-B14F-4D97-AF65-F5344CB8AC3E}">
        <p14:creationId xmlns:p14="http://schemas.microsoft.com/office/powerpoint/2010/main" val="1843230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36C1B-0ED5-4E5A-9CD8-D0C1FC3FFE26}"/>
              </a:ext>
            </a:extLst>
          </p:cNvPr>
          <p:cNvSpPr>
            <a:spLocks noGrp="1"/>
          </p:cNvSpPr>
          <p:nvPr>
            <p:ph type="title"/>
          </p:nvPr>
        </p:nvSpPr>
        <p:spPr/>
        <p:txBody>
          <a:bodyPr/>
          <a:lstStyle/>
          <a:p>
            <a:r>
              <a:rPr lang="en-US">
                <a:solidFill>
                  <a:srgbClr val="595454"/>
                </a:solidFill>
              </a:rPr>
              <a:t>Learner’s Planned Practice Changes – for level 4 outcomes and above where applicable</a:t>
            </a:r>
          </a:p>
        </p:txBody>
      </p:sp>
      <p:graphicFrame>
        <p:nvGraphicFramePr>
          <p:cNvPr id="7" name="Content Placeholder 6">
            <a:extLst>
              <a:ext uri="{FF2B5EF4-FFF2-40B4-BE49-F238E27FC236}">
                <a16:creationId xmlns:a16="http://schemas.microsoft.com/office/drawing/2014/main" id="{6E06EE62-FFBF-4EEC-B258-198827F934CA}"/>
              </a:ext>
            </a:extLst>
          </p:cNvPr>
          <p:cNvGraphicFramePr>
            <a:graphicFrameLocks noGrp="1"/>
          </p:cNvGraphicFramePr>
          <p:nvPr>
            <p:ph idx="1"/>
          </p:nvPr>
        </p:nvGraphicFramePr>
        <p:xfrm>
          <a:off x="365125" y="1554163"/>
          <a:ext cx="8524875"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a:extLst>
              <a:ext uri="{FF2B5EF4-FFF2-40B4-BE49-F238E27FC236}">
                <a16:creationId xmlns:a16="http://schemas.microsoft.com/office/drawing/2014/main" id="{1E62621D-C63D-45CC-9034-1E80C07C4E4D}"/>
              </a:ext>
            </a:extLst>
          </p:cNvPr>
          <p:cNvSpPr>
            <a:spLocks noGrp="1"/>
          </p:cNvSpPr>
          <p:nvPr>
            <p:ph type="sldNum" sz="quarter" idx="12"/>
          </p:nvPr>
        </p:nvSpPr>
        <p:spPr/>
        <p:txBody>
          <a:bodyPr/>
          <a:lstStyle/>
          <a:p>
            <a:fld id="{B58DE5F1-E0F9-4CCA-92B7-7A6FC4DFEE14}" type="slidenum">
              <a:rPr lang="en-US" smtClean="0"/>
              <a:t>6</a:t>
            </a:fld>
            <a:endParaRPr lang="en-US"/>
          </a:p>
        </p:txBody>
      </p:sp>
      <p:sp>
        <p:nvSpPr>
          <p:cNvPr id="9" name="TextBox 1">
            <a:extLst>
              <a:ext uri="{FF2B5EF4-FFF2-40B4-BE49-F238E27FC236}">
                <a16:creationId xmlns:a16="http://schemas.microsoft.com/office/drawing/2014/main" id="{D35F6DBD-2A1D-450E-B0EB-7ABD9EC16B5A}"/>
              </a:ext>
            </a:extLst>
          </p:cNvPr>
          <p:cNvSpPr txBox="1"/>
          <p:nvPr/>
        </p:nvSpPr>
        <p:spPr>
          <a:xfrm>
            <a:off x="3809999" y="2977445"/>
            <a:ext cx="688623" cy="225778"/>
          </a:xfrm>
          <a:prstGeom prst="rect">
            <a:avLst/>
          </a:prstGeom>
          <a:noFill/>
        </p:spPr>
        <p:txBody>
          <a:bodyPr wrap="square" lIns="0" tIns="0" rIns="0" b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ct val="100000"/>
              </a:lnSpc>
              <a:spcBef>
                <a:spcPts val="1200"/>
              </a:spcBef>
              <a:buSzPct val="100000"/>
            </a:pPr>
            <a:r>
              <a:rPr lang="en-US" sz="1600">
                <a:solidFill>
                  <a:schemeClr val="bg1"/>
                </a:solidFill>
              </a:rPr>
              <a:t>XXX = n</a:t>
            </a:r>
          </a:p>
        </p:txBody>
      </p:sp>
      <p:sp>
        <p:nvSpPr>
          <p:cNvPr id="10" name="TextBox 1">
            <a:extLst>
              <a:ext uri="{FF2B5EF4-FFF2-40B4-BE49-F238E27FC236}">
                <a16:creationId xmlns:a16="http://schemas.microsoft.com/office/drawing/2014/main" id="{D35F6DBD-2A1D-450E-B0EB-7ABD9EC16B5A}"/>
              </a:ext>
            </a:extLst>
          </p:cNvPr>
          <p:cNvSpPr txBox="1"/>
          <p:nvPr/>
        </p:nvSpPr>
        <p:spPr>
          <a:xfrm>
            <a:off x="6643510" y="3925711"/>
            <a:ext cx="688623" cy="225778"/>
          </a:xfrm>
          <a:prstGeom prst="rect">
            <a:avLst/>
          </a:prstGeom>
          <a:noFill/>
        </p:spPr>
        <p:txBody>
          <a:bodyPr wrap="square" lIns="0" tIns="0" rIns="0" b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ct val="100000"/>
              </a:lnSpc>
              <a:spcBef>
                <a:spcPts val="1200"/>
              </a:spcBef>
              <a:buSzPct val="100000"/>
            </a:pPr>
            <a:r>
              <a:rPr lang="en-US" sz="1600">
                <a:solidFill>
                  <a:schemeClr val="bg1"/>
                </a:solidFill>
              </a:rPr>
              <a:t>XXX = n</a:t>
            </a:r>
          </a:p>
        </p:txBody>
      </p:sp>
      <p:sp>
        <p:nvSpPr>
          <p:cNvPr id="11" name="TextBox 1">
            <a:extLst>
              <a:ext uri="{FF2B5EF4-FFF2-40B4-BE49-F238E27FC236}">
                <a16:creationId xmlns:a16="http://schemas.microsoft.com/office/drawing/2014/main" id="{D35F6DBD-2A1D-450E-B0EB-7ABD9EC16B5A}"/>
              </a:ext>
            </a:extLst>
          </p:cNvPr>
          <p:cNvSpPr txBox="1"/>
          <p:nvPr/>
        </p:nvSpPr>
        <p:spPr>
          <a:xfrm>
            <a:off x="2127954" y="4862689"/>
            <a:ext cx="688623" cy="225778"/>
          </a:xfrm>
          <a:prstGeom prst="rect">
            <a:avLst/>
          </a:prstGeom>
          <a:noFill/>
        </p:spPr>
        <p:txBody>
          <a:bodyPr wrap="square" lIns="0" tIns="0" rIns="0" b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ct val="100000"/>
              </a:lnSpc>
              <a:spcBef>
                <a:spcPts val="1200"/>
              </a:spcBef>
              <a:buSzPct val="100000"/>
            </a:pPr>
            <a:r>
              <a:rPr lang="en-US" sz="1600">
                <a:solidFill>
                  <a:schemeClr val="bg1"/>
                </a:solidFill>
              </a:rPr>
              <a:t>XXX = n</a:t>
            </a:r>
          </a:p>
        </p:txBody>
      </p:sp>
      <p:sp>
        <p:nvSpPr>
          <p:cNvPr id="12" name="Footer Placeholder 9">
            <a:extLst>
              <a:ext uri="{FF2B5EF4-FFF2-40B4-BE49-F238E27FC236}">
                <a16:creationId xmlns:a16="http://schemas.microsoft.com/office/drawing/2014/main" id="{561961BB-D17A-4E02-89F7-E95BD09CB4F4}"/>
              </a:ext>
            </a:extLst>
          </p:cNvPr>
          <p:cNvSpPr txBox="1">
            <a:spLocks/>
          </p:cNvSpPr>
          <p:nvPr/>
        </p:nvSpPr>
        <p:spPr>
          <a:xfrm>
            <a:off x="3684598" y="6361112"/>
            <a:ext cx="4822804" cy="365125"/>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a:solidFill>
                  <a:srgbClr val="595454"/>
                </a:solidFill>
              </a:rPr>
              <a:t>INSERT BMS Grant ID here</a:t>
            </a:r>
          </a:p>
        </p:txBody>
      </p:sp>
      <p:sp>
        <p:nvSpPr>
          <p:cNvPr id="3" name="Content Placeholder 5">
            <a:extLst>
              <a:ext uri="{FF2B5EF4-FFF2-40B4-BE49-F238E27FC236}">
                <a16:creationId xmlns:a16="http://schemas.microsoft.com/office/drawing/2014/main" id="{8AF9D95D-FB51-1842-D9BF-C2EB31517999}"/>
              </a:ext>
            </a:extLst>
          </p:cNvPr>
          <p:cNvSpPr txBox="1">
            <a:spLocks/>
          </p:cNvSpPr>
          <p:nvPr/>
        </p:nvSpPr>
        <p:spPr>
          <a:xfrm>
            <a:off x="8959416" y="2613879"/>
            <a:ext cx="2849351" cy="1011755"/>
          </a:xfrm>
          <a:prstGeom prst="rect">
            <a:avLst/>
          </a:prstGeom>
          <a:solidFill>
            <a:srgbClr val="138967"/>
          </a:solidFill>
          <a:ln w="19050" cap="sq" cmpd="sng" algn="ctr">
            <a:solidFill>
              <a:srgbClr val="09778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l" defTabSz="914400" rtl="0" eaLnBrk="1" latinLnBrk="0" hangingPunct="1">
              <a:lnSpc>
                <a:spcPct val="100000"/>
              </a:lnSpc>
              <a:spcBef>
                <a:spcPts val="1200"/>
              </a:spcBef>
              <a:buClr>
                <a:srgbClr val="BE2BBB"/>
              </a:buClr>
              <a:buFont typeface="Trebuchet MS" panose="020B0603020202020204" pitchFamily="34" charset="0"/>
              <a:buChar char="•"/>
              <a:defRPr sz="1100" kern="1200">
                <a:solidFill>
                  <a:schemeClr val="lt1"/>
                </a:solidFill>
                <a:latin typeface="+mn-lt"/>
                <a:ea typeface="+mn-ea"/>
                <a:cs typeface="+mn-cs"/>
              </a:defRPr>
            </a:lvl1pPr>
            <a:lvl2pPr marL="457200" indent="0" algn="l" defTabSz="914400" rtl="0" eaLnBrk="1" latinLnBrk="0" hangingPunct="1">
              <a:lnSpc>
                <a:spcPct val="100000"/>
              </a:lnSpc>
              <a:spcBef>
                <a:spcPts val="400"/>
              </a:spcBef>
              <a:buFont typeface="Trebuchet MS" panose="020B0603020202020204" pitchFamily="34" charset="0"/>
              <a:buChar char="—"/>
              <a:defRPr sz="1100" kern="1200">
                <a:solidFill>
                  <a:schemeClr val="lt1"/>
                </a:solidFill>
                <a:latin typeface="+mn-lt"/>
                <a:ea typeface="+mn-ea"/>
                <a:cs typeface="+mn-cs"/>
              </a:defRPr>
            </a:lvl2pPr>
            <a:lvl3pPr marL="914400" indent="0" algn="l" defTabSz="914400" rtl="0" eaLnBrk="1" latinLnBrk="0" hangingPunct="1">
              <a:lnSpc>
                <a:spcPct val="100000"/>
              </a:lnSpc>
              <a:spcBef>
                <a:spcPts val="400"/>
              </a:spcBef>
              <a:buFont typeface="Trebuchet MS" panose="020B0603020202020204" pitchFamily="34" charset="0"/>
              <a:buChar char="—"/>
              <a:defRPr sz="1100" kern="1200">
                <a:solidFill>
                  <a:schemeClr val="lt1"/>
                </a:solidFill>
                <a:latin typeface="+mn-lt"/>
                <a:ea typeface="+mn-ea"/>
                <a:cs typeface="+mn-cs"/>
              </a:defRPr>
            </a:lvl3pPr>
            <a:lvl4pPr marL="1371600" indent="0" algn="l" defTabSz="914400" rtl="0" eaLnBrk="1" latinLnBrk="0" hangingPunct="1">
              <a:lnSpc>
                <a:spcPct val="100000"/>
              </a:lnSpc>
              <a:spcBef>
                <a:spcPts val="400"/>
              </a:spcBef>
              <a:buFont typeface="Trebuchet MS" panose="020B0603020202020204" pitchFamily="34" charset="0"/>
              <a:buChar char="—"/>
              <a:defRPr sz="1100" kern="1200">
                <a:solidFill>
                  <a:schemeClr val="lt1"/>
                </a:solidFill>
                <a:latin typeface="+mn-lt"/>
                <a:ea typeface="+mn-ea"/>
                <a:cs typeface="+mn-cs"/>
              </a:defRPr>
            </a:lvl4pPr>
            <a:lvl5pPr marL="1828800" indent="0" algn="l" defTabSz="914400" rtl="0" eaLnBrk="1" latinLnBrk="0" hangingPunct="1">
              <a:lnSpc>
                <a:spcPct val="100000"/>
              </a:lnSpc>
              <a:spcBef>
                <a:spcPts val="400"/>
              </a:spcBef>
              <a:buFont typeface="Trebuchet MS" panose="020B0603020202020204" pitchFamily="34" charset="0"/>
              <a:buChar char="—"/>
              <a:defRPr sz="1100" kern="1200">
                <a:solidFill>
                  <a:schemeClr val="lt1"/>
                </a:solidFill>
                <a:latin typeface="+mn-lt"/>
                <a:ea typeface="+mn-ea"/>
                <a:cs typeface="+mn-cs"/>
              </a:defRPr>
            </a:lvl5pPr>
            <a:lvl6pPr marL="2286000" indent="0" algn="l" defTabSz="914400" rtl="0" eaLnBrk="1" latinLnBrk="0" hangingPunct="1">
              <a:lnSpc>
                <a:spcPct val="100000"/>
              </a:lnSpc>
              <a:spcBef>
                <a:spcPts val="400"/>
              </a:spcBef>
              <a:buFont typeface="Trebuchet MS" panose="020B0603020202020204" pitchFamily="34" charset="0"/>
              <a:buChar char="—"/>
              <a:defRPr sz="1100" kern="1200">
                <a:solidFill>
                  <a:schemeClr val="lt1"/>
                </a:solidFill>
                <a:latin typeface="+mn-lt"/>
                <a:ea typeface="+mn-ea"/>
                <a:cs typeface="+mn-cs"/>
              </a:defRPr>
            </a:lvl6pPr>
            <a:lvl7pPr marL="2743200" indent="0" algn="l" defTabSz="914400" rtl="0" eaLnBrk="1" latinLnBrk="0" hangingPunct="1">
              <a:lnSpc>
                <a:spcPct val="100000"/>
              </a:lnSpc>
              <a:spcBef>
                <a:spcPts val="400"/>
              </a:spcBef>
              <a:buFont typeface="Trebuchet MS" panose="020B0603020202020204" pitchFamily="34" charset="0"/>
              <a:buChar char="—"/>
              <a:defRPr sz="1100" kern="1200">
                <a:solidFill>
                  <a:schemeClr val="lt1"/>
                </a:solidFill>
                <a:latin typeface="+mn-lt"/>
                <a:ea typeface="+mn-ea"/>
                <a:cs typeface="+mn-cs"/>
              </a:defRPr>
            </a:lvl7pPr>
            <a:lvl8pPr marL="3200400" indent="0" algn="l" defTabSz="914400" rtl="0" eaLnBrk="1" latinLnBrk="0" hangingPunct="1">
              <a:lnSpc>
                <a:spcPct val="100000"/>
              </a:lnSpc>
              <a:spcBef>
                <a:spcPts val="400"/>
              </a:spcBef>
              <a:buFont typeface="Trebuchet MS" panose="020B0603020202020204" pitchFamily="34" charset="0"/>
              <a:buChar char="—"/>
              <a:defRPr sz="1100" kern="1200">
                <a:solidFill>
                  <a:schemeClr val="lt1"/>
                </a:solidFill>
                <a:latin typeface="+mn-lt"/>
                <a:ea typeface="+mn-ea"/>
                <a:cs typeface="+mn-cs"/>
              </a:defRPr>
            </a:lvl8pPr>
            <a:lvl9pPr marL="3657600" indent="0" algn="l" defTabSz="914400" rtl="0" eaLnBrk="1" latinLnBrk="0" hangingPunct="1">
              <a:lnSpc>
                <a:spcPct val="100000"/>
              </a:lnSpc>
              <a:spcBef>
                <a:spcPts val="400"/>
              </a:spcBef>
              <a:buFont typeface="Trebuchet MS" panose="020B0603020202020204" pitchFamily="34" charset="0"/>
              <a:buChar char="—"/>
              <a:defRPr sz="1100" kern="1200">
                <a:solidFill>
                  <a:schemeClr val="lt1"/>
                </a:solidFill>
                <a:latin typeface="+mn-lt"/>
                <a:ea typeface="+mn-ea"/>
                <a:cs typeface="+mn-cs"/>
              </a:defRPr>
            </a:lvl9pPr>
          </a:lstStyle>
          <a:p>
            <a:pPr algn="ctr">
              <a:buNone/>
              <a:defRPr/>
            </a:pPr>
            <a:r>
              <a:rPr lang="en-US" sz="2800" kern="0" dirty="0">
                <a:solidFill>
                  <a:schemeClr val="bg1"/>
                </a:solidFill>
                <a:cs typeface="Arial" panose="020B0604020202020204" pitchFamily="34" charset="0"/>
              </a:rPr>
              <a:t>Include N value</a:t>
            </a:r>
          </a:p>
          <a:p>
            <a:pPr algn="ctr">
              <a:buNone/>
              <a:defRPr/>
            </a:pPr>
            <a:r>
              <a:rPr lang="en-US" sz="2800" kern="0" dirty="0">
                <a:solidFill>
                  <a:schemeClr val="bg1"/>
                </a:solidFill>
                <a:cs typeface="Arial" panose="020B0604020202020204" pitchFamily="34" charset="0"/>
              </a:rPr>
              <a:t>N = XXXX</a:t>
            </a:r>
          </a:p>
        </p:txBody>
      </p:sp>
      <p:sp>
        <p:nvSpPr>
          <p:cNvPr id="5" name="Content Placeholder 5">
            <a:extLst>
              <a:ext uri="{FF2B5EF4-FFF2-40B4-BE49-F238E27FC236}">
                <a16:creationId xmlns:a16="http://schemas.microsoft.com/office/drawing/2014/main" id="{F44DEEE5-0047-7091-6661-A8CBD591DE41}"/>
              </a:ext>
            </a:extLst>
          </p:cNvPr>
          <p:cNvSpPr txBox="1">
            <a:spLocks/>
          </p:cNvSpPr>
          <p:nvPr/>
        </p:nvSpPr>
        <p:spPr>
          <a:xfrm>
            <a:off x="8959416" y="3840163"/>
            <a:ext cx="2849351" cy="1922627"/>
          </a:xfrm>
          <a:prstGeom prst="rect">
            <a:avLst/>
          </a:prstGeom>
          <a:solidFill>
            <a:srgbClr val="138967"/>
          </a:solidFill>
          <a:ln w="19050" cap="sq" cmpd="sng" algn="ctr">
            <a:solidFill>
              <a:srgbClr val="09778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uClr>
                <a:srgbClr val="BE2BBB"/>
              </a:buClr>
              <a:defRPr/>
            </a:pPr>
            <a:endParaRPr lang="en-US" sz="2800">
              <a:solidFill>
                <a:schemeClr val="tx1"/>
              </a:solidFill>
            </a:endParaRPr>
          </a:p>
          <a:p>
            <a:pPr algn="ctr">
              <a:buClr>
                <a:srgbClr val="BE2BBB"/>
              </a:buClr>
              <a:defRPr/>
            </a:pPr>
            <a:r>
              <a:rPr lang="en-US" sz="2800">
                <a:solidFill>
                  <a:schemeClr val="bg1"/>
                </a:solidFill>
              </a:rPr>
              <a:t>Specify the planned behavior/ practice change</a:t>
            </a:r>
          </a:p>
          <a:p>
            <a:pPr algn="ctr">
              <a:buClr>
                <a:srgbClr val="BE2BBB"/>
              </a:buClr>
              <a:defRPr/>
            </a:pPr>
            <a:endParaRPr lang="en-US" sz="2800">
              <a:solidFill>
                <a:schemeClr val="bg1"/>
              </a:solidFill>
            </a:endParaRPr>
          </a:p>
        </p:txBody>
      </p:sp>
    </p:spTree>
    <p:extLst>
      <p:ext uri="{BB962C8B-B14F-4D97-AF65-F5344CB8AC3E}">
        <p14:creationId xmlns:p14="http://schemas.microsoft.com/office/powerpoint/2010/main" val="826474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188-A415-4C37-AD59-8CDA83CBC3C0}"/>
              </a:ext>
            </a:extLst>
          </p:cNvPr>
          <p:cNvSpPr>
            <a:spLocks noGrp="1"/>
          </p:cNvSpPr>
          <p:nvPr>
            <p:ph type="title"/>
          </p:nvPr>
        </p:nvSpPr>
        <p:spPr/>
        <p:txBody>
          <a:bodyPr/>
          <a:lstStyle/>
          <a:p>
            <a:r>
              <a:rPr lang="en-US">
                <a:solidFill>
                  <a:srgbClr val="595454"/>
                </a:solidFill>
              </a:rPr>
              <a:t>Impactful quotes from </a:t>
            </a:r>
            <a:r>
              <a:rPr lang="en-US"/>
              <a:t>faculty</a:t>
            </a:r>
            <a:r>
              <a:rPr lang="en-US">
                <a:solidFill>
                  <a:srgbClr val="595454"/>
                </a:solidFill>
              </a:rPr>
              <a:t> </a:t>
            </a:r>
            <a:r>
              <a:rPr lang="en-US" sz="1800">
                <a:solidFill>
                  <a:srgbClr val="595454"/>
                </a:solidFill>
              </a:rPr>
              <a:t>(</a:t>
            </a:r>
            <a:r>
              <a:rPr lang="en-US" sz="1800">
                <a:solidFill>
                  <a:srgbClr val="595454"/>
                </a:solidFill>
                <a:latin typeface="+mn-lt"/>
              </a:rPr>
              <a:t>captured during the activity)</a:t>
            </a:r>
            <a:br>
              <a:rPr lang="en-US"/>
            </a:br>
            <a:endParaRPr lang="en-US">
              <a:solidFill>
                <a:srgbClr val="595454"/>
              </a:solidFill>
            </a:endParaRPr>
          </a:p>
        </p:txBody>
      </p:sp>
      <p:sp>
        <p:nvSpPr>
          <p:cNvPr id="3" name="Content Placeholder 2">
            <a:extLst>
              <a:ext uri="{FF2B5EF4-FFF2-40B4-BE49-F238E27FC236}">
                <a16:creationId xmlns:a16="http://schemas.microsoft.com/office/drawing/2014/main" id="{14757DDF-21B5-4C05-8333-D4EA4A0EF71C}"/>
              </a:ext>
            </a:extLst>
          </p:cNvPr>
          <p:cNvSpPr>
            <a:spLocks noGrp="1"/>
          </p:cNvSpPr>
          <p:nvPr>
            <p:ph sz="half" idx="1"/>
          </p:nvPr>
        </p:nvSpPr>
        <p:spPr>
          <a:xfrm>
            <a:off x="365760" y="1554480"/>
            <a:ext cx="6960457" cy="4572000"/>
          </a:xfrm>
        </p:spPr>
        <p:txBody>
          <a:bodyPr/>
          <a:lstStyle/>
          <a:p>
            <a:pPr marL="457200" indent="-457200">
              <a:buFont typeface="+mj-lt"/>
              <a:buAutoNum type="arabicPeriod"/>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a:t>
            </a:r>
          </a:p>
          <a:p>
            <a:pPr marL="457200" indent="-457200">
              <a:buFont typeface="+mj-lt"/>
              <a:buAutoNum type="arabicPeriod"/>
            </a:pPr>
            <a:r>
              <a:rPr lang="en-US"/>
              <a:t>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p>
          <a:p>
            <a:pPr marL="457200" indent="-457200">
              <a:buFont typeface="+mj-lt"/>
              <a:buAutoNum type="arabicPeriod"/>
            </a:pP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sunt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a:p>
            <a:pPr marL="457200" indent="-457200">
              <a:buFont typeface="+mj-lt"/>
              <a:buAutoNum type="arabicPeriod"/>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a:t>
            </a:r>
          </a:p>
          <a:p>
            <a:pPr marL="457200" indent="-457200">
              <a:buFont typeface="+mj-lt"/>
              <a:buAutoNum type="arabicPeriod"/>
            </a:pP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sunt.</a:t>
            </a:r>
          </a:p>
          <a:p>
            <a:pPr marL="457200" indent="-457200">
              <a:buFont typeface="+mj-lt"/>
              <a:buAutoNum type="arabicPeriod"/>
            </a:pPr>
            <a:endParaRPr lang="en-US"/>
          </a:p>
          <a:p>
            <a:pPr marL="457200" indent="-457200">
              <a:buFont typeface="+mj-lt"/>
              <a:buAutoNum type="arabicPeriod"/>
            </a:pPr>
            <a:endParaRPr lang="en-US"/>
          </a:p>
          <a:p>
            <a:pPr marL="457200" indent="-457200">
              <a:buFont typeface="+mj-lt"/>
              <a:buAutoNum type="arabicPeriod"/>
            </a:pPr>
            <a:endParaRPr lang="en-US"/>
          </a:p>
        </p:txBody>
      </p:sp>
      <p:sp>
        <p:nvSpPr>
          <p:cNvPr id="5" name="Slide Number Placeholder 4">
            <a:extLst>
              <a:ext uri="{FF2B5EF4-FFF2-40B4-BE49-F238E27FC236}">
                <a16:creationId xmlns:a16="http://schemas.microsoft.com/office/drawing/2014/main" id="{074C30BC-26C5-4807-9EA0-C510FF431244}"/>
              </a:ext>
            </a:extLst>
          </p:cNvPr>
          <p:cNvSpPr>
            <a:spLocks noGrp="1"/>
          </p:cNvSpPr>
          <p:nvPr>
            <p:ph type="sldNum" sz="quarter" idx="12"/>
          </p:nvPr>
        </p:nvSpPr>
        <p:spPr/>
        <p:txBody>
          <a:bodyPr/>
          <a:lstStyle/>
          <a:p>
            <a:fld id="{B58DE5F1-E0F9-4CCA-92B7-7A6FC4DFEE14}" type="slidenum">
              <a:rPr lang="en-US" smtClean="0"/>
              <a:pPr/>
              <a:t>7</a:t>
            </a:fld>
            <a:endParaRPr lang="en-US"/>
          </a:p>
        </p:txBody>
      </p:sp>
      <p:sp>
        <p:nvSpPr>
          <p:cNvPr id="7" name="Footer Placeholder 9">
            <a:extLst>
              <a:ext uri="{FF2B5EF4-FFF2-40B4-BE49-F238E27FC236}">
                <a16:creationId xmlns:a16="http://schemas.microsoft.com/office/drawing/2014/main" id="{BF4F2BED-44FD-4519-A673-12C7AF3D5086}"/>
              </a:ext>
            </a:extLst>
          </p:cNvPr>
          <p:cNvSpPr txBox="1">
            <a:spLocks/>
          </p:cNvSpPr>
          <p:nvPr/>
        </p:nvSpPr>
        <p:spPr>
          <a:xfrm>
            <a:off x="3684598" y="6361112"/>
            <a:ext cx="4822804" cy="365125"/>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a:solidFill>
                  <a:srgbClr val="595454"/>
                </a:solidFill>
              </a:rPr>
              <a:t>INSERT BMS Grant ID here</a:t>
            </a:r>
          </a:p>
        </p:txBody>
      </p:sp>
    </p:spTree>
    <p:extLst>
      <p:ext uri="{BB962C8B-B14F-4D97-AF65-F5344CB8AC3E}">
        <p14:creationId xmlns:p14="http://schemas.microsoft.com/office/powerpoint/2010/main" val="4124856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D13730B6-E88C-4CC4-993F-7D4057144CD8}"/>
              </a:ext>
            </a:extLst>
          </p:cNvPr>
          <p:cNvSpPr>
            <a:spLocks noGrp="1"/>
          </p:cNvSpPr>
          <p:nvPr>
            <p:ph sz="half" idx="2"/>
          </p:nvPr>
        </p:nvSpPr>
        <p:spPr>
          <a:xfrm>
            <a:off x="737936" y="1665682"/>
            <a:ext cx="4748464" cy="1763317"/>
          </a:xfrm>
          <a:solidFill>
            <a:srgbClr val="BE2BBB"/>
          </a:solidFill>
          <a:ln w="19050">
            <a:solidFill>
              <a:srgbClr val="BE2BBB"/>
            </a:solidFill>
          </a:ln>
        </p:spPr>
        <p:txBody>
          <a:bodyPr>
            <a:normAutofit/>
          </a:bodyPr>
          <a:lstStyle/>
          <a:p>
            <a:pPr marL="0" marR="0" indent="0" algn="ctr">
              <a:lnSpc>
                <a:spcPct val="110000"/>
              </a:lnSpc>
              <a:spcAft>
                <a:spcPts val="800"/>
              </a:spcAft>
              <a:buSzPct val="100000"/>
              <a:buNone/>
            </a:pPr>
            <a:r>
              <a:rPr lang="en-US" sz="2800" dirty="0">
                <a:solidFill>
                  <a:schemeClr val="bg1"/>
                </a:solidFill>
              </a:rPr>
              <a:t>Please </a:t>
            </a:r>
            <a:r>
              <a:rPr lang="en-US" sz="2800" dirty="0">
                <a:highlight>
                  <a:srgbClr val="FFFF00"/>
                </a:highlight>
              </a:rPr>
              <a:t>highlight</a:t>
            </a:r>
            <a:r>
              <a:rPr lang="en-US" sz="2800" dirty="0">
                <a:solidFill>
                  <a:schemeClr val="bg1"/>
                </a:solidFill>
              </a:rPr>
              <a:t> any </a:t>
            </a:r>
            <a:r>
              <a:rPr lang="en-US" sz="2800" dirty="0">
                <a:highlight>
                  <a:srgbClr val="FFFF00"/>
                </a:highlight>
              </a:rPr>
              <a:t>NEW</a:t>
            </a:r>
            <a:r>
              <a:rPr lang="en-US" sz="2800" dirty="0">
                <a:solidFill>
                  <a:schemeClr val="bg1"/>
                </a:solidFill>
              </a:rPr>
              <a:t> learner questions/comments in this report.</a:t>
            </a:r>
          </a:p>
          <a:p>
            <a:endParaRPr lang="en-US" dirty="0"/>
          </a:p>
        </p:txBody>
      </p:sp>
      <p:sp>
        <p:nvSpPr>
          <p:cNvPr id="2" name="Title 1">
            <a:extLst>
              <a:ext uri="{FF2B5EF4-FFF2-40B4-BE49-F238E27FC236}">
                <a16:creationId xmlns:a16="http://schemas.microsoft.com/office/drawing/2014/main" id="{1D466188-A415-4C37-AD59-8CDA83CBC3C0}"/>
              </a:ext>
            </a:extLst>
          </p:cNvPr>
          <p:cNvSpPr>
            <a:spLocks noGrp="1"/>
          </p:cNvSpPr>
          <p:nvPr>
            <p:ph type="title"/>
          </p:nvPr>
        </p:nvSpPr>
        <p:spPr/>
        <p:txBody>
          <a:bodyPr>
            <a:noAutofit/>
          </a:bodyPr>
          <a:lstStyle/>
          <a:p>
            <a:r>
              <a:rPr lang="en-US" dirty="0">
                <a:solidFill>
                  <a:srgbClr val="BE2BBB"/>
                </a:solidFill>
              </a:rPr>
              <a:t>Clinical questions/comments </a:t>
            </a:r>
            <a:r>
              <a:rPr lang="en-US" dirty="0">
                <a:solidFill>
                  <a:srgbClr val="595454"/>
                </a:solidFill>
              </a:rPr>
              <a:t>from learners </a:t>
            </a:r>
            <a:r>
              <a:rPr lang="en-US" sz="1800" dirty="0">
                <a:solidFill>
                  <a:srgbClr val="595454"/>
                </a:solidFill>
              </a:rPr>
              <a:t>(</a:t>
            </a:r>
            <a:r>
              <a:rPr lang="en-US" sz="1800" dirty="0">
                <a:solidFill>
                  <a:srgbClr val="595454"/>
                </a:solidFill>
                <a:latin typeface="+mn-lt"/>
              </a:rPr>
              <a:t>Asked/submitted by learners during a live meeting, webcast, or online activity)</a:t>
            </a:r>
            <a:br>
              <a:rPr lang="en-US" sz="1800" dirty="0">
                <a:solidFill>
                  <a:srgbClr val="595454"/>
                </a:solidFill>
              </a:rPr>
            </a:br>
            <a:br>
              <a:rPr lang="en-US" dirty="0">
                <a:solidFill>
                  <a:srgbClr val="595454"/>
                </a:solidFill>
              </a:rPr>
            </a:br>
            <a:endParaRPr lang="en-US" dirty="0">
              <a:solidFill>
                <a:srgbClr val="595454"/>
              </a:solidFill>
            </a:endParaRPr>
          </a:p>
        </p:txBody>
      </p:sp>
      <p:sp>
        <p:nvSpPr>
          <p:cNvPr id="5" name="Slide Number Placeholder 4">
            <a:extLst>
              <a:ext uri="{FF2B5EF4-FFF2-40B4-BE49-F238E27FC236}">
                <a16:creationId xmlns:a16="http://schemas.microsoft.com/office/drawing/2014/main" id="{074C30BC-26C5-4807-9EA0-C510FF431244}"/>
              </a:ext>
            </a:extLst>
          </p:cNvPr>
          <p:cNvSpPr>
            <a:spLocks noGrp="1"/>
          </p:cNvSpPr>
          <p:nvPr>
            <p:ph type="sldNum" sz="quarter" idx="12"/>
          </p:nvPr>
        </p:nvSpPr>
        <p:spPr/>
        <p:txBody>
          <a:bodyPr/>
          <a:lstStyle/>
          <a:p>
            <a:fld id="{B58DE5F1-E0F9-4CCA-92B7-7A6FC4DFEE14}" type="slidenum">
              <a:rPr lang="en-US" smtClean="0"/>
              <a:pPr/>
              <a:t>8</a:t>
            </a:fld>
            <a:endParaRPr lang="en-US"/>
          </a:p>
        </p:txBody>
      </p:sp>
      <p:sp>
        <p:nvSpPr>
          <p:cNvPr id="9" name="Content Placeholder 7">
            <a:extLst>
              <a:ext uri="{FF2B5EF4-FFF2-40B4-BE49-F238E27FC236}">
                <a16:creationId xmlns:a16="http://schemas.microsoft.com/office/drawing/2014/main" id="{A3FE2715-B229-4E6F-8B19-26F63ACE2CBE}"/>
              </a:ext>
            </a:extLst>
          </p:cNvPr>
          <p:cNvSpPr txBox="1">
            <a:spLocks/>
          </p:cNvSpPr>
          <p:nvPr/>
        </p:nvSpPr>
        <p:spPr>
          <a:xfrm>
            <a:off x="7006975" y="1656678"/>
            <a:ext cx="4447089" cy="1772322"/>
          </a:xfrm>
          <a:prstGeom prst="rect">
            <a:avLst/>
          </a:prstGeom>
          <a:solidFill>
            <a:srgbClr val="BE2BBB"/>
          </a:solidFill>
          <a:ln w="19050">
            <a:solidFill>
              <a:srgbClr val="BE2BBB"/>
            </a:solidFill>
          </a:ln>
        </p:spPr>
        <p:txBody>
          <a:bodyPr vert="horz" lIns="0" tIns="0" rIns="0" bIns="0" spcCol="301752" rtlCol="0">
            <a:noAutofit/>
          </a:bodyPr>
          <a:lstStyle>
            <a:lvl1pPr marL="228600" indent="-228600" algn="l" defTabSz="914400" rtl="0" eaLnBrk="1" latinLnBrk="0" hangingPunct="1">
              <a:lnSpc>
                <a:spcPct val="100000"/>
              </a:lnSpc>
              <a:spcBef>
                <a:spcPts val="1200"/>
              </a:spcBef>
              <a:buClr>
                <a:srgbClr val="BE2BBB"/>
              </a:buClr>
              <a:buFont typeface="Trebuchet MS" panose="020B0603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00000"/>
              </a:lnSpc>
              <a:spcBef>
                <a:spcPts val="400"/>
              </a:spcBef>
              <a:buFont typeface="Trebuchet MS" panose="020B0603020202020204" pitchFamily="34" charset="0"/>
              <a:buChar char="—"/>
              <a:defRPr sz="2000" kern="1200">
                <a:solidFill>
                  <a:schemeClr val="tx1"/>
                </a:solidFill>
                <a:latin typeface="+mn-lt"/>
                <a:ea typeface="+mn-ea"/>
                <a:cs typeface="+mn-cs"/>
              </a:defRPr>
            </a:lvl2pPr>
            <a:lvl3pPr marL="685800" indent="-228600" algn="l" defTabSz="914400" rtl="0" eaLnBrk="1" latinLnBrk="0" hangingPunct="1">
              <a:lnSpc>
                <a:spcPct val="100000"/>
              </a:lnSpc>
              <a:spcBef>
                <a:spcPts val="400"/>
              </a:spcBef>
              <a:buFont typeface="Trebuchet MS" panose="020B0603020202020204" pitchFamily="34" charset="0"/>
              <a:buChar char="—"/>
              <a:defRPr sz="2000" kern="1200">
                <a:solidFill>
                  <a:schemeClr val="tx1"/>
                </a:solidFill>
                <a:latin typeface="+mn-lt"/>
                <a:ea typeface="+mn-ea"/>
                <a:cs typeface="+mn-cs"/>
              </a:defRPr>
            </a:lvl3pPr>
            <a:lvl4pPr marL="914400" indent="-228600" algn="l" defTabSz="914400" rtl="0" eaLnBrk="1" latinLnBrk="0" hangingPunct="1">
              <a:lnSpc>
                <a:spcPct val="100000"/>
              </a:lnSpc>
              <a:spcBef>
                <a:spcPts val="400"/>
              </a:spcBef>
              <a:buFont typeface="Trebuchet MS" panose="020B0603020202020204" pitchFamily="34" charset="0"/>
              <a:buChar char="—"/>
              <a:defRPr sz="2000" kern="1200">
                <a:solidFill>
                  <a:schemeClr val="tx1"/>
                </a:solidFill>
                <a:latin typeface="+mn-lt"/>
                <a:ea typeface="+mn-ea"/>
                <a:cs typeface="+mn-cs"/>
              </a:defRPr>
            </a:lvl4pPr>
            <a:lvl5pPr marL="1143000" indent="-228600" algn="l" defTabSz="914400" rtl="0" eaLnBrk="1" latinLnBrk="0" hangingPunct="1">
              <a:lnSpc>
                <a:spcPct val="100000"/>
              </a:lnSpc>
              <a:spcBef>
                <a:spcPts val="400"/>
              </a:spcBef>
              <a:buFont typeface="Trebuchet MS" panose="020B0603020202020204" pitchFamily="34" charset="0"/>
              <a:buChar char="—"/>
              <a:defRPr sz="2000" kern="1200">
                <a:solidFill>
                  <a:schemeClr val="tx1"/>
                </a:solidFill>
                <a:latin typeface="+mn-lt"/>
                <a:ea typeface="+mn-ea"/>
                <a:cs typeface="+mn-cs"/>
              </a:defRPr>
            </a:lvl5pPr>
            <a:lvl6pPr marL="1371600" indent="-228600" algn="l" defTabSz="914400" rtl="0" eaLnBrk="1" latinLnBrk="0" hangingPunct="1">
              <a:lnSpc>
                <a:spcPct val="100000"/>
              </a:lnSpc>
              <a:spcBef>
                <a:spcPts val="400"/>
              </a:spcBef>
              <a:buFont typeface="Trebuchet MS" panose="020B0603020202020204" pitchFamily="34" charset="0"/>
              <a:buChar char="—"/>
              <a:defRPr sz="2000" kern="1200">
                <a:solidFill>
                  <a:schemeClr val="tx1"/>
                </a:solidFill>
                <a:latin typeface="+mn-lt"/>
                <a:ea typeface="+mn-ea"/>
                <a:cs typeface="+mn-cs"/>
              </a:defRPr>
            </a:lvl6pPr>
            <a:lvl7pPr marL="1600200" indent="-228600" algn="l" defTabSz="914400" rtl="0" eaLnBrk="1" latinLnBrk="0" hangingPunct="1">
              <a:lnSpc>
                <a:spcPct val="100000"/>
              </a:lnSpc>
              <a:spcBef>
                <a:spcPts val="400"/>
              </a:spcBef>
              <a:buFont typeface="Trebuchet MS" panose="020B0603020202020204" pitchFamily="34" charset="0"/>
              <a:buChar char="—"/>
              <a:defRPr sz="2000" kern="1200">
                <a:solidFill>
                  <a:schemeClr val="tx1"/>
                </a:solidFill>
                <a:latin typeface="+mn-lt"/>
                <a:ea typeface="+mn-ea"/>
                <a:cs typeface="+mn-cs"/>
              </a:defRPr>
            </a:lvl7pPr>
            <a:lvl8pPr marL="1828800" indent="-228600" algn="l" defTabSz="914400" rtl="0" eaLnBrk="1" latinLnBrk="0" hangingPunct="1">
              <a:lnSpc>
                <a:spcPct val="100000"/>
              </a:lnSpc>
              <a:spcBef>
                <a:spcPts val="400"/>
              </a:spcBef>
              <a:buFont typeface="Trebuchet MS" panose="020B0603020202020204" pitchFamily="34" charset="0"/>
              <a:buChar char="—"/>
              <a:defRPr sz="2000" kern="1200">
                <a:solidFill>
                  <a:schemeClr val="tx1"/>
                </a:solidFill>
                <a:latin typeface="+mn-lt"/>
                <a:ea typeface="+mn-ea"/>
                <a:cs typeface="+mn-cs"/>
              </a:defRPr>
            </a:lvl8pPr>
            <a:lvl9pPr marL="2057400" indent="-228600" algn="l" defTabSz="914400" rtl="0" eaLnBrk="1" latinLnBrk="0" hangingPunct="1">
              <a:lnSpc>
                <a:spcPct val="100000"/>
              </a:lnSpc>
              <a:spcBef>
                <a:spcPts val="400"/>
              </a:spcBef>
              <a:buFont typeface="Trebuchet MS" panose="020B0603020202020204" pitchFamily="34" charset="0"/>
              <a:buChar char="—"/>
              <a:defRPr sz="2000" kern="1200">
                <a:solidFill>
                  <a:schemeClr val="tx1"/>
                </a:solidFill>
                <a:latin typeface="+mn-lt"/>
                <a:ea typeface="+mn-ea"/>
                <a:cs typeface="+mn-cs"/>
              </a:defRPr>
            </a:lvl9pPr>
          </a:lstStyle>
          <a:p>
            <a:pPr marL="0" indent="0" algn="ctr">
              <a:buSzPct val="100000"/>
              <a:buNone/>
            </a:pPr>
            <a:r>
              <a:rPr lang="en-US" sz="2800">
                <a:solidFill>
                  <a:schemeClr val="bg1"/>
                </a:solidFill>
              </a:rPr>
              <a:t>If possible, include transcript from the live Q&amp;A session or faculty responses to questions.</a:t>
            </a:r>
          </a:p>
          <a:p>
            <a:endParaRPr lang="en-US"/>
          </a:p>
        </p:txBody>
      </p:sp>
      <p:sp>
        <p:nvSpPr>
          <p:cNvPr id="4" name="Footer Placeholder 9">
            <a:extLst>
              <a:ext uri="{FF2B5EF4-FFF2-40B4-BE49-F238E27FC236}">
                <a16:creationId xmlns:a16="http://schemas.microsoft.com/office/drawing/2014/main" id="{DFE1E1D4-63D6-432E-8C61-EB10FE1BE649}"/>
              </a:ext>
            </a:extLst>
          </p:cNvPr>
          <p:cNvSpPr txBox="1">
            <a:spLocks/>
          </p:cNvSpPr>
          <p:nvPr/>
        </p:nvSpPr>
        <p:spPr>
          <a:xfrm>
            <a:off x="3684598" y="6361112"/>
            <a:ext cx="4822804" cy="365125"/>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a:solidFill>
                  <a:srgbClr val="595454"/>
                </a:solidFill>
              </a:rPr>
              <a:t>INSERT BMS Grant ID here</a:t>
            </a:r>
          </a:p>
        </p:txBody>
      </p:sp>
    </p:spTree>
    <p:extLst>
      <p:ext uri="{BB962C8B-B14F-4D97-AF65-F5344CB8AC3E}">
        <p14:creationId xmlns:p14="http://schemas.microsoft.com/office/powerpoint/2010/main" val="191195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A6D63-6536-4662-8672-83EFADE45F84}"/>
              </a:ext>
            </a:extLst>
          </p:cNvPr>
          <p:cNvSpPr>
            <a:spLocks noGrp="1"/>
          </p:cNvSpPr>
          <p:nvPr>
            <p:ph type="title"/>
          </p:nvPr>
        </p:nvSpPr>
        <p:spPr/>
        <p:txBody>
          <a:bodyPr/>
          <a:lstStyle/>
          <a:p>
            <a:r>
              <a:rPr lang="en-US" dirty="0"/>
              <a:t>Photos from Activities </a:t>
            </a:r>
          </a:p>
        </p:txBody>
      </p:sp>
      <p:sp>
        <p:nvSpPr>
          <p:cNvPr id="4" name="Slide Number Placeholder 3">
            <a:extLst>
              <a:ext uri="{FF2B5EF4-FFF2-40B4-BE49-F238E27FC236}">
                <a16:creationId xmlns:a16="http://schemas.microsoft.com/office/drawing/2014/main" id="{A7E7377D-4A4C-4BAF-ACC3-22C7D5A5E4F4}"/>
              </a:ext>
            </a:extLst>
          </p:cNvPr>
          <p:cNvSpPr>
            <a:spLocks noGrp="1"/>
          </p:cNvSpPr>
          <p:nvPr>
            <p:ph type="sldNum" sz="quarter" idx="12"/>
          </p:nvPr>
        </p:nvSpPr>
        <p:spPr/>
        <p:txBody>
          <a:bodyPr/>
          <a:lstStyle/>
          <a:p>
            <a:fld id="{B58DE5F1-E0F9-4CCA-92B7-7A6FC4DFEE14}" type="slidenum">
              <a:rPr lang="en-US" smtClean="0"/>
              <a:t>9</a:t>
            </a:fld>
            <a:endParaRPr lang="en-US"/>
          </a:p>
        </p:txBody>
      </p:sp>
      <p:sp>
        <p:nvSpPr>
          <p:cNvPr id="5" name="Footer Placeholder 9">
            <a:extLst>
              <a:ext uri="{FF2B5EF4-FFF2-40B4-BE49-F238E27FC236}">
                <a16:creationId xmlns:a16="http://schemas.microsoft.com/office/drawing/2014/main" id="{1ECCDAA3-21AE-4A9F-B84B-7BE0705BD1CC}"/>
              </a:ext>
            </a:extLst>
          </p:cNvPr>
          <p:cNvSpPr txBox="1">
            <a:spLocks/>
          </p:cNvSpPr>
          <p:nvPr/>
        </p:nvSpPr>
        <p:spPr>
          <a:xfrm>
            <a:off x="3684598" y="6361112"/>
            <a:ext cx="4822804" cy="365125"/>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a:solidFill>
                  <a:srgbClr val="595454"/>
                </a:solidFill>
              </a:rPr>
              <a:t>INSERT BMS Grant ID here</a:t>
            </a:r>
          </a:p>
        </p:txBody>
      </p:sp>
    </p:spTree>
    <p:extLst>
      <p:ext uri="{BB962C8B-B14F-4D97-AF65-F5344CB8AC3E}">
        <p14:creationId xmlns:p14="http://schemas.microsoft.com/office/powerpoint/2010/main" val="1991224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ristol Myers Squibb">
  <a:themeElements>
    <a:clrScheme name="Bristol Myers Squibb Colors">
      <a:dk1>
        <a:srgbClr val="595454"/>
      </a:dk1>
      <a:lt1>
        <a:srgbClr val="FFFFFF"/>
      </a:lt1>
      <a:dk2>
        <a:srgbClr val="595454"/>
      </a:dk2>
      <a:lt2>
        <a:srgbClr val="EEE7E7"/>
      </a:lt2>
      <a:accent1>
        <a:srgbClr val="595454"/>
      </a:accent1>
      <a:accent2>
        <a:srgbClr val="FFD186"/>
      </a:accent2>
      <a:accent3>
        <a:srgbClr val="59FFB9"/>
      </a:accent3>
      <a:accent4>
        <a:srgbClr val="A69F9F"/>
      </a:accent4>
      <a:accent5>
        <a:srgbClr val="33D6F1"/>
      </a:accent5>
      <a:accent6>
        <a:srgbClr val="FDA97D"/>
      </a:accent6>
      <a:hlink>
        <a:srgbClr val="595454"/>
      </a:hlink>
      <a:folHlink>
        <a:srgbClr val="595454"/>
      </a:folHlink>
    </a:clrScheme>
    <a:fontScheme name="Bristol Myers Squibb Fonts">
      <a:majorFont>
        <a:latin typeface="Trebuchet MS"/>
        <a:ea typeface=""/>
        <a:cs typeface=""/>
      </a:majorFont>
      <a:minorFont>
        <a:latin typeface="Trebuchet MS"/>
        <a:ea typeface=""/>
        <a:cs typeface=""/>
      </a:minorFont>
    </a:fontScheme>
    <a:fmtScheme name="Bristol Myers Squibb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2000"/>
        </a:defPPr>
      </a:lstStyle>
      <a:style>
        <a:lnRef idx="0">
          <a:schemeClr val="accent1"/>
        </a:lnRef>
        <a:fillRef idx="1">
          <a:schemeClr val="accent1"/>
        </a:fillRef>
        <a:effectRef idx="0">
          <a:srgbClr val="000000"/>
        </a:effectRef>
        <a:fontRef idx="minor">
          <a:schemeClr val="lt1"/>
        </a:fontRef>
      </a:style>
    </a:spDef>
    <a:lnDef>
      <a:spPr>
        <a:ln w="12700" cap="sq"/>
      </a:spPr>
      <a:bodyPr/>
      <a:lstStyle/>
      <a:style>
        <a:lnRef idx="1">
          <a:schemeClr val="accent1"/>
        </a:lnRef>
        <a:fillRef idx="0">
          <a:schemeClr val="accent1"/>
        </a:fillRef>
        <a:effectRef idx="0">
          <a:srgbClr val="000000"/>
        </a:effectRef>
        <a:fontRef idx="minor">
          <a:schemeClr val="lt1"/>
        </a:fontRef>
      </a:style>
    </a:lnDef>
    <a:txDef>
      <a:spPr>
        <a:noFill/>
      </a:spPr>
      <a:bodyPr wrap="square" lIns="0" tIns="0" rIns="0" bIns="0" rtlCol="0">
        <a:noAutofit/>
      </a:bodyPr>
      <a:lstStyle>
        <a:defPPr marL="228600" indent="-228600">
          <a:lnSpc>
            <a:spcPct val="100000"/>
          </a:lnSpc>
          <a:spcBef>
            <a:spcPts val="1200"/>
          </a:spcBef>
          <a:buSzPct val="100000"/>
          <a:buFont typeface="Trebuchet MS"/>
          <a:buChar char="•"/>
          <a:defRPr sz="2000"/>
        </a:defPPr>
      </a:lstStyle>
    </a:txDef>
  </a:objectDefaults>
  <a:extraClrSchemeLst/>
  <a:custClrLst>
    <a:custClr name="Purple">
      <a:srgbClr val="BE2BBB"/>
    </a:custClr>
    <a:custClr name="Dark Gray">
      <a:srgbClr val="595454"/>
    </a:custClr>
    <a:custClr name="Gray">
      <a:srgbClr val="A69F9F"/>
    </a:custClr>
    <a:custClr name="Light Gray">
      <a:srgbClr val="EEE7E7"/>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Amber 2">
      <a:srgbClr val="FFD186"/>
    </a:custClr>
    <a:custClr name="Amber 1">
      <a:srgbClr val="FFECCD"/>
    </a:custClr>
    <a:custClr name="Peach 2">
      <a:srgbClr val="FDA97D"/>
    </a:custClr>
    <a:custClr name="Peach 1">
      <a:srgbClr val="FEDCCA"/>
    </a:custClr>
    <a:custClr name="Sienna 2">
      <a:srgbClr val="CB7C78"/>
    </a:custClr>
    <a:custClr name="Sienna 1">
      <a:srgbClr val="DAC5C5"/>
    </a:custClr>
    <a:custClr name="Mint 2">
      <a:srgbClr val="59FFB9"/>
    </a:custClr>
    <a:custClr name="Mint 1">
      <a:srgbClr val="C5FFE6"/>
    </a:custClr>
    <a:custClr name="Aqua 2">
      <a:srgbClr val="33D6F1"/>
    </a:custClr>
    <a:custClr name="Aqua 1">
      <a:srgbClr val="C0F2FB"/>
    </a:custClr>
  </a:custClrLst>
  <a:extLst>
    <a:ext uri="{05A4C25C-085E-4340-85A3-A5531E510DB2}">
      <thm15:themeFamily xmlns:thm15="http://schemas.microsoft.com/office/thememl/2012/main" name="BMS PowerPoint Template 28Feb2020" id="{0895FA39-87D9-4FFB-AE45-CFAF2734F0F6}" vid="{A72F8218-4743-4B1B-A885-BA1DCF34E058}"/>
    </a:ext>
  </a:extLst>
</a:theme>
</file>

<file path=ppt/theme/theme2.xml><?xml version="1.0" encoding="utf-8"?>
<a:theme xmlns:a="http://schemas.openxmlformats.org/drawingml/2006/main" name="Bristol Myers Squibb">
  <a:themeElements>
    <a:clrScheme name="Bristol Myers Squibb Colors">
      <a:dk1>
        <a:srgbClr val="595454"/>
      </a:dk1>
      <a:lt1>
        <a:srgbClr val="FFFFFF"/>
      </a:lt1>
      <a:dk2>
        <a:srgbClr val="595454"/>
      </a:dk2>
      <a:lt2>
        <a:srgbClr val="EEE7E7"/>
      </a:lt2>
      <a:accent1>
        <a:srgbClr val="595454"/>
      </a:accent1>
      <a:accent2>
        <a:srgbClr val="FFD186"/>
      </a:accent2>
      <a:accent3>
        <a:srgbClr val="59FFB9"/>
      </a:accent3>
      <a:accent4>
        <a:srgbClr val="A69F9F"/>
      </a:accent4>
      <a:accent5>
        <a:srgbClr val="33D6F1"/>
      </a:accent5>
      <a:accent6>
        <a:srgbClr val="FDA97D"/>
      </a:accent6>
      <a:hlink>
        <a:srgbClr val="595454"/>
      </a:hlink>
      <a:folHlink>
        <a:srgbClr val="595454"/>
      </a:folHlink>
    </a:clrScheme>
    <a:fontScheme name="Bristol Myers Squibb Fonts">
      <a:majorFont>
        <a:latin typeface="Trebuchet MS"/>
        <a:ea typeface=""/>
        <a:cs typeface=""/>
      </a:majorFont>
      <a:minorFont>
        <a:latin typeface="Trebuchet MS"/>
        <a:ea typeface=""/>
        <a:cs typeface=""/>
      </a:minorFont>
    </a:fontScheme>
    <a:fmtScheme name="Bristol Myers Squibb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2000"/>
        </a:defPPr>
      </a:lstStyle>
      <a:style>
        <a:lnRef idx="0">
          <a:schemeClr val="accent1"/>
        </a:lnRef>
        <a:fillRef idx="1">
          <a:schemeClr val="accent1"/>
        </a:fillRef>
        <a:effectRef idx="0">
          <a:srgbClr val="000000"/>
        </a:effectRef>
        <a:fontRef idx="minor">
          <a:schemeClr val="lt1"/>
        </a:fontRef>
      </a:style>
    </a:spDef>
    <a:lnDef>
      <a:spPr>
        <a:ln w="12700" cap="sq"/>
      </a:spPr>
      <a:bodyPr/>
      <a:lstStyle/>
      <a:style>
        <a:lnRef idx="1">
          <a:schemeClr val="accent1"/>
        </a:lnRef>
        <a:fillRef idx="0">
          <a:schemeClr val="accent1"/>
        </a:fillRef>
        <a:effectRef idx="0">
          <a:srgbClr val="000000"/>
        </a:effectRef>
        <a:fontRef idx="minor">
          <a:schemeClr val="lt1"/>
        </a:fontRef>
      </a:style>
    </a:lnDef>
    <a:txDef>
      <a:spPr>
        <a:noFill/>
      </a:spPr>
      <a:bodyPr wrap="square" lIns="0" tIns="0" rIns="0" bIns="0" rtlCol="0">
        <a:noAutofit/>
      </a:bodyPr>
      <a:lstStyle>
        <a:defPPr marL="228600" indent="-228600">
          <a:lnSpc>
            <a:spcPct val="100000"/>
          </a:lnSpc>
          <a:spcBef>
            <a:spcPts val="1200"/>
          </a:spcBef>
          <a:buSzPct val="100000"/>
          <a:buFont typeface="Trebuchet MS"/>
          <a:buChar char="•"/>
          <a:defRPr sz="2000"/>
        </a:defPPr>
      </a:lstStyle>
    </a:txDef>
  </a:objectDefaults>
  <a:extraClrSchemeLst/>
  <a:custClrLst>
    <a:custClr name="Purple">
      <a:srgbClr val="BE2BBB"/>
    </a:custClr>
    <a:custClr name="Dark Gray">
      <a:srgbClr val="595454"/>
    </a:custClr>
    <a:custClr name="Gray">
      <a:srgbClr val="A69F9F"/>
    </a:custClr>
    <a:custClr name="Light Gray">
      <a:srgbClr val="EEE7E7"/>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Amber 2">
      <a:srgbClr val="FFD186"/>
    </a:custClr>
    <a:custClr name="Amber 1">
      <a:srgbClr val="FFECCD"/>
    </a:custClr>
    <a:custClr name="Peach 2">
      <a:srgbClr val="FDA97D"/>
    </a:custClr>
    <a:custClr name="Peach 1">
      <a:srgbClr val="FEDCCA"/>
    </a:custClr>
    <a:custClr name="Sienna 2">
      <a:srgbClr val="CB7C78"/>
    </a:custClr>
    <a:custClr name="Sienna 1">
      <a:srgbClr val="DAC5C5"/>
    </a:custClr>
    <a:custClr name="Mint 2">
      <a:srgbClr val="59FFB9"/>
    </a:custClr>
    <a:custClr name="Mint 1">
      <a:srgbClr val="C5FFE6"/>
    </a:custClr>
    <a:custClr name="Aqua 2">
      <a:srgbClr val="33D6F1"/>
    </a:custClr>
    <a:custClr name="Aqua 1">
      <a:srgbClr val="C0F2FB"/>
    </a:custClr>
  </a:custClrLst>
</a:theme>
</file>

<file path=ppt/theme/theme3.xml><?xml version="1.0" encoding="utf-8"?>
<a:theme xmlns:a="http://schemas.openxmlformats.org/drawingml/2006/main" name="Bristol Myers Squibb">
  <a:themeElements>
    <a:clrScheme name="Bristol Myers Squibb Colors">
      <a:dk1>
        <a:srgbClr val="595454"/>
      </a:dk1>
      <a:lt1>
        <a:srgbClr val="FFFFFF"/>
      </a:lt1>
      <a:dk2>
        <a:srgbClr val="595454"/>
      </a:dk2>
      <a:lt2>
        <a:srgbClr val="EEE7E7"/>
      </a:lt2>
      <a:accent1>
        <a:srgbClr val="595454"/>
      </a:accent1>
      <a:accent2>
        <a:srgbClr val="FFD186"/>
      </a:accent2>
      <a:accent3>
        <a:srgbClr val="59FFB9"/>
      </a:accent3>
      <a:accent4>
        <a:srgbClr val="A69F9F"/>
      </a:accent4>
      <a:accent5>
        <a:srgbClr val="33D6F1"/>
      </a:accent5>
      <a:accent6>
        <a:srgbClr val="FDA97D"/>
      </a:accent6>
      <a:hlink>
        <a:srgbClr val="595454"/>
      </a:hlink>
      <a:folHlink>
        <a:srgbClr val="595454"/>
      </a:folHlink>
    </a:clrScheme>
    <a:fontScheme name="Bristol Myers Squibb Fonts">
      <a:majorFont>
        <a:latin typeface="Trebuchet MS"/>
        <a:ea typeface=""/>
        <a:cs typeface=""/>
      </a:majorFont>
      <a:minorFont>
        <a:latin typeface="Trebuchet MS"/>
        <a:ea typeface=""/>
        <a:cs typeface=""/>
      </a:minorFont>
    </a:fontScheme>
    <a:fmtScheme name="Bristol Myers Squibb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2000"/>
        </a:defPPr>
      </a:lstStyle>
      <a:style>
        <a:lnRef idx="0">
          <a:schemeClr val="accent1"/>
        </a:lnRef>
        <a:fillRef idx="1">
          <a:schemeClr val="accent1"/>
        </a:fillRef>
        <a:effectRef idx="0">
          <a:srgbClr val="000000"/>
        </a:effectRef>
        <a:fontRef idx="minor">
          <a:schemeClr val="lt1"/>
        </a:fontRef>
      </a:style>
    </a:spDef>
    <a:lnDef>
      <a:spPr>
        <a:ln w="12700" cap="sq"/>
      </a:spPr>
      <a:bodyPr/>
      <a:lstStyle/>
      <a:style>
        <a:lnRef idx="1">
          <a:schemeClr val="accent1"/>
        </a:lnRef>
        <a:fillRef idx="0">
          <a:schemeClr val="accent1"/>
        </a:fillRef>
        <a:effectRef idx="0">
          <a:srgbClr val="000000"/>
        </a:effectRef>
        <a:fontRef idx="minor">
          <a:schemeClr val="lt1"/>
        </a:fontRef>
      </a:style>
    </a:lnDef>
    <a:txDef>
      <a:spPr>
        <a:noFill/>
      </a:spPr>
      <a:bodyPr wrap="square" lIns="0" tIns="0" rIns="0" bIns="0" rtlCol="0">
        <a:noAutofit/>
      </a:bodyPr>
      <a:lstStyle>
        <a:defPPr marL="228600" indent="-228600">
          <a:lnSpc>
            <a:spcPct val="100000"/>
          </a:lnSpc>
          <a:spcBef>
            <a:spcPts val="1200"/>
          </a:spcBef>
          <a:buSzPct val="100000"/>
          <a:buFont typeface="Trebuchet MS"/>
          <a:buChar char="•"/>
          <a:defRPr sz="2000"/>
        </a:defPPr>
      </a:lstStyle>
    </a:txDef>
  </a:objectDefaults>
  <a:extraClrSchemeLst/>
  <a:custClrLst>
    <a:custClr name="Purple">
      <a:srgbClr val="BE2BBB"/>
    </a:custClr>
    <a:custClr name="Dark Gray">
      <a:srgbClr val="595454"/>
    </a:custClr>
    <a:custClr name="Gray">
      <a:srgbClr val="A69F9F"/>
    </a:custClr>
    <a:custClr name="Light Gray">
      <a:srgbClr val="EEE7E7"/>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Amber 2">
      <a:srgbClr val="FFD186"/>
    </a:custClr>
    <a:custClr name="Amber 1">
      <a:srgbClr val="FFECCD"/>
    </a:custClr>
    <a:custClr name="Peach 2">
      <a:srgbClr val="FDA97D"/>
    </a:custClr>
    <a:custClr name="Peach 1">
      <a:srgbClr val="FEDCCA"/>
    </a:custClr>
    <a:custClr name="Sienna 2">
      <a:srgbClr val="CB7C78"/>
    </a:custClr>
    <a:custClr name="Sienna 1">
      <a:srgbClr val="DAC5C5"/>
    </a:custClr>
    <a:custClr name="Mint 2">
      <a:srgbClr val="59FFB9"/>
    </a:custClr>
    <a:custClr name="Mint 1">
      <a:srgbClr val="C5FFE6"/>
    </a:custClr>
    <a:custClr name="Aqua 2">
      <a:srgbClr val="33D6F1"/>
    </a:custClr>
    <a:custClr name="Aqua 1">
      <a:srgbClr val="C0F2FB"/>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1B9754C4B43054D988D9B81C3214548" ma:contentTypeVersion="4" ma:contentTypeDescription="Create a new document." ma:contentTypeScope="" ma:versionID="dc8d208ac27287993e1e0b12aad31131">
  <xsd:schema xmlns:xsd="http://www.w3.org/2001/XMLSchema" xmlns:xs="http://www.w3.org/2001/XMLSchema" xmlns:p="http://schemas.microsoft.com/office/2006/metadata/properties" xmlns:ns2="ca98b4d8-1747-4b28-9733-c8d9fea40dce" targetNamespace="http://schemas.microsoft.com/office/2006/metadata/properties" ma:root="true" ma:fieldsID="525ac1188b81648aa45e4461ad8a844c" ns2:_="">
    <xsd:import namespace="ca98b4d8-1747-4b28-9733-c8d9fea40dc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98b4d8-1747-4b28-9733-c8d9fea40d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1E69F9A-4417-4DBD-980A-BB1D5C479E92}">
  <ds:schemaRefs>
    <ds:schemaRef ds:uri="http://schemas.microsoft.com/sharepoint/v3/contenttype/forms"/>
  </ds:schemaRefs>
</ds:datastoreItem>
</file>

<file path=customXml/itemProps2.xml><?xml version="1.0" encoding="utf-8"?>
<ds:datastoreItem xmlns:ds="http://schemas.openxmlformats.org/officeDocument/2006/customXml" ds:itemID="{CCB00162-309F-4D1B-8754-18FAD4441E48}">
  <ds:schemaRefs>
    <ds:schemaRef ds:uri="ca98b4d8-1747-4b28-9733-c8d9fea40dc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DC248F9-A2B3-45DC-BA51-51E7E0F20631}">
  <ds:schemaRefs>
    <ds:schemaRef ds:uri="ca98b4d8-1747-4b28-9733-c8d9fea40dc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71e34cb8-3a56-4fd5-a259-4acadab6e4ac}" enabled="0" method="" siteId="{71e34cb8-3a56-4fd5-a259-4acadab6e4ac}" removed="1"/>
</clbl:labelList>
</file>

<file path=docProps/app.xml><?xml version="1.0" encoding="utf-8"?>
<Properties xmlns="http://schemas.openxmlformats.org/officeDocument/2006/extended-properties" xmlns:vt="http://schemas.openxmlformats.org/officeDocument/2006/docPropsVTypes">
  <Template>Bristol Myers Squibb</Template>
  <TotalTime>32</TotalTime>
  <Words>1274</Words>
  <Application>Microsoft Macintosh PowerPoint</Application>
  <PresentationFormat>Widescreen</PresentationFormat>
  <Paragraphs>250</Paragraphs>
  <Slides>10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Trebuchet MS</vt:lpstr>
      <vt:lpstr>Wingdings</vt:lpstr>
      <vt:lpstr>Bristol Myers Squibb</vt:lpstr>
      <vt:lpstr>Medical Education Provider Immediate  Post-Live Outcomes Template (5-day report)</vt:lpstr>
      <vt:lpstr>Instructions</vt:lpstr>
      <vt:lpstr>Title slide</vt:lpstr>
      <vt:lpstr>PowerPoint Presentation</vt:lpstr>
      <vt:lpstr>Learner participation breakdown</vt:lpstr>
      <vt:lpstr>Learner’s Planned Practice Changes – for level 4 outcomes and above where applicable</vt:lpstr>
      <vt:lpstr>Impactful quotes from faculty (captured during the activity) </vt:lpstr>
      <vt:lpstr>Clinical questions/comments from learners (Asked/submitted by learners during a live meeting, webcast, or online activity)  </vt:lpstr>
      <vt:lpstr>Photos from Activities </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Bristol Myers Squibb  PowerPoint template</dc:title>
  <dc:subject/>
  <dc:creator>McLuckie, Jessica</dc:creator>
  <cp:keywords/>
  <dc:description/>
  <cp:lastModifiedBy>Jose de la Garza</cp:lastModifiedBy>
  <cp:revision>5</cp:revision>
  <cp:lastPrinted>2019-10-06T00:46:52Z</cp:lastPrinted>
  <dcterms:created xsi:type="dcterms:W3CDTF">2020-03-05T11:45:29Z</dcterms:created>
  <dcterms:modified xsi:type="dcterms:W3CDTF">2024-10-13T21:36:14Z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0x010100B1B9754C4B43054D988D9B81C3214548</vt:lpwstr>
  </property>
</Properties>
</file>