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690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787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243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509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310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489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80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769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584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003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87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9C5E-8EE0-4740-AC7D-FB0D30A4861D}" type="datetimeFigureOut">
              <a:rPr lang="es-EC" smtClean="0"/>
              <a:t>10/12/2021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7AF6-9A86-4D4F-BC6F-19A149C4E5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872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8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5292080" y="2132856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9 Rectángulo"/>
          <p:cNvSpPr/>
          <p:nvPr/>
        </p:nvSpPr>
        <p:spPr>
          <a:xfrm>
            <a:off x="3563888" y="4108617"/>
            <a:ext cx="48245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chemeClr val="tx1"/>
                </a:solidFill>
              </a:rPr>
              <a:t>El administrador debe ser el usuario que aparezca aquí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5" name="4 Conector angular"/>
          <p:cNvCxnSpPr>
            <a:stCxn id="10" idx="0"/>
            <a:endCxn id="9" idx="2"/>
          </p:cNvCxnSpPr>
          <p:nvPr/>
        </p:nvCxnSpPr>
        <p:spPr>
          <a:xfrm rot="5400000" flipH="1" flipV="1">
            <a:off x="5420324" y="2904713"/>
            <a:ext cx="1759737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7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-250692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860032" y="1412776"/>
            <a:ext cx="165618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440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760" y="-22298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627784" y="2096852"/>
            <a:ext cx="3672408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440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-99392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732240" y="3789040"/>
            <a:ext cx="36724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3 Rectángulo"/>
          <p:cNvSpPr/>
          <p:nvPr/>
        </p:nvSpPr>
        <p:spPr>
          <a:xfrm>
            <a:off x="2699792" y="3789040"/>
            <a:ext cx="26642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chemeClr val="tx1"/>
                </a:solidFill>
              </a:rPr>
              <a:t>CLIC EN EL CUERPO</a:t>
            </a:r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524328" y="1700808"/>
            <a:ext cx="4464496" cy="3240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101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332656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092280" y="5517232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3 Rectángulo"/>
          <p:cNvSpPr/>
          <p:nvPr/>
        </p:nvSpPr>
        <p:spPr>
          <a:xfrm>
            <a:off x="251520" y="2204864"/>
            <a:ext cx="26642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101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011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Presentación en pantalla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Fabrizzio Santos G</dc:creator>
  <cp:lastModifiedBy>Fabrizzio Santos G</cp:lastModifiedBy>
  <cp:revision>4</cp:revision>
  <dcterms:created xsi:type="dcterms:W3CDTF">2021-12-10T19:16:51Z</dcterms:created>
  <dcterms:modified xsi:type="dcterms:W3CDTF">2021-12-10T19:58:06Z</dcterms:modified>
</cp:coreProperties>
</file>