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4660"/>
  </p:normalViewPr>
  <p:slideViewPr>
    <p:cSldViewPr snapToGrid="0">
      <p:cViewPr>
        <p:scale>
          <a:sx n="110" d="100"/>
          <a:sy n="110" d="100"/>
        </p:scale>
        <p:origin x="1109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39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5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8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2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8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865A-1782-4F09-9A08-F6B596B1BF1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B546-89BB-4738-9AFF-E888AC673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8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" y="1391480"/>
            <a:ext cx="4248743" cy="433448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40" y="1391480"/>
            <a:ext cx="3962953" cy="419158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45" y="1391480"/>
            <a:ext cx="404869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2" y="1265128"/>
            <a:ext cx="3541367" cy="42423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93" y="1275035"/>
            <a:ext cx="3438395" cy="423243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860" y="1265128"/>
            <a:ext cx="3531186" cy="42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68" y="1357023"/>
            <a:ext cx="3511389" cy="410130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6" y="1357023"/>
            <a:ext cx="3400900" cy="41344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55" y="1345223"/>
            <a:ext cx="340090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Fakultät Statistik - 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Duda</dc:creator>
  <cp:lastModifiedBy>Julia Duda</cp:lastModifiedBy>
  <cp:revision>4</cp:revision>
  <dcterms:created xsi:type="dcterms:W3CDTF">2021-09-20T10:38:55Z</dcterms:created>
  <dcterms:modified xsi:type="dcterms:W3CDTF">2021-10-19T11:32:11Z</dcterms:modified>
</cp:coreProperties>
</file>