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632325" cy="3619500"/>
  <p:notesSz cx="6858000" cy="9144000"/>
  <p:defaultTextStyle>
    <a:defPPr>
      <a:defRPr lang="en-US"/>
    </a:defPPr>
    <a:lvl1pPr marL="0" algn="l" defTabSz="457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457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457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457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457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457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457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4" algn="l" defTabSz="457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19" algn="l" defTabSz="457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54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425" y="592358"/>
            <a:ext cx="3937476" cy="1260122"/>
          </a:xfrm>
        </p:spPr>
        <p:txBody>
          <a:bodyPr anchor="b"/>
          <a:lstStyle>
            <a:lvl1pPr algn="ctr">
              <a:defRPr sz="30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042" y="1901077"/>
            <a:ext cx="3474244" cy="873874"/>
          </a:xfrm>
        </p:spPr>
        <p:txBody>
          <a:bodyPr/>
          <a:lstStyle>
            <a:lvl1pPr marL="0" indent="0" algn="ctr">
              <a:buNone/>
              <a:defRPr sz="1216"/>
            </a:lvl1pPr>
            <a:lvl2pPr marL="231618" indent="0" algn="ctr">
              <a:buNone/>
              <a:defRPr sz="1013"/>
            </a:lvl2pPr>
            <a:lvl3pPr marL="463235" indent="0" algn="ctr">
              <a:buNone/>
              <a:defRPr sz="912"/>
            </a:lvl3pPr>
            <a:lvl4pPr marL="694853" indent="0" algn="ctr">
              <a:buNone/>
              <a:defRPr sz="811"/>
            </a:lvl4pPr>
            <a:lvl5pPr marL="926470" indent="0" algn="ctr">
              <a:buNone/>
              <a:defRPr sz="811"/>
            </a:lvl5pPr>
            <a:lvl6pPr marL="1158088" indent="0" algn="ctr">
              <a:buNone/>
              <a:defRPr sz="811"/>
            </a:lvl6pPr>
            <a:lvl7pPr marL="1389705" indent="0" algn="ctr">
              <a:buNone/>
              <a:defRPr sz="811"/>
            </a:lvl7pPr>
            <a:lvl8pPr marL="1621323" indent="0" algn="ctr">
              <a:buNone/>
              <a:defRPr sz="811"/>
            </a:lvl8pPr>
            <a:lvl9pPr marL="1852940" indent="0" algn="ctr">
              <a:buNone/>
              <a:defRPr sz="811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8846-D6C1-4C73-8F57-7891B49A2CC6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B4FE-DC48-40C6-94C8-0577D52C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1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8846-D6C1-4C73-8F57-7891B49A2CC6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B4FE-DC48-40C6-94C8-0577D52C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65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5009" y="192706"/>
            <a:ext cx="998845" cy="306735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8474" y="192706"/>
            <a:ext cx="2938630" cy="3067359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8846-D6C1-4C73-8F57-7891B49A2CC6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B4FE-DC48-40C6-94C8-0577D52C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29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8846-D6C1-4C73-8F57-7891B49A2CC6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B4FE-DC48-40C6-94C8-0577D52C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85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060" y="902364"/>
            <a:ext cx="3995380" cy="1505611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060" y="2422219"/>
            <a:ext cx="3995380" cy="791765"/>
          </a:xfrm>
        </p:spPr>
        <p:txBody>
          <a:bodyPr/>
          <a:lstStyle>
            <a:lvl1pPr marL="0" indent="0">
              <a:buNone/>
              <a:defRPr sz="1216">
                <a:solidFill>
                  <a:schemeClr val="tx1"/>
                </a:solidFill>
              </a:defRPr>
            </a:lvl1pPr>
            <a:lvl2pPr marL="231618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463235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3pPr>
            <a:lvl4pPr marL="694853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4pPr>
            <a:lvl5pPr marL="926470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5pPr>
            <a:lvl6pPr marL="1158088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6pPr>
            <a:lvl7pPr marL="1389705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7pPr>
            <a:lvl8pPr marL="1621323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8pPr>
            <a:lvl9pPr marL="1852940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8846-D6C1-4C73-8F57-7891B49A2CC6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B4FE-DC48-40C6-94C8-0577D52C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05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472" y="963524"/>
            <a:ext cx="1968738" cy="229654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45116" y="963524"/>
            <a:ext cx="1968738" cy="229654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8846-D6C1-4C73-8F57-7891B49A2CC6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B4FE-DC48-40C6-94C8-0577D52C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72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76" y="192706"/>
            <a:ext cx="3995380" cy="69960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076" y="887281"/>
            <a:ext cx="1959690" cy="434842"/>
          </a:xfrm>
        </p:spPr>
        <p:txBody>
          <a:bodyPr anchor="b"/>
          <a:lstStyle>
            <a:lvl1pPr marL="0" indent="0">
              <a:buNone/>
              <a:defRPr sz="1216" b="1"/>
            </a:lvl1pPr>
            <a:lvl2pPr marL="231618" indent="0">
              <a:buNone/>
              <a:defRPr sz="1013" b="1"/>
            </a:lvl2pPr>
            <a:lvl3pPr marL="463235" indent="0">
              <a:buNone/>
              <a:defRPr sz="912" b="1"/>
            </a:lvl3pPr>
            <a:lvl4pPr marL="694853" indent="0">
              <a:buNone/>
              <a:defRPr sz="811" b="1"/>
            </a:lvl4pPr>
            <a:lvl5pPr marL="926470" indent="0">
              <a:buNone/>
              <a:defRPr sz="811" b="1"/>
            </a:lvl5pPr>
            <a:lvl6pPr marL="1158088" indent="0">
              <a:buNone/>
              <a:defRPr sz="811" b="1"/>
            </a:lvl6pPr>
            <a:lvl7pPr marL="1389705" indent="0">
              <a:buNone/>
              <a:defRPr sz="811" b="1"/>
            </a:lvl7pPr>
            <a:lvl8pPr marL="1621323" indent="0">
              <a:buNone/>
              <a:defRPr sz="811" b="1"/>
            </a:lvl8pPr>
            <a:lvl9pPr marL="1852940" indent="0">
              <a:buNone/>
              <a:defRPr sz="811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076" y="1322123"/>
            <a:ext cx="1959690" cy="194464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45116" y="887281"/>
            <a:ext cx="1969341" cy="434842"/>
          </a:xfrm>
        </p:spPr>
        <p:txBody>
          <a:bodyPr anchor="b"/>
          <a:lstStyle>
            <a:lvl1pPr marL="0" indent="0">
              <a:buNone/>
              <a:defRPr sz="1216" b="1"/>
            </a:lvl1pPr>
            <a:lvl2pPr marL="231618" indent="0">
              <a:buNone/>
              <a:defRPr sz="1013" b="1"/>
            </a:lvl2pPr>
            <a:lvl3pPr marL="463235" indent="0">
              <a:buNone/>
              <a:defRPr sz="912" b="1"/>
            </a:lvl3pPr>
            <a:lvl4pPr marL="694853" indent="0">
              <a:buNone/>
              <a:defRPr sz="811" b="1"/>
            </a:lvl4pPr>
            <a:lvl5pPr marL="926470" indent="0">
              <a:buNone/>
              <a:defRPr sz="811" b="1"/>
            </a:lvl5pPr>
            <a:lvl6pPr marL="1158088" indent="0">
              <a:buNone/>
              <a:defRPr sz="811" b="1"/>
            </a:lvl6pPr>
            <a:lvl7pPr marL="1389705" indent="0">
              <a:buNone/>
              <a:defRPr sz="811" b="1"/>
            </a:lvl7pPr>
            <a:lvl8pPr marL="1621323" indent="0">
              <a:buNone/>
              <a:defRPr sz="811" b="1"/>
            </a:lvl8pPr>
            <a:lvl9pPr marL="1852940" indent="0">
              <a:buNone/>
              <a:defRPr sz="811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45116" y="1322123"/>
            <a:ext cx="1969341" cy="194464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8846-D6C1-4C73-8F57-7891B49A2CC6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B4FE-DC48-40C6-94C8-0577D52C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03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8846-D6C1-4C73-8F57-7891B49A2CC6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B4FE-DC48-40C6-94C8-0577D52C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36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8846-D6C1-4C73-8F57-7891B49A2CC6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B4FE-DC48-40C6-94C8-0577D52C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77" y="241300"/>
            <a:ext cx="1494045" cy="844551"/>
          </a:xfrm>
        </p:spPr>
        <p:txBody>
          <a:bodyPr anchor="b"/>
          <a:lstStyle>
            <a:lvl1pPr>
              <a:defRPr sz="162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341" y="521143"/>
            <a:ext cx="2345115" cy="2572191"/>
          </a:xfrm>
        </p:spPr>
        <p:txBody>
          <a:bodyPr/>
          <a:lstStyle>
            <a:lvl1pPr>
              <a:defRPr sz="1621"/>
            </a:lvl1pPr>
            <a:lvl2pPr>
              <a:defRPr sz="1418"/>
            </a:lvl2pPr>
            <a:lvl3pPr>
              <a:defRPr sz="1216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9077" y="1085851"/>
            <a:ext cx="1494045" cy="2011671"/>
          </a:xfrm>
        </p:spPr>
        <p:txBody>
          <a:bodyPr/>
          <a:lstStyle>
            <a:lvl1pPr marL="0" indent="0">
              <a:buNone/>
              <a:defRPr sz="811"/>
            </a:lvl1pPr>
            <a:lvl2pPr marL="231618" indent="0">
              <a:buNone/>
              <a:defRPr sz="709"/>
            </a:lvl2pPr>
            <a:lvl3pPr marL="463235" indent="0">
              <a:buNone/>
              <a:defRPr sz="608"/>
            </a:lvl3pPr>
            <a:lvl4pPr marL="694853" indent="0">
              <a:buNone/>
              <a:defRPr sz="507"/>
            </a:lvl4pPr>
            <a:lvl5pPr marL="926470" indent="0">
              <a:buNone/>
              <a:defRPr sz="507"/>
            </a:lvl5pPr>
            <a:lvl6pPr marL="1158088" indent="0">
              <a:buNone/>
              <a:defRPr sz="507"/>
            </a:lvl6pPr>
            <a:lvl7pPr marL="1389705" indent="0">
              <a:buNone/>
              <a:defRPr sz="507"/>
            </a:lvl7pPr>
            <a:lvl8pPr marL="1621323" indent="0">
              <a:buNone/>
              <a:defRPr sz="507"/>
            </a:lvl8pPr>
            <a:lvl9pPr marL="1852940" indent="0">
              <a:buNone/>
              <a:defRPr sz="507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8846-D6C1-4C73-8F57-7891B49A2CC6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B4FE-DC48-40C6-94C8-0577D52C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43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77" y="241300"/>
            <a:ext cx="1494045" cy="844551"/>
          </a:xfrm>
        </p:spPr>
        <p:txBody>
          <a:bodyPr anchor="b"/>
          <a:lstStyle>
            <a:lvl1pPr>
              <a:defRPr sz="162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69341" y="521143"/>
            <a:ext cx="2345115" cy="2572191"/>
          </a:xfrm>
        </p:spPr>
        <p:txBody>
          <a:bodyPr anchor="t"/>
          <a:lstStyle>
            <a:lvl1pPr marL="0" indent="0">
              <a:buNone/>
              <a:defRPr sz="1621"/>
            </a:lvl1pPr>
            <a:lvl2pPr marL="231618" indent="0">
              <a:buNone/>
              <a:defRPr sz="1418"/>
            </a:lvl2pPr>
            <a:lvl3pPr marL="463235" indent="0">
              <a:buNone/>
              <a:defRPr sz="1216"/>
            </a:lvl3pPr>
            <a:lvl4pPr marL="694853" indent="0">
              <a:buNone/>
              <a:defRPr sz="1013"/>
            </a:lvl4pPr>
            <a:lvl5pPr marL="926470" indent="0">
              <a:buNone/>
              <a:defRPr sz="1013"/>
            </a:lvl5pPr>
            <a:lvl6pPr marL="1158088" indent="0">
              <a:buNone/>
              <a:defRPr sz="1013"/>
            </a:lvl6pPr>
            <a:lvl7pPr marL="1389705" indent="0">
              <a:buNone/>
              <a:defRPr sz="1013"/>
            </a:lvl7pPr>
            <a:lvl8pPr marL="1621323" indent="0">
              <a:buNone/>
              <a:defRPr sz="1013"/>
            </a:lvl8pPr>
            <a:lvl9pPr marL="1852940" indent="0">
              <a:buNone/>
              <a:defRPr sz="1013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9077" y="1085851"/>
            <a:ext cx="1494045" cy="2011671"/>
          </a:xfrm>
        </p:spPr>
        <p:txBody>
          <a:bodyPr/>
          <a:lstStyle>
            <a:lvl1pPr marL="0" indent="0">
              <a:buNone/>
              <a:defRPr sz="811"/>
            </a:lvl1pPr>
            <a:lvl2pPr marL="231618" indent="0">
              <a:buNone/>
              <a:defRPr sz="709"/>
            </a:lvl2pPr>
            <a:lvl3pPr marL="463235" indent="0">
              <a:buNone/>
              <a:defRPr sz="608"/>
            </a:lvl3pPr>
            <a:lvl4pPr marL="694853" indent="0">
              <a:buNone/>
              <a:defRPr sz="507"/>
            </a:lvl4pPr>
            <a:lvl5pPr marL="926470" indent="0">
              <a:buNone/>
              <a:defRPr sz="507"/>
            </a:lvl5pPr>
            <a:lvl6pPr marL="1158088" indent="0">
              <a:buNone/>
              <a:defRPr sz="507"/>
            </a:lvl6pPr>
            <a:lvl7pPr marL="1389705" indent="0">
              <a:buNone/>
              <a:defRPr sz="507"/>
            </a:lvl7pPr>
            <a:lvl8pPr marL="1621323" indent="0">
              <a:buNone/>
              <a:defRPr sz="507"/>
            </a:lvl8pPr>
            <a:lvl9pPr marL="1852940" indent="0">
              <a:buNone/>
              <a:defRPr sz="507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8846-D6C1-4C73-8F57-7891B49A2CC6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B4FE-DC48-40C6-94C8-0577D52C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9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8473" y="192706"/>
            <a:ext cx="3995380" cy="699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473" y="963524"/>
            <a:ext cx="3995380" cy="2296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8473" y="3354743"/>
            <a:ext cx="1042273" cy="192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8846-D6C1-4C73-8F57-7891B49A2CC6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459" y="3354743"/>
            <a:ext cx="1563410" cy="192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1581" y="3354743"/>
            <a:ext cx="1042273" cy="192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7B4FE-DC48-40C6-94C8-0577D52C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51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63235" rtl="0" eaLnBrk="1" latinLnBrk="0" hangingPunct="1">
        <a:lnSpc>
          <a:spcPct val="90000"/>
        </a:lnSpc>
        <a:spcBef>
          <a:spcPct val="0"/>
        </a:spcBef>
        <a:buNone/>
        <a:defRPr sz="22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809" indent="-115809" algn="l" defTabSz="463235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47426" indent="-115809" algn="l" defTabSz="463235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1216" kern="1200">
          <a:solidFill>
            <a:schemeClr val="tx1"/>
          </a:solidFill>
          <a:latin typeface="+mn-lt"/>
          <a:ea typeface="+mn-ea"/>
          <a:cs typeface="+mn-cs"/>
        </a:defRPr>
      </a:lvl2pPr>
      <a:lvl3pPr marL="579044" indent="-115809" algn="l" defTabSz="463235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810661" indent="-115809" algn="l" defTabSz="463235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4pPr>
      <a:lvl5pPr marL="1042279" indent="-115809" algn="l" defTabSz="463235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5pPr>
      <a:lvl6pPr marL="1273896" indent="-115809" algn="l" defTabSz="463235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6pPr>
      <a:lvl7pPr marL="1505514" indent="-115809" algn="l" defTabSz="463235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7pPr>
      <a:lvl8pPr marL="1737131" indent="-115809" algn="l" defTabSz="463235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8pPr>
      <a:lvl9pPr marL="1968749" indent="-115809" algn="l" defTabSz="463235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235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1pPr>
      <a:lvl2pPr marL="231618" algn="l" defTabSz="463235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2pPr>
      <a:lvl3pPr marL="463235" algn="l" defTabSz="463235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3pPr>
      <a:lvl4pPr marL="694853" algn="l" defTabSz="463235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4pPr>
      <a:lvl5pPr marL="926470" algn="l" defTabSz="463235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5pPr>
      <a:lvl6pPr marL="1158088" algn="l" defTabSz="463235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6pPr>
      <a:lvl7pPr marL="1389705" algn="l" defTabSz="463235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7pPr>
      <a:lvl8pPr marL="1621323" algn="l" defTabSz="463235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8pPr>
      <a:lvl9pPr marL="1852940" algn="l" defTabSz="463235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98742" y="137414"/>
            <a:ext cx="4319525" cy="3289989"/>
            <a:chOff x="441325" y="-167386"/>
            <a:chExt cx="4319525" cy="3279833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1304418" y="-167386"/>
              <a:ext cx="3456432" cy="1920240"/>
              <a:chOff x="4005073" y="1426464"/>
              <a:chExt cx="3456432" cy="1920240"/>
            </a:xfrm>
          </p:grpSpPr>
          <p:grpSp>
            <p:nvGrpSpPr>
              <p:cNvPr id="7" name="Gruppieren 6"/>
              <p:cNvGrpSpPr/>
              <p:nvPr/>
            </p:nvGrpSpPr>
            <p:grpSpPr>
              <a:xfrm>
                <a:off x="4087368" y="1540605"/>
                <a:ext cx="3374137" cy="1691958"/>
                <a:chOff x="4087368" y="1499299"/>
                <a:chExt cx="3225279" cy="1524000"/>
              </a:xfrm>
            </p:grpSpPr>
            <p:pic>
              <p:nvPicPr>
                <p:cNvPr id="5" name="Grafik 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87368" y="1499299"/>
                  <a:ext cx="1524000" cy="1524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feld 5"/>
                    <p:cNvSpPr txBox="1"/>
                    <p:nvPr/>
                  </p:nvSpPr>
                  <p:spPr>
                    <a:xfrm>
                      <a:off x="5651934" y="1595961"/>
                      <a:ext cx="1660713" cy="132656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Significant</a:t>
                      </a: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difference</a:t>
                      </a: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between</a:t>
                      </a: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𝐸𝐶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sub>
                          </m:sSub>
                        </m:oMath>
                      </a14:m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across</a:t>
                      </a: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exposure</a:t>
                      </a: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durations</a:t>
                      </a: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p:txBody>
                </p:sp>
              </mc:Choice>
              <mc:Fallback xmlns="">
                <p:sp>
                  <p:nvSpPr>
                    <p:cNvPr id="6" name="Textfeld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51934" y="1595961"/>
                      <a:ext cx="1660713" cy="132656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158" t="-2479" b="-5785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3" name="Rechteck 12"/>
              <p:cNvSpPr/>
              <p:nvPr/>
            </p:nvSpPr>
            <p:spPr>
              <a:xfrm>
                <a:off x="4005073" y="1426464"/>
                <a:ext cx="3456432" cy="192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/>
            <p:cNvGrpSpPr/>
            <p:nvPr/>
          </p:nvGrpSpPr>
          <p:grpSpPr>
            <a:xfrm>
              <a:off x="2113408" y="1752854"/>
              <a:ext cx="1702607" cy="653892"/>
              <a:chOff x="4453381" y="3372104"/>
              <a:chExt cx="1702607" cy="653892"/>
            </a:xfrm>
          </p:grpSpPr>
          <p:grpSp>
            <p:nvGrpSpPr>
              <p:cNvPr id="30" name="Gruppieren 29"/>
              <p:cNvGrpSpPr/>
              <p:nvPr/>
            </p:nvGrpSpPr>
            <p:grpSpPr>
              <a:xfrm>
                <a:off x="4453381" y="3372104"/>
                <a:ext cx="919226" cy="653892"/>
                <a:chOff x="4453381" y="3372104"/>
                <a:chExt cx="919226" cy="653892"/>
              </a:xfrm>
            </p:grpSpPr>
            <p:cxnSp>
              <p:nvCxnSpPr>
                <p:cNvPr id="9" name="Gerade Verbindung mit Pfeil 8"/>
                <p:cNvCxnSpPr>
                  <a:stCxn id="13" idx="2"/>
                  <a:endCxn id="34" idx="0"/>
                </p:cNvCxnSpPr>
                <p:nvPr/>
              </p:nvCxnSpPr>
              <p:spPr>
                <a:xfrm flipH="1">
                  <a:off x="4453381" y="3372104"/>
                  <a:ext cx="919226" cy="6538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feld 26"/>
                <p:cNvSpPr txBox="1"/>
                <p:nvPr/>
              </p:nvSpPr>
              <p:spPr>
                <a:xfrm rot="19420092">
                  <a:off x="4572823" y="3426716"/>
                  <a:ext cx="555838" cy="3681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Yes</a:t>
                  </a:r>
                </a:p>
              </p:txBody>
            </p:sp>
          </p:grpSp>
          <p:grpSp>
            <p:nvGrpSpPr>
              <p:cNvPr id="32" name="Gruppieren 31"/>
              <p:cNvGrpSpPr/>
              <p:nvPr/>
            </p:nvGrpSpPr>
            <p:grpSpPr>
              <a:xfrm>
                <a:off x="5372607" y="3372104"/>
                <a:ext cx="783381" cy="653892"/>
                <a:chOff x="5372607" y="3372104"/>
                <a:chExt cx="783381" cy="653892"/>
              </a:xfrm>
            </p:grpSpPr>
            <p:cxnSp>
              <p:nvCxnSpPr>
                <p:cNvPr id="15" name="Gerade Verbindung mit Pfeil 14"/>
                <p:cNvCxnSpPr>
                  <a:stCxn id="13" idx="2"/>
                  <a:endCxn id="39" idx="0"/>
                </p:cNvCxnSpPr>
                <p:nvPr/>
              </p:nvCxnSpPr>
              <p:spPr>
                <a:xfrm>
                  <a:off x="5372607" y="3372104"/>
                  <a:ext cx="783381" cy="6538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feld 30"/>
                <p:cNvSpPr txBox="1"/>
                <p:nvPr/>
              </p:nvSpPr>
              <p:spPr>
                <a:xfrm rot="2494894">
                  <a:off x="5622929" y="3443768"/>
                  <a:ext cx="482600" cy="3681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</a:t>
                  </a:r>
                  <a:endPara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4" name="Textfeld 33"/>
            <p:cNvSpPr txBox="1"/>
            <p:nvPr/>
          </p:nvSpPr>
          <p:spPr>
            <a:xfrm>
              <a:off x="1386713" y="2406746"/>
              <a:ext cx="1453389" cy="7057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 td2pLL</a:t>
              </a:r>
            </a:p>
            <a:p>
              <a:r>
                <a: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(Account </a:t>
              </a:r>
              <a:r>
                <a:rPr lang="de-DE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r>
                <a: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effect</a:t>
              </a:r>
              <a:r>
                <a: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exposure</a:t>
              </a:r>
              <a:r>
                <a: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duration</a:t>
              </a:r>
              <a:r>
                <a: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983402" y="2406746"/>
              <a:ext cx="1665225" cy="7057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 </a:t>
              </a:r>
              <a:r>
                <a:rPr lang="de-DE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single</a:t>
              </a:r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2pLL</a:t>
              </a:r>
              <a:b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DE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Ignore</a:t>
              </a:r>
              <a:r>
                <a: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effect</a:t>
              </a:r>
              <a:r>
                <a: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exposure</a:t>
              </a:r>
              <a:r>
                <a: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duration</a:t>
              </a:r>
              <a:r>
                <a:rPr lang="de-DE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41325" y="608068"/>
              <a:ext cx="1242060" cy="368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Step</a:t>
              </a:r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441325" y="2560632"/>
              <a:ext cx="1242060" cy="368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Step</a:t>
              </a:r>
              <a:r>
                <a: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219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</Words>
  <Application>Microsoft Office PowerPoint</Application>
  <PresentationFormat>Benutzerdefiniert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</vt:vector>
  </TitlesOfParts>
  <Company>Fakultät Statistik - TU Dortmund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Duda</dc:creator>
  <cp:lastModifiedBy>Julia Duda</cp:lastModifiedBy>
  <cp:revision>9</cp:revision>
  <dcterms:created xsi:type="dcterms:W3CDTF">2022-05-04T12:14:17Z</dcterms:created>
  <dcterms:modified xsi:type="dcterms:W3CDTF">2022-05-04T13:40:33Z</dcterms:modified>
</cp:coreProperties>
</file>