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9E2C-183D-45EA-B4E8-412AD0C4EF42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914400" y="685800"/>
            <a:ext cx="7315200" cy="205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 smtClean="0">
                <a:latin typeface="Arial Rounded MT Bold" pitchFamily="34" charset="0"/>
              </a:rPr>
              <a:t>Immedi</a:t>
            </a:r>
            <a:r>
              <a:rPr lang="en-US" sz="8000" dirty="0" smtClean="0">
                <a:latin typeface="Arial Rounded MT Bold" pitchFamily="34" charset="0"/>
              </a:rPr>
              <a:t> - ate</a:t>
            </a:r>
            <a:endParaRPr lang="en-US" sz="8000" dirty="0">
              <a:latin typeface="Arial Rounded MT Bold" pitchFamily="34" charset="0"/>
            </a:endParaRPr>
          </a:p>
        </p:txBody>
      </p:sp>
      <p:sp>
        <p:nvSpPr>
          <p:cNvPr id="5" name="מלבן מעוגל 4"/>
          <p:cNvSpPr/>
          <p:nvPr/>
        </p:nvSpPr>
        <p:spPr>
          <a:xfrm>
            <a:off x="2362200" y="3200400"/>
            <a:ext cx="4114800" cy="228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שמשון פינגרהוט</a:t>
            </a:r>
            <a:endParaRPr lang="en-US" sz="3600" dirty="0" smtClean="0"/>
          </a:p>
          <a:p>
            <a:pPr algn="ctr"/>
            <a:r>
              <a:rPr lang="he-IL" sz="3600" dirty="0" smtClean="0"/>
              <a:t>אבי טרנר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895600" y="228600"/>
            <a:ext cx="3124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הבעיה</a:t>
            </a:r>
            <a:endParaRPr lang="en-US" sz="3600" dirty="0"/>
          </a:p>
        </p:txBody>
      </p:sp>
      <p:sp>
        <p:nvSpPr>
          <p:cNvPr id="7" name="מלבן מעוגל 6"/>
          <p:cNvSpPr/>
          <p:nvPr/>
        </p:nvSpPr>
        <p:spPr>
          <a:xfrm>
            <a:off x="685800" y="990600"/>
            <a:ext cx="7848600" cy="198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 smtClean="0"/>
              <a:t>כאשר מחפשים היום מקום לאכול בו, ישנם הרבה פורטלים שניתן להעזר בהם, אבל כולם מסווגים את המסעדות רק על פי הכותרת שלהם </a:t>
            </a:r>
            <a:r>
              <a:rPr lang="he-IL" sz="2400" dirty="0" smtClean="0"/>
              <a:t>אך לא ניתן לראות את התפריט שלהם.</a:t>
            </a:r>
          </a:p>
        </p:txBody>
      </p:sp>
      <p:sp>
        <p:nvSpPr>
          <p:cNvPr id="15" name="מלבן מעוגל 4"/>
          <p:cNvSpPr/>
          <p:nvPr/>
        </p:nvSpPr>
        <p:spPr>
          <a:xfrm>
            <a:off x="2788734" y="33528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המענה</a:t>
            </a:r>
          </a:p>
        </p:txBody>
      </p:sp>
      <p:sp>
        <p:nvSpPr>
          <p:cNvPr id="16" name="מלבן מעוגל 6"/>
          <p:cNvSpPr/>
          <p:nvPr/>
        </p:nvSpPr>
        <p:spPr>
          <a:xfrm>
            <a:off x="682083" y="4191000"/>
            <a:ext cx="7848600" cy="2438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/>
            <a:endParaRPr lang="he-IL" sz="2400" dirty="0" smtClean="0"/>
          </a:p>
          <a:p>
            <a:pPr lvl="0" algn="r" rtl="1"/>
            <a:r>
              <a:rPr lang="he-IL" sz="2400" dirty="0" smtClean="0"/>
              <a:t>ה- </a:t>
            </a:r>
            <a:r>
              <a:rPr lang="en-US" sz="2400" dirty="0"/>
              <a:t> </a:t>
            </a:r>
            <a:r>
              <a:rPr lang="en-US" sz="2400" dirty="0" err="1" smtClean="0">
                <a:solidFill>
                  <a:srgbClr val="0070C0"/>
                </a:solidFill>
              </a:rPr>
              <a:t>Immedi</a:t>
            </a:r>
            <a:r>
              <a:rPr lang="en-US" sz="2400" dirty="0" smtClean="0">
                <a:solidFill>
                  <a:srgbClr val="0070C0"/>
                </a:solidFill>
              </a:rPr>
              <a:t>-ate</a:t>
            </a:r>
            <a:r>
              <a:rPr lang="en-US" sz="2400" dirty="0" smtClean="0"/>
              <a:t>  </a:t>
            </a:r>
            <a:r>
              <a:rPr lang="he-IL" sz="2400" dirty="0"/>
              <a:t>הינו מוצר המספק למשתמש הקצה שירות של חסכון בזמן ההמתנה להכנת אוכל במסעדה וחסכון כספי</a:t>
            </a:r>
            <a:r>
              <a:rPr lang="he-IL" sz="2400" dirty="0" smtClean="0"/>
              <a:t>.</a:t>
            </a:r>
          </a:p>
          <a:p>
            <a:pPr lvl="0" algn="r" rtl="1"/>
            <a:r>
              <a:rPr lang="he-IL" sz="2400" dirty="0" smtClean="0"/>
              <a:t>באמצעות הקלדה פשוטה של </a:t>
            </a:r>
            <a:r>
              <a:rPr lang="he-IL" sz="2400" dirty="0"/>
              <a:t>מסעדה או </a:t>
            </a:r>
            <a:r>
              <a:rPr lang="he-IL" sz="2400" dirty="0" smtClean="0"/>
              <a:t>מספר פריטים מבוקשים, השרת </a:t>
            </a:r>
            <a:r>
              <a:rPr lang="he-IL" sz="2400" dirty="0"/>
              <a:t>ידע לספק </a:t>
            </a:r>
            <a:r>
              <a:rPr lang="he-IL" sz="2400" dirty="0" smtClean="0"/>
              <a:t>תפריטים </a:t>
            </a:r>
            <a:r>
              <a:rPr lang="he-IL" sz="2400" dirty="0"/>
              <a:t>מתאימים ואז הלקוח יוכל לבצע הזמנה מרחוק של המנה המבוקשת וליידע מתי הוא יגיע</a:t>
            </a:r>
            <a:r>
              <a:rPr lang="he-IL" sz="2400" dirty="0" smtClean="0"/>
              <a:t>.</a:t>
            </a:r>
          </a:p>
          <a:p>
            <a:pPr lvl="0" algn="r" rtl="1"/>
            <a:r>
              <a:rPr lang="he-IL" sz="2400" dirty="0" smtClean="0"/>
              <a:t>הלקוח בעצם יוכל להכנס למסעדה מהבית.</a:t>
            </a:r>
            <a:endParaRPr lang="en-US" sz="2400" dirty="0"/>
          </a:p>
          <a:p>
            <a:pPr lvl="0" algn="r" rtl="1"/>
            <a:endParaRPr lang="en-US" sz="2400" dirty="0"/>
          </a:p>
          <a:p>
            <a:pPr algn="r" rt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549003" y="114300"/>
            <a:ext cx="406496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איך</a:t>
            </a:r>
            <a:endParaRPr lang="en-US" sz="3600" dirty="0"/>
          </a:p>
        </p:txBody>
      </p:sp>
      <p:sp>
        <p:nvSpPr>
          <p:cNvPr id="6" name="מלבן מעוגל 5"/>
          <p:cNvSpPr/>
          <p:nvPr/>
        </p:nvSpPr>
        <p:spPr>
          <a:xfrm>
            <a:off x="685800" y="990600"/>
            <a:ext cx="7848600" cy="3200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/>
            <a:r>
              <a:rPr lang="he-IL" sz="2400" dirty="0"/>
              <a:t>שרת יתחזק רשימת תפריטים של </a:t>
            </a:r>
            <a:r>
              <a:rPr lang="he-IL" sz="2400" dirty="0" smtClean="0"/>
              <a:t>מסעדות (נתונים יתקבלו מבתי </a:t>
            </a:r>
            <a:r>
              <a:rPr lang="he-IL" sz="2400" dirty="0"/>
              <a:t>עסק שיהיו מעוניינים בכך</a:t>
            </a:r>
            <a:r>
              <a:rPr lang="he-IL" sz="2400" dirty="0" smtClean="0"/>
              <a:t>).</a:t>
            </a:r>
            <a:endParaRPr lang="en-US" sz="2400" dirty="0"/>
          </a:p>
          <a:p>
            <a:pPr algn="r"/>
            <a:r>
              <a:rPr lang="en-US" sz="2400" dirty="0"/>
              <a:t> </a:t>
            </a:r>
            <a:r>
              <a:rPr lang="he-IL" sz="2400" dirty="0"/>
              <a:t>לכל מסעדה יהיו "תגיות" אליה היא תהיה משויכת (לדוגמא – בשר\חלב, לפי מחיר</a:t>
            </a:r>
            <a:r>
              <a:rPr lang="he-IL" sz="2400" dirty="0" smtClean="0"/>
              <a:t>).</a:t>
            </a:r>
            <a:endParaRPr lang="en-US" sz="2400" dirty="0" smtClean="0"/>
          </a:p>
          <a:p>
            <a:pPr algn="r"/>
            <a:r>
              <a:rPr lang="he-IL" sz="2400" dirty="0" smtClean="0"/>
              <a:t>התכנה תבצע שאליתא לשרת על בסיס נתונים שהזין הלקוח ותחזיר "מסעדות פוטנצאליות", עם התפריט שלהן.</a:t>
            </a:r>
            <a:endParaRPr lang="en-US" sz="2400" dirty="0" smtClean="0"/>
          </a:p>
          <a:p>
            <a:pPr algn="r"/>
            <a:r>
              <a:rPr lang="he-IL" sz="2400" dirty="0" smtClean="0"/>
              <a:t>במידה והלקוח יהיה מעונין בכך, הוא יוכל לבצע הזמנה ולהודיע</a:t>
            </a:r>
            <a:r>
              <a:rPr lang="en-US" sz="2400" dirty="0" smtClean="0"/>
              <a:t> </a:t>
            </a:r>
            <a:r>
              <a:rPr lang="he-IL" sz="2400" dirty="0" smtClean="0"/>
              <a:t>על שעת הגעה צפויה.</a:t>
            </a:r>
          </a:p>
          <a:p>
            <a:pPr algn="r"/>
            <a:r>
              <a:rPr lang="he-IL" sz="2400" dirty="0" smtClean="0"/>
              <a:t>ההזמנה  תשלח לבית העסק באמצעות מייל.</a:t>
            </a:r>
            <a:endParaRPr lang="he-IL" sz="2400" dirty="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19402" y="2797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3134" y="4267200"/>
            <a:ext cx="7343775" cy="2434001"/>
            <a:chOff x="0" y="0"/>
            <a:chExt cx="7343775" cy="2512060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>
            <a:xfrm>
              <a:off x="0" y="0"/>
              <a:ext cx="5124450" cy="2496820"/>
              <a:chOff x="0" y="-336170"/>
              <a:chExt cx="4483325" cy="2693896"/>
            </a:xfrm>
          </p:grpSpPr>
          <p:pic>
            <p:nvPicPr>
              <p:cNvPr id="29" name="תמונה 2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90926"/>
                <a:ext cx="1123950" cy="106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AutoShape 13"/>
              <p:cNvCxnSpPr/>
              <p:nvPr/>
            </p:nvCxnSpPr>
            <p:spPr bwMode="auto">
              <a:xfrm flipV="1">
                <a:off x="1203627" y="1535248"/>
                <a:ext cx="784680" cy="1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AutoShape 8"/>
              <p:cNvCxnSpPr/>
              <p:nvPr/>
            </p:nvCxnSpPr>
            <p:spPr bwMode="auto">
              <a:xfrm flipV="1">
                <a:off x="2963350" y="820444"/>
                <a:ext cx="381093" cy="621275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7"/>
              <p:cNvCxnSpPr/>
              <p:nvPr/>
            </p:nvCxnSpPr>
            <p:spPr bwMode="auto">
              <a:xfrm flipH="1">
                <a:off x="3056858" y="913976"/>
                <a:ext cx="401469" cy="6921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1931859" y="1290926"/>
                <a:ext cx="1124998" cy="916007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100" b="1">
                    <a:effectLst/>
                    <a:latin typeface="Calibri"/>
                    <a:ea typeface="Times New Roman"/>
                    <a:cs typeface="Arial"/>
                  </a:rPr>
                  <a:t>ביצוע שאילתא</a:t>
                </a:r>
                <a:endParaRPr lang="en-US" sz="110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34" name="Cloud 33"/>
              <p:cNvSpPr/>
              <p:nvPr/>
            </p:nvSpPr>
            <p:spPr>
              <a:xfrm>
                <a:off x="3056857" y="-336170"/>
                <a:ext cx="1426468" cy="125014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100" b="1" dirty="0">
                    <a:effectLst/>
                    <a:ea typeface="Times New Roman"/>
                    <a:cs typeface="Arial"/>
                  </a:rPr>
                  <a:t>חיפוש ומתן מענה לשאילתא</a:t>
                </a:r>
                <a:endParaRPr lang="en-US" sz="1100" dirty="0">
                  <a:effectLst/>
                  <a:ea typeface="Calibri"/>
                  <a:cs typeface="Arial"/>
                </a:endParaRPr>
              </a:p>
            </p:txBody>
          </p:sp>
          <p:cxnSp>
            <p:nvCxnSpPr>
              <p:cNvPr id="35" name="AutoShape 7"/>
              <p:cNvCxnSpPr/>
              <p:nvPr/>
            </p:nvCxnSpPr>
            <p:spPr bwMode="auto">
              <a:xfrm flipH="1">
                <a:off x="1123833" y="1767175"/>
                <a:ext cx="754726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714875" y="1504950"/>
              <a:ext cx="1323975" cy="1007110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 b="1">
                  <a:effectLst/>
                  <a:latin typeface="Calibri"/>
                  <a:ea typeface="Times New Roman"/>
                  <a:cs typeface="Arial"/>
                </a:rPr>
                <a:t>רישום והזנת תפריט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pic>
          <p:nvPicPr>
            <p:cNvPr id="26" name="Picture 25" descr="C:\Users\Avi\AppData\Local\Microsoft\Windows\Temporary Internet Files\Content.IE5\7HWPXZSA\MM900295163[1]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625" y="1647825"/>
              <a:ext cx="819150" cy="762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AutoShape 7"/>
            <p:cNvCxnSpPr/>
            <p:nvPr/>
          </p:nvCxnSpPr>
          <p:spPr bwMode="auto">
            <a:xfrm flipH="1">
              <a:off x="6038850" y="1800225"/>
              <a:ext cx="720090" cy="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AutoShape 7"/>
            <p:cNvCxnSpPr/>
            <p:nvPr/>
          </p:nvCxnSpPr>
          <p:spPr bwMode="auto">
            <a:xfrm flipH="1" flipV="1">
              <a:off x="5076825" y="838200"/>
              <a:ext cx="476251" cy="666115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מעוגל 7"/>
          <p:cNvSpPr/>
          <p:nvPr/>
        </p:nvSpPr>
        <p:spPr>
          <a:xfrm>
            <a:off x="1371600" y="838200"/>
            <a:ext cx="6934200" cy="2895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חינם למשתמש.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קל ליישום.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קהל יעד גדול.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לא מצריך ידע מוקדם</a:t>
            </a:r>
            <a:r>
              <a:rPr lang="he-IL" sz="2400" dirty="0" smtClean="0"/>
              <a:t>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מהווה פרסומת לבעלי העסק המשתתפים</a:t>
            </a: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ניתן להפוך לרווחיים ע"י: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 פרסומות של בעלי עסק</a:t>
            </a:r>
            <a:r>
              <a:rPr lang="he-IL" sz="24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גביית תשלום מבעלי עסק.</a:t>
            </a:r>
            <a:endParaRPr lang="en-US" sz="2400" dirty="0"/>
          </a:p>
        </p:txBody>
      </p:sp>
      <p:sp>
        <p:nvSpPr>
          <p:cNvPr id="9" name="מלבן מעוגל 3"/>
          <p:cNvSpPr/>
          <p:nvPr/>
        </p:nvSpPr>
        <p:spPr>
          <a:xfrm>
            <a:off x="3886200" y="2286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יתרונות וישימות</a:t>
            </a:r>
            <a:endParaRPr lang="en-US" sz="3600" dirty="0"/>
          </a:p>
        </p:txBody>
      </p:sp>
      <p:sp>
        <p:nvSpPr>
          <p:cNvPr id="10" name="מלבן מעוגל 7"/>
          <p:cNvSpPr/>
          <p:nvPr/>
        </p:nvSpPr>
        <p:spPr>
          <a:xfrm>
            <a:off x="1409700" y="4648200"/>
            <a:ext cx="6858000" cy="19440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/>
              <a:t>התשלום המקוון עלול להיות בעייתי- ייתכן ובשלב הראשון נוותר </a:t>
            </a:r>
            <a:r>
              <a:rPr lang="he-IL" sz="2400" dirty="0" smtClean="0"/>
              <a:t>עליו, כלומר תשלום יהיה בקבלת ההזמנה.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 smtClean="0"/>
              <a:t>חוסר שיתף פעולה מצד בתי עסק.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 smtClean="0"/>
              <a:t>בגלל פשטות התכנה, ניתן לחקות אותה בקלות.</a:t>
            </a:r>
            <a:endParaRPr lang="en-US" sz="2400" dirty="0"/>
          </a:p>
        </p:txBody>
      </p:sp>
      <p:sp>
        <p:nvSpPr>
          <p:cNvPr id="13" name="מלבן מעוגל 3"/>
          <p:cNvSpPr/>
          <p:nvPr/>
        </p:nvSpPr>
        <p:spPr>
          <a:xfrm>
            <a:off x="3815575" y="3871331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סיכונים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200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ערכת נושא Office</vt:lpstr>
      <vt:lpstr>PowerPoint Presentation</vt:lpstr>
      <vt:lpstr>PowerPoint Presentation</vt:lpstr>
      <vt:lpstr>PowerPoint Presentation</vt:lpstr>
      <vt:lpstr>PowerPoint Presentation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nirbe</dc:creator>
  <cp:lastModifiedBy>Turners</cp:lastModifiedBy>
  <cp:revision>26</cp:revision>
  <dcterms:created xsi:type="dcterms:W3CDTF">2009-10-21T11:59:59Z</dcterms:created>
  <dcterms:modified xsi:type="dcterms:W3CDTF">2013-03-11T05:19:01Z</dcterms:modified>
</cp:coreProperties>
</file>