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9E2C-183D-45EA-B4E8-412AD0C4EF42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914400" y="685800"/>
            <a:ext cx="7315200" cy="205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Arial Rounded MT Bold" pitchFamily="34" charset="0"/>
              </a:rPr>
              <a:t>Shop-Smart</a:t>
            </a:r>
            <a:endParaRPr lang="en-US" sz="8000" dirty="0">
              <a:latin typeface="Arial Rounded MT Bold" pitchFamily="34" charset="0"/>
            </a:endParaRPr>
          </a:p>
        </p:txBody>
      </p:sp>
      <p:sp>
        <p:nvSpPr>
          <p:cNvPr id="5" name="מלבן מעוגל 4"/>
          <p:cNvSpPr/>
          <p:nvPr/>
        </p:nvSpPr>
        <p:spPr>
          <a:xfrm>
            <a:off x="2362200" y="3200400"/>
            <a:ext cx="4114800" cy="228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שמשון פינגרהוט</a:t>
            </a:r>
            <a:endParaRPr lang="en-US" sz="3600" dirty="0" smtClean="0"/>
          </a:p>
          <a:p>
            <a:pPr algn="ctr"/>
            <a:r>
              <a:rPr lang="he-IL" sz="3600" dirty="0" smtClean="0"/>
              <a:t>אבי טרנר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895600" y="228600"/>
            <a:ext cx="3124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הבעיה</a:t>
            </a:r>
            <a:endParaRPr lang="en-US" sz="3600" dirty="0"/>
          </a:p>
        </p:txBody>
      </p:sp>
      <p:sp>
        <p:nvSpPr>
          <p:cNvPr id="7" name="מלבן מעוגל 6"/>
          <p:cNvSpPr/>
          <p:nvPr/>
        </p:nvSpPr>
        <p:spPr>
          <a:xfrm>
            <a:off x="685800" y="1143000"/>
            <a:ext cx="784860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 smtClean="0"/>
              <a:t>אם תקלידו בגוגל "</a:t>
            </a:r>
            <a:r>
              <a:rPr lang="en-US" sz="2400" dirty="0" smtClean="0"/>
              <a:t>Supermarkets are</a:t>
            </a:r>
            <a:r>
              <a:rPr lang="he-IL" sz="2400" dirty="0" smtClean="0"/>
              <a:t>" ההצעות הראשונות להשלמה נעות על הסקאלה שבין רע למרושע.</a:t>
            </a:r>
          </a:p>
          <a:p>
            <a:pPr algn="r" rtl="1"/>
            <a:r>
              <a:rPr lang="he-IL" sz="2400" dirty="0" smtClean="0"/>
              <a:t>אני חושב שכולנו יודעים למה. בעולם של היום, בו הכל נמדד בשניות, הקידמה פסחה על חווית הקניות.</a:t>
            </a:r>
            <a:endParaRPr lang="en-US" sz="2400" dirty="0"/>
          </a:p>
        </p:txBody>
      </p:sp>
      <p:sp>
        <p:nvSpPr>
          <p:cNvPr id="15" name="מלבן מעוגל 4"/>
          <p:cNvSpPr/>
          <p:nvPr/>
        </p:nvSpPr>
        <p:spPr>
          <a:xfrm>
            <a:off x="2725544" y="3533078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המענה</a:t>
            </a:r>
          </a:p>
        </p:txBody>
      </p:sp>
      <p:sp>
        <p:nvSpPr>
          <p:cNvPr id="16" name="מלבן מעוגל 6"/>
          <p:cNvSpPr/>
          <p:nvPr/>
        </p:nvSpPr>
        <p:spPr>
          <a:xfrm>
            <a:off x="682083" y="4419600"/>
            <a:ext cx="784860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en-US" sz="2400" dirty="0" smtClean="0">
                <a:solidFill>
                  <a:srgbClr val="0070C0"/>
                </a:solidFill>
              </a:rPr>
              <a:t>Smart-Shop</a:t>
            </a:r>
            <a:r>
              <a:rPr lang="he-IL" sz="2400" dirty="0" smtClean="0"/>
              <a:t> בונה עבור המשתמש מסלול לביצוע הקניות כך שהוא לא יצטרך לחזור לאותה הנקודה פעמיים. ובנוסף מחשבת גם סך ההוצאה עבור הקניהה, ובכך מרפשרת למשתמש לשלוט בהוצאות.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514600" y="685800"/>
            <a:ext cx="4114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איך</a:t>
            </a:r>
            <a:endParaRPr lang="en-US" sz="3600" dirty="0"/>
          </a:p>
        </p:txBody>
      </p:sp>
      <p:sp>
        <p:nvSpPr>
          <p:cNvPr id="6" name="מלבן מעוגל 5"/>
          <p:cNvSpPr/>
          <p:nvPr/>
        </p:nvSpPr>
        <p:spPr>
          <a:xfrm>
            <a:off x="685800" y="1905000"/>
            <a:ext cx="78486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 smtClean="0"/>
              <a:t>שרת יתחזק את רשימת המוצרים בסופרמרקטים. לכל מוצר תהיה קטוגריה אליו היא משויכת (לדוגמא – עגבניות: ירקות).</a:t>
            </a:r>
          </a:p>
          <a:p>
            <a:pPr algn="r" rtl="1"/>
            <a:r>
              <a:rPr lang="he-IL" sz="2400" dirty="0" smtClean="0"/>
              <a:t>לכל קטוגריה יהיה פרמטר המצביע על מיקומה בסופר.</a:t>
            </a:r>
          </a:p>
          <a:p>
            <a:pPr algn="r" rtl="1"/>
            <a:r>
              <a:rPr lang="he-IL" sz="2400" dirty="0" smtClean="0"/>
              <a:t>הלקוח יתשאל את השרת עבור רשימת קניות מסוימת ויקבל את אותה הרשימה, אך ממוינת לפי סדר הפריטים בסופר.</a:t>
            </a:r>
          </a:p>
          <a:p>
            <a:pPr algn="r" rtl="1"/>
            <a:endParaRPr lang="he-IL" sz="2400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46795" y="4213242"/>
            <a:ext cx="7539676" cy="2357726"/>
            <a:chOff x="846795" y="4213242"/>
            <a:chExt cx="7539676" cy="2357726"/>
          </a:xfrm>
        </p:grpSpPr>
        <p:pic>
          <p:nvPicPr>
            <p:cNvPr id="2052" name="תמונה 2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95" y="5504168"/>
              <a:ext cx="112395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 flipV="1">
              <a:off x="2050546" y="5702771"/>
              <a:ext cx="1273969" cy="45719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" name="AutoShape 8"/>
            <p:cNvSpPr>
              <a:spLocks noChangeShapeType="1"/>
            </p:cNvSpPr>
            <p:nvPr/>
          </p:nvSpPr>
          <p:spPr bwMode="auto">
            <a:xfrm flipV="1">
              <a:off x="5029200" y="4952999"/>
              <a:ext cx="995072" cy="703499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" name="AutoShape 7"/>
            <p:cNvSpPr>
              <a:spLocks noChangeShapeType="1"/>
            </p:cNvSpPr>
            <p:nvPr/>
          </p:nvSpPr>
          <p:spPr bwMode="auto">
            <a:xfrm flipH="1">
              <a:off x="5153024" y="5176629"/>
              <a:ext cx="1023647" cy="7589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Oval 2"/>
            <p:cNvSpPr>
              <a:spLocks noChangeArrowheads="1"/>
            </p:cNvSpPr>
            <p:nvPr/>
          </p:nvSpPr>
          <p:spPr bwMode="auto">
            <a:xfrm>
              <a:off x="3324515" y="5389868"/>
              <a:ext cx="1724025" cy="1181100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he-IL" sz="1400" dirty="0" smtClean="0">
                  <a:latin typeface="Calibri" pitchFamily="34" charset="0"/>
                  <a:cs typeface="Arial" pitchFamily="34" charset="0"/>
                </a:rPr>
                <a:t>הזנת רשימת קניות ב</a:t>
              </a:r>
              <a:r>
                <a:rPr lang="en-US" sz="1400" dirty="0" err="1" smtClean="0">
                  <a:latin typeface="Calibri" pitchFamily="34" charset="0"/>
                  <a:cs typeface="Arial" pitchFamily="34" charset="0"/>
                </a:rPr>
                <a:t>SmartShop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6176671" y="4213242"/>
              <a:ext cx="2209800" cy="125014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מיון הרשימה</a:t>
              </a:r>
              <a:endParaRPr lang="he-IL" dirty="0"/>
            </a:p>
          </p:txBody>
        </p:sp>
        <p:sp>
          <p:nvSpPr>
            <p:cNvPr id="25" name="AutoShape 7"/>
            <p:cNvSpPr>
              <a:spLocks noChangeShapeType="1"/>
            </p:cNvSpPr>
            <p:nvPr/>
          </p:nvSpPr>
          <p:spPr bwMode="auto">
            <a:xfrm flipH="1">
              <a:off x="1970744" y="5907971"/>
              <a:ext cx="1353797" cy="7244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מעוגל 7"/>
          <p:cNvSpPr/>
          <p:nvPr/>
        </p:nvSpPr>
        <p:spPr>
          <a:xfrm>
            <a:off x="1371600" y="990600"/>
            <a:ext cx="6934200" cy="2590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חינם למשתמש.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קל ליישום.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רלוונטי לכל משקי הבית.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לא מצריך ידע מוקדם.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ניתן להפוך לרווחיים ע"י: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 פרסומות מותאמות אישית לרשימת קניות.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 שיתוף פעולה עם סופרים.</a:t>
            </a:r>
            <a:endParaRPr lang="en-US" sz="2400" dirty="0"/>
          </a:p>
        </p:txBody>
      </p:sp>
      <p:sp>
        <p:nvSpPr>
          <p:cNvPr id="9" name="מלבן מעוגל 3"/>
          <p:cNvSpPr/>
          <p:nvPr/>
        </p:nvSpPr>
        <p:spPr>
          <a:xfrm>
            <a:off x="3886200" y="2286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יתרונות וישימות</a:t>
            </a:r>
            <a:endParaRPr lang="en-US" sz="3600" dirty="0"/>
          </a:p>
        </p:txBody>
      </p:sp>
      <p:sp>
        <p:nvSpPr>
          <p:cNvPr id="13" name="מלבן מעוגל 3"/>
          <p:cNvSpPr/>
          <p:nvPr/>
        </p:nvSpPr>
        <p:spPr>
          <a:xfrm>
            <a:off x="3791414" y="37338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סיכונים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7312656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171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nirbe</dc:creator>
  <cp:lastModifiedBy>Turners</cp:lastModifiedBy>
  <cp:revision>22</cp:revision>
  <dcterms:created xsi:type="dcterms:W3CDTF">2009-10-21T11:59:59Z</dcterms:created>
  <dcterms:modified xsi:type="dcterms:W3CDTF">2013-04-21T19:49:25Z</dcterms:modified>
</cp:coreProperties>
</file>