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varScale="1">
        <p:scale>
          <a:sx n="74" d="100"/>
          <a:sy n="74" d="100"/>
        </p:scale>
        <p:origin x="185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2016-11-17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40337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376535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4288674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extLst>
      <p:ext uri="{BB962C8B-B14F-4D97-AF65-F5344CB8AC3E}">
        <p14:creationId xmlns:p14="http://schemas.microsoft.com/office/powerpoint/2010/main" val="1457073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extLst>
      <p:ext uri="{BB962C8B-B14F-4D97-AF65-F5344CB8AC3E}">
        <p14:creationId xmlns:p14="http://schemas.microsoft.com/office/powerpoint/2010/main" val="423380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extLst>
      <p:ext uri="{BB962C8B-B14F-4D97-AF65-F5344CB8AC3E}">
        <p14:creationId xmlns:p14="http://schemas.microsoft.com/office/powerpoint/2010/main" val="412166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93077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extLst>
      <p:ext uri="{BB962C8B-B14F-4D97-AF65-F5344CB8AC3E}">
        <p14:creationId xmlns:p14="http://schemas.microsoft.com/office/powerpoint/2010/main" val="67601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377733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201446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3563624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298470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412514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511351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Plastic-tableware</a:t>
            </a:r>
            <a:endParaRPr lang="en-CA" dirty="0"/>
          </a:p>
        </p:txBody>
      </p:sp>
      <p:sp>
        <p:nvSpPr>
          <p:cNvPr id="3" name="Subtitle 2"/>
          <p:cNvSpPr>
            <a:spLocks noGrp="1"/>
          </p:cNvSpPr>
          <p:nvPr>
            <p:ph type="subTitle" idx="1"/>
          </p:nvPr>
        </p:nvSpPr>
        <p:spPr/>
        <p:txBody>
          <a:bodyPr/>
          <a:lstStyle/>
          <a:p>
            <a:r>
              <a:rPr lang="en-CA" dirty="0" smtClean="0"/>
              <a:t>By </a:t>
            </a:r>
            <a:r>
              <a:rPr lang="en-CA" dirty="0" err="1" smtClean="0"/>
              <a:t>Azrielly</a:t>
            </a:r>
            <a:r>
              <a:rPr lang="en-CA" dirty="0" smtClean="0"/>
              <a:t> students</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Old look website</a:t>
            </a:r>
            <a:endParaRPr lang="en-CA" dirty="0" smtClean="0"/>
          </a:p>
          <a:p>
            <a:r>
              <a:rPr lang="en-CA" dirty="0" smtClean="0"/>
              <a:t>Not friendly website</a:t>
            </a:r>
            <a:endParaRPr lang="en-CA" dirty="0" smtClean="0"/>
          </a:p>
          <a:p>
            <a:r>
              <a:rPr lang="en-CA" dirty="0" smtClean="0"/>
              <a:t>Important reason #3</a:t>
            </a:r>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lnSpcReduction="10000"/>
          </a:bodyPr>
          <a:lstStyle/>
          <a:p>
            <a:r>
              <a:rPr lang="en-CA" dirty="0" smtClean="0"/>
              <a:t>For </a:t>
            </a:r>
            <a:r>
              <a:rPr lang="en-CA" dirty="0" smtClean="0">
                <a:solidFill>
                  <a:srgbClr val="008000"/>
                </a:solidFill>
              </a:rPr>
              <a:t>[target customer]</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[project name]</a:t>
            </a:r>
          </a:p>
          <a:p>
            <a:r>
              <a:rPr lang="en-CA" dirty="0" smtClean="0"/>
              <a:t>is a </a:t>
            </a:r>
            <a:r>
              <a:rPr lang="en-CA" dirty="0" smtClean="0">
                <a:solidFill>
                  <a:srgbClr val="008000"/>
                </a:solidFill>
              </a:rPr>
              <a:t>[product category]</a:t>
            </a:r>
          </a:p>
          <a:p>
            <a:r>
              <a:rPr lang="en-CA" dirty="0" smtClean="0"/>
              <a:t>that </a:t>
            </a:r>
            <a:r>
              <a:rPr lang="en-CA" dirty="0" smtClean="0">
                <a:solidFill>
                  <a:srgbClr val="008000"/>
                </a:solidFill>
              </a:rPr>
              <a:t>[key benefit, compelling reason to buy]</a:t>
            </a:r>
            <a:r>
              <a:rPr lang="en-CA" dirty="0" smtClean="0"/>
              <a:t>.</a:t>
            </a:r>
          </a:p>
          <a:p>
            <a:r>
              <a:rPr lang="en-CA" dirty="0" smtClean="0"/>
              <a:t>Unlike </a:t>
            </a:r>
            <a:r>
              <a:rPr lang="en-CA" dirty="0" smtClean="0">
                <a:solidFill>
                  <a:srgbClr val="008000"/>
                </a:solidFill>
              </a:rPr>
              <a:t>[primary competitive alternative]</a:t>
            </a:r>
          </a:p>
          <a:p>
            <a:r>
              <a:rPr lang="en-CA" dirty="0" smtClean="0"/>
              <a:t>our project </a:t>
            </a:r>
            <a:r>
              <a:rPr lang="en-CA" dirty="0" smtClean="0">
                <a:solidFill>
                  <a:srgbClr val="008000"/>
                </a:solidFill>
              </a:rPr>
              <a:t>[statement of primary differentiation]</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6478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&lt;group#1&gt;</a:t>
            </a:r>
          </a:p>
        </p:txBody>
      </p:sp>
      <p:sp>
        <p:nvSpPr>
          <p:cNvPr id="18" name="Rectangle 5"/>
          <p:cNvSpPr>
            <a:spLocks/>
          </p:cNvSpPr>
          <p:nvPr/>
        </p:nvSpPr>
        <p:spPr bwMode="auto">
          <a:xfrm>
            <a:off x="838200" y="3276600"/>
            <a:ext cx="15462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&lt;team#2&gt;</a:t>
            </a:r>
          </a:p>
        </p:txBody>
      </p:sp>
      <p:sp>
        <p:nvSpPr>
          <p:cNvPr id="19" name="Rectangle 6"/>
          <p:cNvSpPr>
            <a:spLocks/>
          </p:cNvSpPr>
          <p:nvPr/>
        </p:nvSpPr>
        <p:spPr bwMode="auto">
          <a:xfrm>
            <a:off x="3200400" y="1828800"/>
            <a:ext cx="2438400"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&lt;community#3&gt;</a:t>
            </a: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&lt;scary thing #1&gt;</a:t>
            </a:r>
          </a:p>
          <a:p>
            <a:r>
              <a:rPr lang="en-CA" dirty="0" smtClean="0"/>
              <a:t>&lt;scary thing #2&gt;</a:t>
            </a:r>
          </a:p>
          <a:p>
            <a:r>
              <a:rPr lang="en-CA" dirty="0" smtClean="0"/>
              <a:t>&lt;scary thing #3&gt;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1012</Words>
  <Application>Microsoft Office PowerPoint</Application>
  <PresentationFormat>On-screen Show (4:3)</PresentationFormat>
  <Paragraphs>169</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Bold</vt:lpstr>
      <vt:lpstr>Wingdings</vt:lpstr>
      <vt:lpstr>Office Theme</vt:lpstr>
      <vt:lpstr>The Agile Inception Deck </vt:lpstr>
      <vt:lpstr>Plastic-tableware</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keywords>CTPClassification=CTP_NWR:VisualMarkings=</cp:keywords>
  <cp:lastModifiedBy>Nagar, Reut</cp:lastModifiedBy>
  <cp:revision>50</cp:revision>
  <dcterms:created xsi:type="dcterms:W3CDTF">2006-08-16T00:00:00Z</dcterms:created>
  <dcterms:modified xsi:type="dcterms:W3CDTF">2016-11-17T17:24:10Z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8fa57edf-6497-4410-a5c9-1a45cfcedb69</vt:lpwstr>
  </property>
  <property fmtid="{D5CDD505-2E9C-101B-9397-08002B2CF9AE}" pid="3" name="CTP_TimeStamp">
    <vt:lpwstr>2016-11-17 17:24:09Z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CTP_NWR</vt:lpwstr>
  </property>
</Properties>
</file>