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672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984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931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4690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83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380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0293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705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167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245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063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929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784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25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502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441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B3674-F156-451D-AB01-F092A5B9ECF2}" type="datetimeFigureOut">
              <a:rPr lang="he-IL" smtClean="0"/>
              <a:t>י"ט/אדר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6A13E4-7714-457B-B588-AD90F92576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16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 </a:t>
            </a:r>
            <a:r>
              <a:rPr lang="en-US" dirty="0" err="1" smtClean="0"/>
              <a:t>Tipa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996287" y="4050833"/>
            <a:ext cx="8277716" cy="1096899"/>
          </a:xfrm>
        </p:spPr>
        <p:txBody>
          <a:bodyPr>
            <a:normAutofit/>
          </a:bodyPr>
          <a:lstStyle/>
          <a:p>
            <a:r>
              <a:rPr lang="he-I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יצירת ותחזוקת </a:t>
            </a:r>
            <a:r>
              <a:rPr lang="he-IL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איזור</a:t>
            </a:r>
            <a:r>
              <a:rPr lang="he-I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אישי באתר טיפת חלב</a:t>
            </a:r>
            <a:endParaRPr 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49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0937" y="331789"/>
            <a:ext cx="9266836" cy="5877942"/>
          </a:xfrm>
        </p:spPr>
        <p:txBody>
          <a:bodyPr>
            <a:noAutofit/>
          </a:bodyPr>
          <a:lstStyle/>
          <a:p>
            <a:r>
              <a:rPr lang="he-IL" sz="2800" dirty="0" smtClean="0"/>
              <a:t>בוקר שלם ניסית לתפוס את האחראית לקביעת תור בטיפת חלב</a:t>
            </a:r>
          </a:p>
          <a:p>
            <a:r>
              <a:rPr lang="he-IL" sz="2800" dirty="0" smtClean="0"/>
              <a:t>ישנה רק אחראית אחת כזו שעובדת שעות מצומצמות </a:t>
            </a:r>
            <a:r>
              <a:rPr lang="he-IL" sz="2800" dirty="0" smtClean="0"/>
              <a:t>ביום ובדרך כלל לא לגמרי מתמצאת </a:t>
            </a:r>
            <a:r>
              <a:rPr lang="he-IL" sz="2800" smtClean="0"/>
              <a:t>בכל הצרכים של התור</a:t>
            </a:r>
            <a:endParaRPr lang="he-IL" sz="2800" dirty="0" smtClean="0"/>
          </a:p>
          <a:p>
            <a:r>
              <a:rPr lang="he-IL" sz="2800" dirty="0"/>
              <a:t>ביום התור, הגעת, חיכית שעות בתור כי:</a:t>
            </a:r>
            <a:endParaRPr lang="he-IL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sz="2000" dirty="0"/>
              <a:t>"נתקעת" אחרי </a:t>
            </a:r>
            <a:r>
              <a:rPr lang="he-IL" sz="2000" dirty="0" err="1"/>
              <a:t>אמא</a:t>
            </a:r>
            <a:r>
              <a:rPr lang="he-IL" sz="2000" dirty="0"/>
              <a:t> שהגיעה עם תינוק חדש </a:t>
            </a:r>
            <a:r>
              <a:rPr lang="he-IL" sz="2000" dirty="0" smtClean="0"/>
              <a:t>שזמן קבלתו ממושכת</a:t>
            </a:r>
            <a:r>
              <a:rPr lang="he-IL" sz="2000" dirty="0"/>
              <a:t>	</a:t>
            </a:r>
            <a:endParaRPr lang="he-IL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sz="2000" dirty="0" smtClean="0"/>
              <a:t>אחת האחיות נעדרה והעומס כולו נופל על חברתה </a:t>
            </a:r>
          </a:p>
          <a:p>
            <a:r>
              <a:rPr lang="he-IL" sz="2800" dirty="0" smtClean="0"/>
              <a:t>נכנסת לחדר האחות והיא גוערת בך שאין אפשרות לעשות את החיסון:</a:t>
            </a:r>
            <a:endParaRPr lang="he-IL" sz="2400" dirty="0" smtClean="0"/>
          </a:p>
          <a:p>
            <a:pPr lvl="1">
              <a:buFont typeface="Wingdings" panose="05000000000000000000" pitchFamily="2" charset="2"/>
              <a:buChar char=""/>
            </a:pPr>
            <a:r>
              <a:rPr lang="he-IL" sz="2400" dirty="0" smtClean="0"/>
              <a:t>"</a:t>
            </a:r>
            <a:r>
              <a:rPr lang="he-IL" sz="2400" dirty="0"/>
              <a:t>הוא בן </a:t>
            </a:r>
            <a:r>
              <a:rPr lang="he-IL" sz="2400" dirty="0" smtClean="0"/>
              <a:t>חודש רק בתאריך העברי. בלועזי יש עוד יומיים..."</a:t>
            </a:r>
          </a:p>
          <a:p>
            <a:pPr lvl="1">
              <a:buFont typeface="Wingdings" panose="05000000000000000000" pitchFamily="2" charset="2"/>
              <a:buChar char=""/>
            </a:pPr>
            <a:r>
              <a:rPr lang="he-IL" sz="2400" dirty="0" smtClean="0"/>
              <a:t>"לא עבר מספיק זמן מהחיסון הקודם.."</a:t>
            </a:r>
          </a:p>
          <a:p>
            <a:pPr lvl="1">
              <a:buFont typeface="Wingdings" panose="05000000000000000000" pitchFamily="2" charset="2"/>
              <a:buChar char=""/>
            </a:pPr>
            <a:r>
              <a:rPr lang="he-IL" sz="2400" dirty="0" smtClean="0"/>
              <a:t>"הוא רגיש לביצים? אז ניתן לתת את החיסון רק במרפאת אלרגיה!"</a:t>
            </a:r>
            <a:endParaRPr lang="he-IL" sz="2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102" y="4531057"/>
            <a:ext cx="2880814" cy="2256638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10167066" y="4925647"/>
            <a:ext cx="129643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he-IL" sz="11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43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4463" cy="14648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Tip </a:t>
            </a:r>
            <a:r>
              <a:rPr lang="en-US" sz="4400" dirty="0" err="1" smtClean="0"/>
              <a:t>Tipa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טיפ טיפה </a:t>
            </a:r>
            <a:r>
              <a:rPr lang="he-I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להשתדרג</a:t>
            </a:r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בניהול טיפת החלב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916" y="2352742"/>
            <a:ext cx="6462557" cy="4300538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0" t="65870" r="31443" b="12637"/>
          <a:stretch/>
        </p:blipFill>
        <p:spPr>
          <a:xfrm rot="1436204">
            <a:off x="584484" y="4963447"/>
            <a:ext cx="3889613" cy="147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1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0.28281 -0.34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1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אז מה זה </a:t>
            </a:r>
            <a:r>
              <a:rPr lang="en-US" dirty="0" smtClean="0"/>
              <a:t>Tip </a:t>
            </a:r>
            <a:r>
              <a:rPr lang="en-US" dirty="0" err="1" smtClean="0"/>
              <a:t>Tipa</a:t>
            </a:r>
            <a:r>
              <a:rPr lang="he-IL" dirty="0"/>
              <a:t>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3" y="1651379"/>
            <a:ext cx="8739621" cy="4389983"/>
          </a:xfrm>
        </p:spPr>
        <p:txBody>
          <a:bodyPr>
            <a:normAutofit fontScale="92500" lnSpcReduction="20000"/>
          </a:bodyPr>
          <a:lstStyle/>
          <a:p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אתר לקביעת תורים לטיפת חלב:</a:t>
            </a:r>
          </a:p>
          <a:p>
            <a:pPr>
              <a:buSzPct val="85000"/>
              <a:buFont typeface="Wingdings" panose="05000000000000000000" pitchFamily="2" charset="2"/>
              <a:buChar char="ü"/>
            </a:pPr>
            <a:r>
              <a:rPr lang="he-IL" sz="3200" dirty="0" smtClean="0"/>
              <a:t>האתר זמין מכל מקום ובכל זמן</a:t>
            </a:r>
          </a:p>
          <a:p>
            <a:pPr>
              <a:buSzPct val="85000"/>
              <a:buFont typeface="Wingdings" panose="05000000000000000000" pitchFamily="2" charset="2"/>
              <a:buChar char="ü"/>
            </a:pPr>
            <a:r>
              <a:rPr lang="he-IL" sz="3200" dirty="0" smtClean="0"/>
              <a:t>האתר ידע לחשב נכון את זמן קבלת החיסון ולקבוע תור בהתאם</a:t>
            </a:r>
          </a:p>
          <a:p>
            <a:pPr>
              <a:buSzPct val="85000"/>
              <a:buFont typeface="Wingdings" panose="05000000000000000000" pitchFamily="2" charset="2"/>
              <a:buChar char="ü"/>
            </a:pPr>
            <a:r>
              <a:rPr lang="he-IL" sz="3200" dirty="0"/>
              <a:t>האתר יקבע את משך </a:t>
            </a:r>
            <a:r>
              <a:rPr lang="he-IL" sz="3200" dirty="0" smtClean="0"/>
              <a:t>התור עפ"י צרכיו </a:t>
            </a:r>
            <a:r>
              <a:rPr lang="he-IL" sz="3200" dirty="0" err="1" smtClean="0"/>
              <a:t>היחודיים</a:t>
            </a:r>
            <a:r>
              <a:rPr lang="he-IL" sz="3200" dirty="0" smtClean="0"/>
              <a:t> </a:t>
            </a:r>
            <a:r>
              <a:rPr lang="he-IL" sz="3200" dirty="0"/>
              <a:t>ובכך יקצר את </a:t>
            </a:r>
            <a:r>
              <a:rPr lang="he-IL" sz="3200" dirty="0" smtClean="0"/>
              <a:t>ההמתנה הארוכה </a:t>
            </a:r>
            <a:r>
              <a:rPr lang="he-IL" sz="3200" dirty="0"/>
              <a:t>המצויה כיום</a:t>
            </a:r>
          </a:p>
          <a:p>
            <a:pPr>
              <a:buSzPct val="85000"/>
              <a:buFont typeface="Wingdings" panose="05000000000000000000" pitchFamily="2" charset="2"/>
              <a:buChar char="ü"/>
            </a:pPr>
            <a:r>
              <a:rPr lang="he-IL" sz="3200" dirty="0" smtClean="0"/>
              <a:t>האתר ישלח התראות </a:t>
            </a:r>
            <a:r>
              <a:rPr lang="he-IL" sz="3200" dirty="0" err="1" smtClean="0"/>
              <a:t>לאמהות</a:t>
            </a:r>
            <a:r>
              <a:rPr lang="he-IL" sz="3200" dirty="0" smtClean="0"/>
              <a:t> המתמהמהות במתן חיסון לילדם</a:t>
            </a:r>
          </a:p>
          <a:p>
            <a:pPr>
              <a:buSzPct val="85000"/>
              <a:buFont typeface="Wingdings" panose="05000000000000000000" pitchFamily="2" charset="2"/>
              <a:buChar char="ü"/>
            </a:pPr>
            <a:r>
              <a:rPr lang="he-IL" sz="3200" dirty="0" smtClean="0"/>
              <a:t>האתר יקל על </a:t>
            </a:r>
            <a:r>
              <a:rPr lang="he-IL" sz="3200" dirty="0" err="1" smtClean="0"/>
              <a:t>האמהות</a:t>
            </a:r>
            <a:r>
              <a:rPr lang="he-IL" sz="3200" dirty="0" smtClean="0"/>
              <a:t> ויסייע לנוחותן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28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ירוק כחול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710</TotalTime>
  <Words>120</Words>
  <Application>Microsoft Office PowerPoint</Application>
  <PresentationFormat>מסך רחב</PresentationFormat>
  <Paragraphs>20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Gisha</vt:lpstr>
      <vt:lpstr>Trebuchet MS</vt:lpstr>
      <vt:lpstr>Wingdings</vt:lpstr>
      <vt:lpstr>Wingdings 3</vt:lpstr>
      <vt:lpstr>פיאה</vt:lpstr>
      <vt:lpstr>Tip Tipa</vt:lpstr>
      <vt:lpstr>מצגת של PowerPoint</vt:lpstr>
      <vt:lpstr>Tip Tipa טיפ טיפה להשתדרג בניהול טיפת החלב</vt:lpstr>
      <vt:lpstr>אז מה זה Tip Tipa?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Tipa</dc:title>
  <dc:creator>varda sinai</dc:creator>
  <cp:lastModifiedBy>varda sinai</cp:lastModifiedBy>
  <cp:revision>14</cp:revision>
  <dcterms:created xsi:type="dcterms:W3CDTF">2016-02-28T13:20:39Z</dcterms:created>
  <dcterms:modified xsi:type="dcterms:W3CDTF">2016-02-29T05:10:11Z</dcterms:modified>
</cp:coreProperties>
</file>