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F4FAFF-985A-45E8-8DE8-165A6D9778AB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D21BB34-3894-424E-8FB4-EF827F674A4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rtualrouter.codeplex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373861/how-can-i-start-hostednetwork-on-windows-7" TargetMode="External"/><Relationship Id="rId2" Type="http://schemas.openxmlformats.org/officeDocument/2006/relationships/hyperlink" Target="http://support.microsoft.com/kb/24968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848600" cy="1219201"/>
          </a:xfrm>
        </p:spPr>
        <p:txBody>
          <a:bodyPr/>
          <a:lstStyle/>
          <a:p>
            <a:r>
              <a:rPr lang="en-US" dirty="0" smtClean="0"/>
              <a:t>Virtual Router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virtualrouter.codeplex.com/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By :</a:t>
            </a:r>
          </a:p>
          <a:p>
            <a:r>
              <a:rPr lang="en-US" sz="1400" dirty="0" smtClean="0"/>
              <a:t> Tamar Bash</a:t>
            </a:r>
          </a:p>
          <a:p>
            <a:r>
              <a:rPr lang="en-US" sz="1400" dirty="0" smtClean="0"/>
              <a:t>Maor Taieb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59" y="0"/>
            <a:ext cx="127675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9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19400"/>
            <a:ext cx="1783098" cy="1752600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4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What is Virtual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Virtual Router is a free, open source software based router for PCs running Windows 8, Windows 7 or Windows Server 2008 R2.</a:t>
            </a:r>
          </a:p>
          <a:p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 Using Virtual Router, users can wirelessly share any internet connection (</a:t>
            </a:r>
            <a:r>
              <a:rPr lang="en-US" sz="2000" dirty="0" err="1" smtClean="0">
                <a:effectLst/>
                <a:latin typeface="David" pitchFamily="34" charset="-79"/>
                <a:cs typeface="David" pitchFamily="34" charset="-79"/>
              </a:rPr>
              <a:t>Wifi</a:t>
            </a:r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, LAN, Cable Modem, Dial-up, Cellular, etc.) with any </a:t>
            </a:r>
            <a:r>
              <a:rPr lang="en-US" sz="2000" dirty="0" err="1" smtClean="0">
                <a:effectLst/>
                <a:latin typeface="David" pitchFamily="34" charset="-79"/>
                <a:cs typeface="David" pitchFamily="34" charset="-79"/>
              </a:rPr>
              <a:t>Wifi</a:t>
            </a:r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 device (Laptop, Smart Phone, iPod Touch, iPhone, Android Phone, Zune, Netbook, wireless printer, etc.)</a:t>
            </a:r>
          </a:p>
          <a:p>
            <a:r>
              <a:rPr lang="en-US" sz="2000" dirty="0" smtClean="0">
                <a:effectLst/>
                <a:latin typeface="David" pitchFamily="34" charset="-79"/>
                <a:cs typeface="David" pitchFamily="34" charset="-79"/>
              </a:rPr>
              <a:t> These devices connect to Virtual Router just like any other access point, and the connection is completely secured using WPA2 (the most secure wireless encryption.)</a:t>
            </a:r>
            <a:endParaRPr lang="en-US" sz="20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029200"/>
            <a:ext cx="4640263" cy="130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2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can Virtual Router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Home 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Office 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School 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Airport 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Bus Station 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The Park 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Grandmas House 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The In-Laws 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Absolutely Anywhere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1999"/>
            <a:ext cx="2349500" cy="215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4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IT….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Unlike similar applications, Virtual Router is not only completely Free, but will not annoy you with any advertisements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en-US" sz="2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000" dirty="0">
                <a:latin typeface="David" pitchFamily="34" charset="-79"/>
                <a:cs typeface="David" pitchFamily="34" charset="-79"/>
              </a:rPr>
              <a:t>Also, since Virtual Router is not ad-supported, it does not track your web traffic the way other ad-supported applications do/can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No Advertising, No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Hassle.</a:t>
            </a:r>
            <a:r>
              <a:rPr lang="en-US" sz="2000" dirty="0">
                <a:latin typeface="David" pitchFamily="34" charset="-79"/>
                <a:cs typeface="David" pitchFamily="34" charset="-79"/>
              </a:rPr>
              <a:t/>
            </a:r>
            <a:br>
              <a:rPr lang="en-US" sz="2000" dirty="0">
                <a:latin typeface="David" pitchFamily="34" charset="-79"/>
                <a:cs typeface="David" pitchFamily="34" charset="-79"/>
              </a:rPr>
            </a:br>
            <a:endParaRPr lang="en-US" sz="20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28010"/>
            <a:ext cx="2605239" cy="345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4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The Wireless Network create/shared with Virtual Router uses WPA2 Encryption, and there is not way to turn off that encryption. This is actually a feature of the Wireless Hosted Network API's built into Windows 7 and 2008 R2 to ensure the best security possible.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You can give your "virtual" wireless network any name you want, and also set the password to anything. Just make sure the password is at least 8 characters.</a:t>
            </a:r>
          </a:p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BTW, this project is written entirely in C#.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91" y="5257800"/>
            <a:ext cx="240330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447800"/>
            <a:ext cx="84518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9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David" pitchFamily="34" charset="-79"/>
                <a:cs typeface="David" pitchFamily="34" charset="-79"/>
              </a:rPr>
              <a:t>Frequently Asked Questions:</a:t>
            </a:r>
          </a:p>
          <a:p>
            <a:pPr lvl="1"/>
            <a:r>
              <a:rPr lang="en-US" dirty="0">
                <a:latin typeface="David" pitchFamily="34" charset="-79"/>
                <a:cs typeface="David" pitchFamily="34" charset="-79"/>
              </a:rPr>
              <a:t>Will I incur extra charges from my ISP using Virtual Router?</a:t>
            </a:r>
          </a:p>
          <a:p>
            <a:pPr lvl="1"/>
            <a:r>
              <a:rPr lang="en-US" dirty="0">
                <a:latin typeface="David" pitchFamily="34" charset="-79"/>
                <a:cs typeface="David" pitchFamily="34" charset="-79"/>
              </a:rPr>
              <a:t>Which 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Wifi</a:t>
            </a:r>
            <a:r>
              <a:rPr lang="en-US" dirty="0">
                <a:latin typeface="David" pitchFamily="34" charset="-79"/>
                <a:cs typeface="David" pitchFamily="34" charset="-79"/>
              </a:rPr>
              <a:t> Devices are Supported?</a:t>
            </a:r>
          </a:p>
          <a:p>
            <a:pPr lvl="1"/>
            <a:r>
              <a:rPr lang="en-US" dirty="0">
                <a:latin typeface="David" pitchFamily="34" charset="-79"/>
                <a:cs typeface="David" pitchFamily="34" charset="-79"/>
              </a:rPr>
              <a:t>Virtual Router will not start after installation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pPr lvl="1"/>
            <a:r>
              <a:rPr lang="en-US" dirty="0">
                <a:latin typeface="David" pitchFamily="34" charset="-79"/>
                <a:cs typeface="David" pitchFamily="34" charset="-79"/>
              </a:rPr>
              <a:t>How do I know if my computer/hardware supports Virtual Router?</a:t>
            </a:r>
          </a:p>
          <a:p>
            <a:pPr lvl="1"/>
            <a:r>
              <a:rPr lang="en-US" dirty="0">
                <a:latin typeface="David" pitchFamily="34" charset="-79"/>
                <a:cs typeface="David" pitchFamily="34" charset="-79"/>
              </a:rPr>
              <a:t>Can I use Virtual Router with Windows Vista or Windows XP?</a:t>
            </a:r>
          </a:p>
          <a:p>
            <a:pPr lvl="1"/>
            <a:r>
              <a:rPr lang="en-US" dirty="0">
                <a:latin typeface="David" pitchFamily="34" charset="-79"/>
                <a:cs typeface="David" pitchFamily="34" charset="-79"/>
              </a:rPr>
              <a:t>Is the connection encrypted? How secure it this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?</a:t>
            </a:r>
          </a:p>
          <a:p>
            <a:pPr lvl="1"/>
            <a:r>
              <a:rPr lang="en-US" dirty="0">
                <a:latin typeface="David" pitchFamily="34" charset="-79"/>
                <a:cs typeface="David" pitchFamily="34" charset="-79"/>
              </a:rPr>
              <a:t>How To Change Device (Connected Peer)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Icon.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88868"/>
            <a:ext cx="1495425" cy="171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6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Under construction….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&amp;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latin typeface="David" pitchFamily="34" charset="-79"/>
                <a:cs typeface="David" pitchFamily="34" charset="-79"/>
              </a:rPr>
              <a:t>Error: "group or resource is not in the correct state to perform the requested operation"</a:t>
            </a:r>
          </a:p>
          <a:p>
            <a:pPr lvl="1"/>
            <a:r>
              <a:rPr lang="en-US" dirty="0">
                <a:latin typeface="David" pitchFamily="34" charset="-79"/>
                <a:cs typeface="David" pitchFamily="34" charset="-79"/>
              </a:rPr>
              <a:t>Here's a Hotfix available from Microsoft for a common cause of this problem on Windows 7 and Windows Server 2008 R2:</a:t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solidFill>
                  <a:schemeClr val="tx1"/>
                </a:solidFill>
                <a:latin typeface="David" pitchFamily="34" charset="-79"/>
                <a:cs typeface="David" pitchFamily="34" charset="-79"/>
                <a:hlinkClick r:id="rId2"/>
              </a:rPr>
              <a:t>http://support.microsoft.com/kb/2496820</a:t>
            </a:r>
            <a:r>
              <a:rPr lang="en-US" dirty="0">
                <a:latin typeface="David" pitchFamily="34" charset="-79"/>
                <a:cs typeface="David" pitchFamily="34" charset="-79"/>
              </a:rPr>
              <a:t/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latin typeface="David" pitchFamily="34" charset="-79"/>
                <a:cs typeface="David" pitchFamily="34" charset="-79"/>
              </a:rPr>
              <a:t/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latin typeface="David" pitchFamily="34" charset="-79"/>
                <a:cs typeface="David" pitchFamily="34" charset="-79"/>
              </a:rPr>
              <a:t>If the hotfix doesn't work, or you aren't using Windows 7 or 2008 R2, then you could try some of the suggestions at the following link:</a:t>
            </a:r>
            <a:br>
              <a:rPr lang="en-US" dirty="0">
                <a:latin typeface="David" pitchFamily="34" charset="-79"/>
                <a:cs typeface="David" pitchFamily="34" charset="-79"/>
              </a:rPr>
            </a:br>
            <a:r>
              <a:rPr lang="en-US" dirty="0">
                <a:latin typeface="David" pitchFamily="34" charset="-79"/>
                <a:cs typeface="David" pitchFamily="34" charset="-79"/>
                <a:hlinkClick r:id="rId3"/>
              </a:rPr>
              <a:t>http://</a:t>
            </a:r>
            <a:r>
              <a:rPr lang="en-US" dirty="0" smtClean="0">
                <a:latin typeface="David" pitchFamily="34" charset="-79"/>
                <a:cs typeface="David" pitchFamily="34" charset="-79"/>
                <a:hlinkClick r:id="rId3"/>
              </a:rPr>
              <a:t>superuser.com/questions/373861/how-can-i-start-hostednetwork-on-windows-7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lvl="1"/>
            <a:r>
              <a:rPr lang="en-US" dirty="0" smtClean="0">
                <a:latin typeface="David" pitchFamily="34" charset="-79"/>
                <a:cs typeface="David" pitchFamily="34" charset="-79"/>
              </a:rPr>
              <a:t>Support  a large list of devices.</a:t>
            </a:r>
          </a:p>
          <a:p>
            <a:pPr lvl="1"/>
            <a:r>
              <a:rPr lang="en-US" dirty="0" smtClean="0">
                <a:latin typeface="David" pitchFamily="34" charset="-79"/>
                <a:cs typeface="David" pitchFamily="34" charset="-79"/>
              </a:rPr>
              <a:t>Money save .</a:t>
            </a:r>
          </a:p>
          <a:p>
            <a:pPr lvl="1"/>
            <a:r>
              <a:rPr lang="en-US" dirty="0" smtClean="0">
                <a:latin typeface="David" pitchFamily="34" charset="-79"/>
                <a:cs typeface="David" pitchFamily="34" charset="-79"/>
              </a:rPr>
              <a:t>High Secured Level.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12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315</TotalTime>
  <Words>420</Words>
  <Application>Microsoft Office PowerPoint</Application>
  <PresentationFormat>‫הצגה על המסך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Apex</vt:lpstr>
      <vt:lpstr>Virtual Router </vt:lpstr>
      <vt:lpstr>What is Virtual Router?</vt:lpstr>
      <vt:lpstr>Where can Virtual Router be used?</vt:lpstr>
      <vt:lpstr>Why to use IT….</vt:lpstr>
      <vt:lpstr>How it works ?</vt:lpstr>
      <vt:lpstr>Demo</vt:lpstr>
      <vt:lpstr>Documents</vt:lpstr>
      <vt:lpstr>UML</vt:lpstr>
      <vt:lpstr>Bugs &amp; Tips</vt:lpstr>
      <vt:lpstr>Questions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Router</dc:title>
  <dc:creator>Windows User</dc:creator>
  <cp:lastModifiedBy>משתמש Microsoft Office מרוצה</cp:lastModifiedBy>
  <cp:revision>17</cp:revision>
  <dcterms:created xsi:type="dcterms:W3CDTF">2015-04-30T05:54:32Z</dcterms:created>
  <dcterms:modified xsi:type="dcterms:W3CDTF">2015-05-07T14:56:11Z</dcterms:modified>
</cp:coreProperties>
</file>