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7" r:id="rId5"/>
    <p:sldId id="260" r:id="rId6"/>
    <p:sldId id="266" r:id="rId7"/>
    <p:sldId id="257" r:id="rId8"/>
    <p:sldId id="264" r:id="rId9"/>
    <p:sldId id="265" r:id="rId10"/>
    <p:sldId id="263" r:id="rId11"/>
    <p:sldId id="262" r:id="rId12"/>
    <p:sldId id="261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12411-8679-4122-9E9A-BF72C7113FF8}" type="datetimeFigureOut">
              <a:rPr lang="en-US" smtClean="0"/>
              <a:t>30/05/15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FDB6C-A21E-47BE-8C5B-29BCA02E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6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irected_acyclic_graph" TargetMode="External"/><Relationship Id="rId3" Type="http://schemas.openxmlformats.org/officeDocument/2006/relationships/hyperlink" Target="http://en.wikipedia.org/wiki/Apache_Ant" TargetMode="External"/><Relationship Id="rId7" Type="http://schemas.openxmlformats.org/officeDocument/2006/relationships/hyperlink" Target="http://en.wikipedia.org/wiki/X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Domain-specific_language" TargetMode="External"/><Relationship Id="rId5" Type="http://schemas.openxmlformats.org/officeDocument/2006/relationships/hyperlink" Target="http://en.wikipedia.org/wiki/Groovy_(programming_language)" TargetMode="External"/><Relationship Id="rId4" Type="http://schemas.openxmlformats.org/officeDocument/2006/relationships/hyperlink" Target="http://en.wikipedia.org/wiki/Apache_Mave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DB6C-A21E-47BE-8C5B-29BCA02E8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project automation tool that builds upon the concepts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pache Ant"/>
              </a:rPr>
              <a:t>Apache Ant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pache Maven"/>
              </a:rPr>
              <a:t>Apache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pache Maven"/>
              </a:rPr>
              <a:t> Maven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introduces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Groovy (programming language)"/>
              </a:rPr>
              <a:t>Groovy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-based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omain-specific language"/>
              </a:rPr>
              <a:t>domain-specific language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(DSL) instead of the more traditional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XML"/>
              </a:rPr>
              <a:t>XML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form of declaring the project configuration.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irected acyclic graph"/>
              </a:rPr>
              <a:t>directed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irected acyclic graph"/>
              </a:rPr>
              <a:t> acyclic graph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("DAG") to determine the order in which tasks can be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DB6C-A21E-47BE-8C5B-29BCA02E8B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3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2F0A-2F47-4543-A678-FFFF8C6C1484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622-E12D-4E45-BBEE-D561714572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60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2F0A-2F47-4543-A678-FFFF8C6C1484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622-E12D-4E45-BBEE-D561714572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965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2F0A-2F47-4543-A678-FFFF8C6C1484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622-E12D-4E45-BBEE-D561714572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466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2F0A-2F47-4543-A678-FFFF8C6C1484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622-E12D-4E45-BBEE-D561714572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03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2F0A-2F47-4543-A678-FFFF8C6C1484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622-E12D-4E45-BBEE-D561714572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211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2F0A-2F47-4543-A678-FFFF8C6C1484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622-E12D-4E45-BBEE-D561714572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15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2F0A-2F47-4543-A678-FFFF8C6C1484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622-E12D-4E45-BBEE-D561714572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387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2F0A-2F47-4543-A678-FFFF8C6C1484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622-E12D-4E45-BBEE-D561714572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13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2F0A-2F47-4543-A678-FFFF8C6C1484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622-E12D-4E45-BBEE-D561714572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034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2F0A-2F47-4543-A678-FFFF8C6C1484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622-E12D-4E45-BBEE-D561714572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53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2F0A-2F47-4543-A678-FFFF8C6C1484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622-E12D-4E45-BBEE-D561714572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11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02F0A-2F47-4543-A678-FFFF8C6C1484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2622-E12D-4E45-BBEE-D561714572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686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software.intel.com/en-us/android/blogs/2012/03/13/game-engines-for-android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gamedev.stackexchange.com/questions/19219/is-there-a-free-and-open-source-3d-engine-for-android" TargetMode="External"/><Relationship Id="rId4" Type="http://schemas.openxmlformats.org/officeDocument/2006/relationships/hyperlink" Target="http://en.wikipedia.org/wiki/List_of_game_engines" TargetMode="Externa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asgramlich/AndEngine/pull/25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nicolasgramlich/AndEngine/pull/262/fi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867" y="1943630"/>
            <a:ext cx="9144000" cy="2387600"/>
          </a:xfrm>
        </p:spPr>
        <p:txBody>
          <a:bodyPr/>
          <a:lstStyle/>
          <a:p>
            <a:r>
              <a:rPr lang="en-US" b="1" dirty="0" err="1" smtClean="0"/>
              <a:t>AndEngine</a:t>
            </a:r>
            <a:endParaRPr lang="he-IL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0867" y="4423305"/>
            <a:ext cx="9144000" cy="1655762"/>
          </a:xfrm>
        </p:spPr>
        <p:txBody>
          <a:bodyPr/>
          <a:lstStyle/>
          <a:p>
            <a:r>
              <a:rPr lang="en-US" dirty="0" smtClean="0"/>
              <a:t>Braslavski Natan</a:t>
            </a:r>
          </a:p>
          <a:p>
            <a:r>
              <a:rPr lang="en-US" dirty="0" smtClean="0"/>
              <a:t>Ben Moshe Oshri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979" y="991130"/>
            <a:ext cx="2009775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128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Game Life cycle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12" y="1531620"/>
            <a:ext cx="7778750" cy="51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Menu Example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61" y="1234440"/>
            <a:ext cx="8957472" cy="5692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845" y="1994959"/>
            <a:ext cx="3228975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5533" y="230188"/>
            <a:ext cx="1343554" cy="12735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170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Physics Example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3" y="1875860"/>
            <a:ext cx="11730990" cy="47998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844" y="365125"/>
            <a:ext cx="2771775" cy="1209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2899" y="5013855"/>
            <a:ext cx="1343554" cy="12735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308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Introduction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err="1"/>
              <a:t>AndEngine</a:t>
            </a:r>
            <a:r>
              <a:rPr lang="en-US" dirty="0"/>
              <a:t> is a popular and "easy" to use </a:t>
            </a:r>
            <a:r>
              <a:rPr lang="en-US" dirty="0" smtClean="0"/>
              <a:t>2D game </a:t>
            </a:r>
            <a:r>
              <a:rPr lang="en-US" dirty="0"/>
              <a:t>framework for Android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Currently </a:t>
            </a:r>
            <a:r>
              <a:rPr lang="en-US" dirty="0"/>
              <a:t>available in two versions: GLES1 and GLES2. </a:t>
            </a:r>
            <a:endParaRPr lang="en-US" dirty="0" smtClean="0"/>
          </a:p>
          <a:p>
            <a:pPr algn="l" rtl="0"/>
            <a:r>
              <a:rPr lang="en-US" dirty="0" err="1" smtClean="0"/>
              <a:t>AndEngine</a:t>
            </a:r>
            <a:r>
              <a:rPr lang="en-US" dirty="0" smtClean="0"/>
              <a:t> was present </a:t>
            </a:r>
            <a:r>
              <a:rPr lang="en-US" dirty="0"/>
              <a:t>in a developer </a:t>
            </a:r>
            <a:r>
              <a:rPr lang="en-US" b="1" dirty="0"/>
              <a:t>sandbox booth</a:t>
            </a:r>
            <a:r>
              <a:rPr lang="en-US" dirty="0"/>
              <a:t> during </a:t>
            </a:r>
            <a:r>
              <a:rPr lang="en-US" b="1" dirty="0"/>
              <a:t>Google I/O </a:t>
            </a:r>
            <a:r>
              <a:rPr lang="en-US" b="1" dirty="0" smtClean="0"/>
              <a:t>2012</a:t>
            </a:r>
          </a:p>
          <a:p>
            <a:pPr algn="l" rtl="0"/>
            <a:r>
              <a:rPr lang="en-US" dirty="0" err="1"/>
              <a:t>SplitScreen</a:t>
            </a:r>
            <a:r>
              <a:rPr lang="en-US" dirty="0"/>
              <a:t> support, network multiplayer </a:t>
            </a:r>
            <a:r>
              <a:rPr lang="en-US" dirty="0" err="1" smtClean="0"/>
              <a:t>apis</a:t>
            </a:r>
            <a:endParaRPr lang="en-US" dirty="0" smtClean="0"/>
          </a:p>
          <a:p>
            <a:pPr algn="l" rtl="0"/>
            <a:r>
              <a:rPr lang="en-US" dirty="0"/>
              <a:t>Primarily a Java engine with some C++ that includes x86 native libraries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NOT cross platform</a:t>
            </a:r>
          </a:p>
          <a:p>
            <a:pPr algn="l" rtl="0"/>
            <a:r>
              <a:rPr lang="en-US" dirty="0" smtClean="0"/>
              <a:t>NO 3D support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799" y="5038389"/>
            <a:ext cx="1343554" cy="12735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44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Popular games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Bunny Brawler</a:t>
            </a:r>
          </a:p>
          <a:p>
            <a:pPr algn="l" rtl="0"/>
            <a:r>
              <a:rPr lang="en-US" dirty="0"/>
              <a:t>Bunny Shooter</a:t>
            </a:r>
          </a:p>
          <a:p>
            <a:pPr algn="l" rtl="0"/>
            <a:r>
              <a:rPr lang="en-US" dirty="0"/>
              <a:t>Constant C</a:t>
            </a:r>
          </a:p>
          <a:p>
            <a:pPr algn="l" rtl="0"/>
            <a:r>
              <a:rPr lang="en-US" dirty="0"/>
              <a:t>Cow and Pig go Home</a:t>
            </a:r>
          </a:p>
          <a:p>
            <a:pPr algn="l" rtl="0"/>
            <a:r>
              <a:rPr lang="en-US" dirty="0"/>
              <a:t>Draw and Rite</a:t>
            </a:r>
          </a:p>
          <a:p>
            <a:pPr algn="l" rtl="0"/>
            <a:r>
              <a:rPr lang="en-US" dirty="0"/>
              <a:t>Fireworks</a:t>
            </a:r>
          </a:p>
          <a:p>
            <a:pPr algn="l" rtl="0"/>
            <a:r>
              <a:rPr lang="en-US" dirty="0"/>
              <a:t>Greedy </a:t>
            </a:r>
            <a:r>
              <a:rPr lang="en-US" dirty="0" smtClean="0"/>
              <a:t>Spiders</a:t>
            </a:r>
          </a:p>
          <a:p>
            <a:pPr algn="l" rtl="0"/>
            <a:r>
              <a:rPr lang="en-US" dirty="0" smtClean="0"/>
              <a:t>Etc.</a:t>
            </a: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075" y="2825750"/>
            <a:ext cx="200025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241" y="1825625"/>
            <a:ext cx="2076450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775" y="4337844"/>
            <a:ext cx="2076450" cy="2009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7429" y="52051"/>
            <a:ext cx="1342390" cy="1273511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6635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5403"/>
            <a:ext cx="10515600" cy="1325563"/>
          </a:xfrm>
        </p:spPr>
        <p:txBody>
          <a:bodyPr/>
          <a:lstStyle/>
          <a:p>
            <a:pPr algn="ctr" rtl="0"/>
            <a:r>
              <a:rPr lang="en-US" b="1" u="sng" dirty="0"/>
              <a:t>Similar projects</a:t>
            </a:r>
            <a:endParaRPr lang="he-IL" b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857250"/>
            <a:ext cx="10515600" cy="6126480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b="1" dirty="0"/>
              <a:t>Unity </a:t>
            </a:r>
            <a:r>
              <a:rPr lang="en-US" b="1" dirty="0" smtClean="0"/>
              <a:t>3D</a:t>
            </a:r>
          </a:p>
          <a:p>
            <a:pPr lvl="1" algn="l" rtl="0"/>
            <a:r>
              <a:rPr lang="en-US" dirty="0"/>
              <a:t>2D/3D cross platform (iOS, Android, PC</a:t>
            </a:r>
            <a:r>
              <a:rPr lang="en-US" dirty="0" smtClean="0"/>
              <a:t>)</a:t>
            </a:r>
          </a:p>
          <a:p>
            <a:pPr lvl="1" algn="l" rtl="0"/>
            <a:r>
              <a:rPr lang="en-US" dirty="0"/>
              <a:t>PhysX physics engine, C#, </a:t>
            </a:r>
            <a:r>
              <a:rPr lang="en-US" dirty="0" err="1"/>
              <a:t>javascript</a:t>
            </a:r>
            <a:r>
              <a:rPr lang="en-US" dirty="0"/>
              <a:t> or Boo scripting </a:t>
            </a:r>
            <a:r>
              <a:rPr lang="en-US" dirty="0" smtClean="0"/>
              <a:t>language</a:t>
            </a:r>
          </a:p>
          <a:p>
            <a:pPr lvl="1" algn="l" rtl="0"/>
            <a:r>
              <a:rPr lang="en-US" dirty="0" smtClean="0"/>
              <a:t>Multiplayer </a:t>
            </a:r>
            <a:r>
              <a:rPr lang="en-US" dirty="0"/>
              <a:t>and network </a:t>
            </a:r>
            <a:r>
              <a:rPr lang="en-US" dirty="0" smtClean="0"/>
              <a:t>support</a:t>
            </a:r>
            <a:endParaRPr lang="en-US" dirty="0"/>
          </a:p>
          <a:p>
            <a:pPr algn="l" rtl="0"/>
            <a:r>
              <a:rPr lang="en-US" b="1" dirty="0" smtClean="0"/>
              <a:t>Cocos2D</a:t>
            </a:r>
          </a:p>
          <a:p>
            <a:pPr lvl="1" algn="l" rtl="0"/>
            <a:r>
              <a:rPr lang="en-US" dirty="0"/>
              <a:t>Cross platform (Android, iPhone, Win32) 2D engine</a:t>
            </a:r>
          </a:p>
          <a:p>
            <a:pPr lvl="1" algn="l" rtl="0"/>
            <a:r>
              <a:rPr lang="en-US" dirty="0"/>
              <a:t>C++ based </a:t>
            </a:r>
            <a:r>
              <a:rPr lang="en-US" dirty="0" smtClean="0"/>
              <a:t>engine</a:t>
            </a:r>
          </a:p>
          <a:p>
            <a:pPr lvl="1" algn="l" rtl="0"/>
            <a:r>
              <a:rPr lang="en-US" dirty="0"/>
              <a:t> </a:t>
            </a:r>
            <a:r>
              <a:rPr lang="en-US" dirty="0" smtClean="0"/>
              <a:t>Full </a:t>
            </a:r>
            <a:r>
              <a:rPr lang="en-US" dirty="0"/>
              <a:t>source code</a:t>
            </a:r>
            <a:endParaRPr lang="en-US" dirty="0" smtClean="0"/>
          </a:p>
          <a:p>
            <a:pPr algn="l" rtl="0"/>
            <a:r>
              <a:rPr lang="en-US" b="1" dirty="0" smtClean="0"/>
              <a:t>Project </a:t>
            </a:r>
            <a:r>
              <a:rPr lang="en-US" b="1" dirty="0"/>
              <a:t>Anarchy by </a:t>
            </a:r>
            <a:r>
              <a:rPr lang="en-US" b="1" dirty="0" err="1" smtClean="0"/>
              <a:t>Havok</a:t>
            </a:r>
            <a:endParaRPr lang="en-US" b="1" dirty="0" smtClean="0"/>
          </a:p>
          <a:p>
            <a:pPr lvl="1" algn="l" rtl="0"/>
            <a:r>
              <a:rPr lang="en-US" dirty="0" smtClean="0"/>
              <a:t>FREE </a:t>
            </a:r>
            <a:r>
              <a:rPr lang="en-US" dirty="0"/>
              <a:t>Cross-Platform Engine and Toolkit for Mobile Game </a:t>
            </a:r>
            <a:r>
              <a:rPr lang="en-US" dirty="0" smtClean="0"/>
              <a:t>Developers</a:t>
            </a:r>
          </a:p>
          <a:p>
            <a:pPr lvl="1" algn="l" rtl="0"/>
            <a:r>
              <a:rPr lang="en-US" dirty="0" smtClean="0"/>
              <a:t>Develop </a:t>
            </a:r>
            <a:r>
              <a:rPr lang="en-US" dirty="0"/>
              <a:t>and release titles on iOS, Android and </a:t>
            </a:r>
            <a:r>
              <a:rPr lang="en-US" dirty="0" err="1"/>
              <a:t>Tizen</a:t>
            </a:r>
            <a:r>
              <a:rPr lang="en-US" dirty="0"/>
              <a:t> for </a:t>
            </a:r>
            <a:r>
              <a:rPr lang="en-US" dirty="0" smtClean="0"/>
              <a:t>free.</a:t>
            </a:r>
          </a:p>
          <a:p>
            <a:pPr lvl="1" algn="l" rtl="0"/>
            <a:r>
              <a:rPr lang="en-US" dirty="0" smtClean="0"/>
              <a:t>Extendible </a:t>
            </a:r>
            <a:r>
              <a:rPr lang="en-US" dirty="0"/>
              <a:t>C++ plugin based </a:t>
            </a:r>
            <a:r>
              <a:rPr lang="en-US" dirty="0" smtClean="0"/>
              <a:t>architecture</a:t>
            </a:r>
          </a:p>
          <a:p>
            <a:pPr algn="l" rtl="0"/>
            <a:r>
              <a:rPr lang="en-US" b="1" dirty="0" err="1"/>
              <a:t>GameMaker</a:t>
            </a:r>
            <a:r>
              <a:rPr lang="en-US" b="1" dirty="0"/>
              <a:t> by </a:t>
            </a:r>
            <a:r>
              <a:rPr lang="en-US" b="1" dirty="0" err="1"/>
              <a:t>YoYo</a:t>
            </a:r>
            <a:r>
              <a:rPr lang="en-US" b="1" dirty="0"/>
              <a:t> </a:t>
            </a:r>
            <a:r>
              <a:rPr lang="en-US" b="1" dirty="0" smtClean="0"/>
              <a:t>Games</a:t>
            </a:r>
          </a:p>
          <a:p>
            <a:pPr lvl="1" algn="l" rtl="0"/>
            <a:r>
              <a:rPr lang="en-US" dirty="0"/>
              <a:t>2D Cross platform game </a:t>
            </a:r>
            <a:r>
              <a:rPr lang="en-US" dirty="0" smtClean="0"/>
              <a:t>engine</a:t>
            </a:r>
          </a:p>
          <a:p>
            <a:pPr lvl="1" algn="l" rtl="0"/>
            <a:r>
              <a:rPr lang="en-US" dirty="0" smtClean="0"/>
              <a:t>support </a:t>
            </a:r>
            <a:r>
              <a:rPr lang="en-US" dirty="0"/>
              <a:t>for iOS, Android, HTML5, Mac OS, Windows 8, Ubuntu and Windows Phone </a:t>
            </a:r>
            <a:r>
              <a:rPr lang="en-US" dirty="0" smtClean="0"/>
              <a:t>8</a:t>
            </a:r>
          </a:p>
          <a:p>
            <a:pPr algn="l" rtl="0"/>
            <a:r>
              <a:rPr lang="en-US" b="1" dirty="0" smtClean="0"/>
              <a:t>A lot of more</a:t>
            </a:r>
          </a:p>
          <a:p>
            <a:pPr lvl="1" algn="l" rtl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software.intel.com/en-us/android/blogs/2012/03/13/game-engines-for-android</a:t>
            </a:r>
            <a:endParaRPr lang="en-US" dirty="0" smtClean="0"/>
          </a:p>
          <a:p>
            <a:pPr lvl="1" algn="l" rtl="0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en.wikipedia.org/wiki/List_of_game_engines</a:t>
            </a:r>
            <a:endParaRPr lang="en-US" dirty="0" smtClean="0"/>
          </a:p>
          <a:p>
            <a:pPr lvl="1" algn="l" rtl="0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gamedev.stackexchange.com/questions/19219/is-there-a-free-and-open-source-3d-engine-for-android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0199" y="933873"/>
            <a:ext cx="1558290" cy="6925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1618" y="1934822"/>
            <a:ext cx="1062990" cy="13593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8310" y="3463646"/>
            <a:ext cx="2448877" cy="733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2772" y="4613867"/>
            <a:ext cx="1202055" cy="97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Documentation	(1)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4090" y="1690688"/>
            <a:ext cx="6412375" cy="1131485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Code documentation About 5</a:t>
            </a:r>
            <a:r>
              <a:rPr lang="en-US" dirty="0" smtClean="0"/>
              <a:t>%</a:t>
            </a:r>
            <a:endParaRPr lang="he-I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24" y="2256430"/>
            <a:ext cx="7284701" cy="46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30595">
            <a:off x="9849193" y="-5022"/>
            <a:ext cx="2040861" cy="1872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Documentation	(2)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16485" y="3844373"/>
            <a:ext cx="2309222" cy="283305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2651" y="1269207"/>
            <a:ext cx="5183188" cy="823912"/>
          </a:xfrm>
        </p:spPr>
        <p:txBody>
          <a:bodyPr/>
          <a:lstStyle/>
          <a:p>
            <a:pPr algn="ctr" rtl="0"/>
            <a:r>
              <a:rPr lang="en-US" dirty="0" smtClean="0"/>
              <a:t>Out source documentation</a:t>
            </a:r>
            <a:endParaRPr lang="he-IL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941471" y="2093119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A lot of tutorials</a:t>
            </a:r>
          </a:p>
          <a:p>
            <a:pPr algn="l" rtl="0"/>
            <a:r>
              <a:rPr lang="en-US" dirty="0" smtClean="0"/>
              <a:t>2 Books</a:t>
            </a:r>
          </a:p>
          <a:p>
            <a:pPr algn="l" rtl="0"/>
            <a:r>
              <a:rPr lang="en-US" dirty="0" smtClean="0"/>
              <a:t>A lot of code examples</a:t>
            </a:r>
            <a:endParaRPr lang="he-I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861" y="1690688"/>
            <a:ext cx="2684206" cy="61569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28" y="3839323"/>
            <a:ext cx="2291091" cy="27960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75217">
            <a:off x="9074112" y="1599663"/>
            <a:ext cx="2666397" cy="17628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85340">
            <a:off x="8488968" y="4450195"/>
            <a:ext cx="2944008" cy="25337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446807">
            <a:off x="9553719" y="2742130"/>
            <a:ext cx="2631806" cy="21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Activity in GitHub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2" y="2308755"/>
            <a:ext cx="4409017" cy="3561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949" y="3339714"/>
            <a:ext cx="6858544" cy="1500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320" y="323922"/>
            <a:ext cx="2181225" cy="166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2023" y="5233963"/>
            <a:ext cx="1343554" cy="12735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064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Main millstones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Makes </a:t>
            </a:r>
            <a:r>
              <a:rPr lang="en-US" dirty="0" err="1"/>
              <a:t>andengine</a:t>
            </a:r>
            <a:r>
              <a:rPr lang="en-US" dirty="0"/>
              <a:t> a </a:t>
            </a:r>
            <a:r>
              <a:rPr lang="en-US" dirty="0" err="1"/>
              <a:t>Gradle</a:t>
            </a:r>
            <a:r>
              <a:rPr lang="en-US" dirty="0"/>
              <a:t> Project. </a:t>
            </a:r>
            <a:r>
              <a:rPr lang="en-US" dirty="0">
                <a:hlinkClick r:id="rId3"/>
              </a:rPr>
              <a:t>#257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435" y="2483996"/>
            <a:ext cx="8597230" cy="4271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926" y="238283"/>
            <a:ext cx="21812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Main millstones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Gather all modules into one single project </a:t>
            </a:r>
            <a:r>
              <a:rPr lang="en-US" dirty="0">
                <a:hlinkClick r:id="rId2"/>
              </a:rPr>
              <a:t>#262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" y="2420144"/>
            <a:ext cx="7686675" cy="1581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028" y="194468"/>
            <a:ext cx="21812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162</Words>
  <Application>Microsoft Office PowerPoint</Application>
  <PresentationFormat>Widescreen</PresentationFormat>
  <Paragraphs>58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AndEngine</vt:lpstr>
      <vt:lpstr>Introduction</vt:lpstr>
      <vt:lpstr>Popular games</vt:lpstr>
      <vt:lpstr>Similar projects</vt:lpstr>
      <vt:lpstr>Documentation (1)</vt:lpstr>
      <vt:lpstr>Documentation (2)</vt:lpstr>
      <vt:lpstr>Activity in GitHub</vt:lpstr>
      <vt:lpstr>Main millstones (1)</vt:lpstr>
      <vt:lpstr>Main millstones (2)</vt:lpstr>
      <vt:lpstr>Game Life cycle</vt:lpstr>
      <vt:lpstr>Menu Example</vt:lpstr>
      <vt:lpstr>Physics Example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AndEngine</dc:title>
  <dc:creator>Braslavski, Natan</dc:creator>
  <cp:lastModifiedBy>Braslavski, Natan</cp:lastModifiedBy>
  <cp:revision>36</cp:revision>
  <dcterms:created xsi:type="dcterms:W3CDTF">2015-05-19T16:01:18Z</dcterms:created>
  <dcterms:modified xsi:type="dcterms:W3CDTF">2015-05-30T07:59:40Z</dcterms:modified>
</cp:coreProperties>
</file>