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91" r:id="rId7"/>
    <p:sldId id="286" r:id="rId8"/>
    <p:sldId id="285" r:id="rId9"/>
    <p:sldId id="292" r:id="rId10"/>
    <p:sldId id="283" r:id="rId11"/>
    <p:sldId id="295" r:id="rId12"/>
    <p:sldId id="293" r:id="rId13"/>
    <p:sldId id="29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8/30/2020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41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26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41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27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21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76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73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57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35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82D5D2B4-7BAC-4C27-8D68-12365C7E7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7D9203C1-910E-4AFC-95E0-13BF40D08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5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 descr="First divider line on slide">
            <a:extLst>
              <a:ext uri="{FF2B5EF4-FFF2-40B4-BE49-F238E27FC236}">
                <a16:creationId xmlns:a16="http://schemas.microsoft.com/office/drawing/2014/main" id="{402BCAE3-72EC-4098-A211-3555BFDE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Second divider line on slide">
            <a:extLst>
              <a:ext uri="{FF2B5EF4-FFF2-40B4-BE49-F238E27FC236}">
                <a16:creationId xmlns:a16="http://schemas.microsoft.com/office/drawing/2014/main" id="{94A08494-9C0E-4AAF-BE9A-166FE994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Third divider line on slide">
            <a:extLst>
              <a:ext uri="{FF2B5EF4-FFF2-40B4-BE49-F238E27FC236}">
                <a16:creationId xmlns:a16="http://schemas.microsoft.com/office/drawing/2014/main" id="{698FE6A1-AEF7-4FD7-A689-908A6B9C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 descr="Fourth divider line on slide">
            <a:extLst>
              <a:ext uri="{FF2B5EF4-FFF2-40B4-BE49-F238E27FC236}">
                <a16:creationId xmlns:a16="http://schemas.microsoft.com/office/drawing/2014/main" id="{636DD6E3-6313-40D8-B03E-60E2E5A69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1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85" r:id="rId8"/>
    <p:sldLayoutId id="2147483684" r:id="rId9"/>
    <p:sldLayoutId id="2147483668" r:id="rId10"/>
    <p:sldLayoutId id="2147483682" r:id="rId11"/>
    <p:sldLayoutId id="2147483670" r:id="rId12"/>
    <p:sldLayoutId id="2147483653" r:id="rId13"/>
    <p:sldLayoutId id="2147483673" r:id="rId14"/>
    <p:sldLayoutId id="2147483674" r:id="rId15"/>
    <p:sldLayoutId id="2147483676" r:id="rId16"/>
    <p:sldLayoutId id="2147483677" r:id="rId17"/>
    <p:sldLayoutId id="2147483654" r:id="rId18"/>
    <p:sldLayoutId id="2147483660" r:id="rId19"/>
    <p:sldLayoutId id="2147483661" r:id="rId20"/>
    <p:sldLayoutId id="2147483678" r:id="rId21"/>
    <p:sldLayoutId id="2147483686" r:id="rId22"/>
    <p:sldLayoutId id="2147483687" r:id="rId23"/>
    <p:sldLayoutId id="2147483689" r:id="rId24"/>
    <p:sldLayoutId id="2147483690" r:id="rId25"/>
    <p:sldLayoutId id="2147483688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154159" y="86714"/>
            <a:ext cx="11883683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Distribuidora del Sur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 Echeverría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4200" b="1" dirty="0"/>
              <a:t>D</a:t>
            </a:r>
            <a:r>
              <a:rPr lang="en-US" sz="4200" b="1" dirty="0" err="1"/>
              <a:t>evoluciones</a:t>
            </a:r>
            <a:endParaRPr lang="en-US" sz="4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F3D46-E071-4E67-B8D9-A6F1A1DA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18" y="956765"/>
            <a:ext cx="4446405" cy="5786866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E41AEA2-B44F-4709-B4C5-770D56FAEAB1}"/>
              </a:ext>
            </a:extLst>
          </p:cNvPr>
          <p:cNvSpPr txBox="1">
            <a:spLocks/>
          </p:cNvSpPr>
          <p:nvPr/>
        </p:nvSpPr>
        <p:spPr>
          <a:xfrm>
            <a:off x="788300" y="1629468"/>
            <a:ext cx="5307700" cy="468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3600" dirty="0"/>
              <a:t>¿No están satisfechos con el producto?</a:t>
            </a:r>
          </a:p>
          <a:p>
            <a:r>
              <a:rPr lang="es-GT" sz="3600" dirty="0"/>
              <a:t>¿No están satisfechos con las tarifas?</a:t>
            </a:r>
          </a:p>
          <a:p>
            <a:r>
              <a:rPr lang="es-GT" sz="3600" dirty="0"/>
              <a:t>¿Nos están robando nuestros pilotos?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442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warehouse&#10;&#10;Description automatically generated">
            <a:extLst>
              <a:ext uri="{FF2B5EF4-FFF2-40B4-BE49-F238E27FC236}">
                <a16:creationId xmlns:a16="http://schemas.microsoft.com/office/drawing/2014/main" id="{D657527F-4042-4F22-BBE8-D6FAEF537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4" t="38323" r="36057"/>
          <a:stretch/>
        </p:blipFill>
        <p:spPr>
          <a:xfrm>
            <a:off x="73706" y="-12817"/>
            <a:ext cx="6012000" cy="3530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r>
              <a:rPr lang="en-US" dirty="0"/>
              <a:t> finales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10D073-BD0F-4067-859F-719D3DD43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DD56352-3666-4218-A91A-D3243C7A26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278295"/>
            <a:ext cx="5307700" cy="5751443"/>
          </a:xfrm>
        </p:spPr>
        <p:txBody>
          <a:bodyPr/>
          <a:lstStyle/>
          <a:p>
            <a:r>
              <a:rPr lang="es-ES" sz="2400" dirty="0"/>
              <a:t>Debido a que los pilotos aun no tienen mucho trabajo ya que la demanda no es tan alta no se recomienda incrementar el personal.</a:t>
            </a:r>
            <a:r>
              <a:rPr lang="en-US" sz="2400" dirty="0"/>
              <a:t> </a:t>
            </a:r>
          </a:p>
          <a:p>
            <a:r>
              <a:rPr lang="es-ES" sz="2400" dirty="0"/>
              <a:t>Se recomienda invertir en camiones grandes debido a que este tipo de camiones son los que mayor capacidad tienen y los que más se usan.</a:t>
            </a:r>
          </a:p>
          <a:p>
            <a:r>
              <a:rPr lang="es-ES" sz="2400" dirty="0"/>
              <a:t>Se recomienda mejorar la tarifa a nuestros clientes para evitar devoluciones.</a:t>
            </a:r>
          </a:p>
          <a:p>
            <a:r>
              <a:rPr lang="es-ES" sz="2400" dirty="0"/>
              <a:t>Se recomienda monitorear las devoluciones porque son una posible forma en la que los pilotos pueden robar.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tore inside of a building&#10;&#10;Description automatically generated">
            <a:extLst>
              <a:ext uri="{FF2B5EF4-FFF2-40B4-BE49-F238E27FC236}">
                <a16:creationId xmlns:a16="http://schemas.microsoft.com/office/drawing/2014/main" id="{F68AB642-37A7-4BD9-BF17-9BC125E76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1"/>
          <a:stretch/>
        </p:blipFill>
        <p:spPr>
          <a:xfrm>
            <a:off x="84000" y="-14524"/>
            <a:ext cx="6011457" cy="4714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Generales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GT" sz="3600" dirty="0"/>
              <a:t>1</a:t>
            </a:r>
            <a:r>
              <a:rPr lang="en-US" sz="3600" dirty="0"/>
              <a:t>1 </a:t>
            </a:r>
            <a:r>
              <a:rPr lang="es-GT" sz="3600" dirty="0"/>
              <a:t>meses</a:t>
            </a:r>
            <a:r>
              <a:rPr lang="en-US" sz="3600" dirty="0"/>
              <a:t>  de </a:t>
            </a:r>
            <a:r>
              <a:rPr lang="es-GT" sz="3600" dirty="0"/>
              <a:t>información</a:t>
            </a:r>
          </a:p>
          <a:p>
            <a:r>
              <a:rPr lang="en-US" sz="3600" dirty="0"/>
              <a:t>2,180 </a:t>
            </a:r>
            <a:r>
              <a:rPr lang="en-US" sz="3600" dirty="0" err="1"/>
              <a:t>viajes</a:t>
            </a:r>
            <a:r>
              <a:rPr lang="en-US" sz="3600" dirty="0"/>
              <a:t> a la </a:t>
            </a:r>
            <a:r>
              <a:rPr lang="en-US" sz="3600" dirty="0" err="1"/>
              <a:t>fecha</a:t>
            </a:r>
            <a:endParaRPr lang="en-US" sz="3600" dirty="0"/>
          </a:p>
          <a:p>
            <a:r>
              <a:rPr lang="en-US" sz="3600" dirty="0"/>
              <a:t>13 </a:t>
            </a:r>
            <a:r>
              <a:rPr lang="en-US" sz="3600" dirty="0" err="1"/>
              <a:t>clientes</a:t>
            </a:r>
            <a:endParaRPr lang="en-US" sz="3600" dirty="0"/>
          </a:p>
          <a:p>
            <a:r>
              <a:rPr lang="en-US" sz="3600" dirty="0"/>
              <a:t>9 </a:t>
            </a:r>
            <a:r>
              <a:rPr lang="en-US" sz="3600" dirty="0" err="1"/>
              <a:t>pilotos</a:t>
            </a:r>
            <a:endParaRPr lang="en-US" sz="3600" dirty="0"/>
          </a:p>
          <a:p>
            <a:r>
              <a:rPr lang="en-US" sz="3600" dirty="0"/>
              <a:t>2 </a:t>
            </a:r>
            <a:r>
              <a:rPr lang="es-GT" sz="3600" dirty="0"/>
              <a:t>ubicaciones</a:t>
            </a:r>
          </a:p>
          <a:p>
            <a:r>
              <a:rPr lang="en-US" sz="3600" dirty="0"/>
              <a:t>3 </a:t>
            </a:r>
            <a:r>
              <a:rPr lang="en-US" sz="3600" dirty="0" err="1"/>
              <a:t>tipos</a:t>
            </a:r>
            <a:r>
              <a:rPr lang="en-US" sz="3600" dirty="0"/>
              <a:t> de </a:t>
            </a:r>
            <a:r>
              <a:rPr lang="en-US" sz="3600" dirty="0" err="1"/>
              <a:t>transportes</a:t>
            </a:r>
            <a:endParaRPr lang="en-US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9028E22-2C55-4D65-8D49-5A4806E9B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30C0BB-CA54-41CE-8231-54E45826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5" y="1088020"/>
            <a:ext cx="10346870" cy="4681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2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630783"/>
            <a:ext cx="11340000" cy="432000"/>
          </a:xfrm>
        </p:spPr>
        <p:txBody>
          <a:bodyPr/>
          <a:lstStyle/>
          <a:p>
            <a:r>
              <a:rPr lang="en-US" sz="4200" b="1" dirty="0" err="1"/>
              <a:t>Flujo</a:t>
            </a:r>
            <a:r>
              <a:rPr lang="en-US" sz="4200" b="1" dirty="0"/>
              <a:t> de </a:t>
            </a:r>
            <a:r>
              <a:rPr lang="en-US" sz="4200" b="1" dirty="0" err="1"/>
              <a:t>Caja</a:t>
            </a:r>
            <a:endParaRPr lang="en-US" sz="4200" b="1" dirty="0"/>
          </a:p>
        </p:txBody>
      </p:sp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42F3F5-25E9-42EB-8B80-42501599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5" y="1414810"/>
            <a:ext cx="10661870" cy="48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8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 err="1"/>
              <a:t>Pilotos</a:t>
            </a:r>
            <a:endParaRPr lang="en-US" sz="4200" b="1" dirty="0"/>
          </a:p>
        </p:txBody>
      </p:sp>
      <p:pic>
        <p:nvPicPr>
          <p:cNvPr id="42" name="Picture 41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2FFFE024-F4FC-40AC-8FA9-553D03FC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84" y="1228449"/>
            <a:ext cx="9205231" cy="44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 err="1"/>
              <a:t>Pilotos</a:t>
            </a:r>
            <a:endParaRPr lang="en-US" sz="4200" b="1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8C1880-0ED4-4428-A58F-217673F5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84" y="1228446"/>
            <a:ext cx="9205231" cy="44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/>
              <a:t>Mejores Clientes</a:t>
            </a:r>
            <a:endParaRPr lang="en-US" sz="42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ADEA1F6-A3B1-4D23-B917-8FBE055E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5" y="898602"/>
            <a:ext cx="8825104" cy="61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 err="1"/>
              <a:t>Mejores</a:t>
            </a:r>
            <a:r>
              <a:rPr lang="en-US" sz="4200" b="1" dirty="0"/>
              <a:t> </a:t>
            </a:r>
            <a:r>
              <a:rPr lang="en-US" sz="4200" b="1" dirty="0" err="1"/>
              <a:t>Clientes</a:t>
            </a:r>
            <a:endParaRPr lang="en-US" sz="4200" b="1" dirty="0"/>
          </a:p>
        </p:txBody>
      </p:sp>
      <p:pic>
        <p:nvPicPr>
          <p:cNvPr id="36" name="Picture 35" descr="A picture containing clock&#10;&#10;Description automatically generated">
            <a:extLst>
              <a:ext uri="{FF2B5EF4-FFF2-40B4-BE49-F238E27FC236}">
                <a16:creationId xmlns:a16="http://schemas.microsoft.com/office/drawing/2014/main" id="{CBD44212-7FE2-4A5C-BECB-69206ED88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96" y="864000"/>
            <a:ext cx="8620408" cy="60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anchor="ctr">
            <a:noAutofit/>
          </a:bodyPr>
          <a:lstStyle/>
          <a:p>
            <a:r>
              <a:rPr lang="en-US" sz="4200" b="1" dirty="0" err="1"/>
              <a:t>Transportes</a:t>
            </a:r>
            <a:endParaRPr lang="en-US" sz="4200" b="1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2D6B9B-ACF8-4178-82B6-D454BA37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5" y="1485457"/>
            <a:ext cx="5614679" cy="388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F8DD4-1D5C-447D-AADB-4799CFD49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19" y="1987825"/>
            <a:ext cx="6206246" cy="27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155</Words>
  <Application>Microsoft Office PowerPoint</Application>
  <PresentationFormat>Widescreen</PresentationFormat>
  <Paragraphs>34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Distribuidora del Sur </vt:lpstr>
      <vt:lpstr>Datos Generales</vt:lpstr>
      <vt:lpstr>PowerPoint Presentation</vt:lpstr>
      <vt:lpstr>Flujo de Caja</vt:lpstr>
      <vt:lpstr>Pilotos</vt:lpstr>
      <vt:lpstr>Pilotos</vt:lpstr>
      <vt:lpstr>Mejores Clientes</vt:lpstr>
      <vt:lpstr>Mejores Clientes</vt:lpstr>
      <vt:lpstr>Transportes</vt:lpstr>
      <vt:lpstr>Devoluciones</vt:lpstr>
      <vt:lpstr>Recomendaciones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Distribuidora del Sur </dc:title>
  <dc:creator>Jose Carlos Echeverría Roldán</dc:creator>
  <cp:lastModifiedBy>Jose Carlos Echeverría Roldán</cp:lastModifiedBy>
  <cp:revision>5</cp:revision>
  <dcterms:created xsi:type="dcterms:W3CDTF">2020-08-31T04:49:28Z</dcterms:created>
  <dcterms:modified xsi:type="dcterms:W3CDTF">2020-08-31T05:06:23Z</dcterms:modified>
</cp:coreProperties>
</file>