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12E62-CA52-4DEE-8897-809F70F833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C7EDEA-5A3B-430E-B9AA-522B15B5EF04}">
      <dgm:prSet/>
      <dgm:spPr/>
      <dgm:t>
        <a:bodyPr/>
        <a:lstStyle/>
        <a:p>
          <a:pPr>
            <a:defRPr cap="all"/>
          </a:pPr>
          <a:r>
            <a:rPr lang="en-US" b="0" i="0"/>
            <a:t>Deployment of docker images using -latest tag</a:t>
          </a:r>
          <a:endParaRPr lang="en-US"/>
        </a:p>
      </dgm:t>
    </dgm:pt>
    <dgm:pt modelId="{D2DC3443-F528-4E6D-871A-181259AF2D65}" type="parTrans" cxnId="{9A9FC2F7-D510-4070-8060-EE8DB9D6B0FE}">
      <dgm:prSet/>
      <dgm:spPr/>
      <dgm:t>
        <a:bodyPr/>
        <a:lstStyle/>
        <a:p>
          <a:endParaRPr lang="en-US"/>
        </a:p>
      </dgm:t>
    </dgm:pt>
    <dgm:pt modelId="{5C6D8DE1-2F11-4F2C-A0F1-ED78656C501B}" type="sibTrans" cxnId="{9A9FC2F7-D510-4070-8060-EE8DB9D6B0FE}">
      <dgm:prSet/>
      <dgm:spPr/>
      <dgm:t>
        <a:bodyPr/>
        <a:lstStyle/>
        <a:p>
          <a:endParaRPr lang="en-US"/>
        </a:p>
      </dgm:t>
    </dgm:pt>
    <dgm:pt modelId="{8EF91F9E-577D-4AD3-B8EE-AF32192F1CF7}">
      <dgm:prSet/>
      <dgm:spPr/>
      <dgm:t>
        <a:bodyPr/>
        <a:lstStyle/>
        <a:p>
          <a:pPr>
            <a:defRPr cap="all"/>
          </a:pPr>
          <a:r>
            <a:rPr lang="en-US" b="0" i="0"/>
            <a:t>VMs performance</a:t>
          </a:r>
          <a:endParaRPr lang="en-US"/>
        </a:p>
      </dgm:t>
    </dgm:pt>
    <dgm:pt modelId="{6C1475C8-FA18-4C46-8D4B-490DF541E3F0}" type="parTrans" cxnId="{31C7549A-C1D9-4BCA-BCB8-5D6845CFE5DB}">
      <dgm:prSet/>
      <dgm:spPr/>
      <dgm:t>
        <a:bodyPr/>
        <a:lstStyle/>
        <a:p>
          <a:endParaRPr lang="en-US"/>
        </a:p>
      </dgm:t>
    </dgm:pt>
    <dgm:pt modelId="{71C3F6C7-D53F-4395-85E2-F0EDE2089D12}" type="sibTrans" cxnId="{31C7549A-C1D9-4BCA-BCB8-5D6845CFE5DB}">
      <dgm:prSet/>
      <dgm:spPr/>
      <dgm:t>
        <a:bodyPr/>
        <a:lstStyle/>
        <a:p>
          <a:endParaRPr lang="en-US"/>
        </a:p>
      </dgm:t>
    </dgm:pt>
    <dgm:pt modelId="{68D264BD-2FE3-46D9-93B2-6F9B9B7965A0}">
      <dgm:prSet/>
      <dgm:spPr/>
      <dgm:t>
        <a:bodyPr/>
        <a:lstStyle/>
        <a:p>
          <a:pPr>
            <a:defRPr cap="all"/>
          </a:pPr>
          <a:r>
            <a:rPr lang="en-US" b="0" i="0"/>
            <a:t>Provided React client had very specific expectations</a:t>
          </a:r>
          <a:endParaRPr lang="en-US"/>
        </a:p>
      </dgm:t>
    </dgm:pt>
    <dgm:pt modelId="{DD4064A6-B2B2-4E8E-8C06-CBE10D4DFD37}" type="parTrans" cxnId="{B2668C1B-B2DC-49C1-A64D-69649FAD986D}">
      <dgm:prSet/>
      <dgm:spPr/>
      <dgm:t>
        <a:bodyPr/>
        <a:lstStyle/>
        <a:p>
          <a:endParaRPr lang="en-US"/>
        </a:p>
      </dgm:t>
    </dgm:pt>
    <dgm:pt modelId="{D33B8CC5-A198-4991-8EBC-B552DA48081C}" type="sibTrans" cxnId="{B2668C1B-B2DC-49C1-A64D-69649FAD986D}">
      <dgm:prSet/>
      <dgm:spPr/>
      <dgm:t>
        <a:bodyPr/>
        <a:lstStyle/>
        <a:p>
          <a:endParaRPr lang="en-US"/>
        </a:p>
      </dgm:t>
    </dgm:pt>
    <dgm:pt modelId="{C6D72F71-4CE0-4FAF-B530-DAABFEF5B3A5}">
      <dgm:prSet/>
      <dgm:spPr/>
      <dgm:t>
        <a:bodyPr/>
        <a:lstStyle/>
        <a:p>
          <a:pPr>
            <a:defRPr cap="all"/>
          </a:pPr>
          <a:r>
            <a:rPr lang="en-US" b="0" i="0"/>
            <a:t>CI-CD limited due to permissions</a:t>
          </a:r>
          <a:endParaRPr lang="en-US"/>
        </a:p>
      </dgm:t>
    </dgm:pt>
    <dgm:pt modelId="{EB32ADA7-07B1-4980-A63B-F2D37C83C93C}" type="parTrans" cxnId="{45F0F623-8724-4419-9822-586D331C79CD}">
      <dgm:prSet/>
      <dgm:spPr/>
      <dgm:t>
        <a:bodyPr/>
        <a:lstStyle/>
        <a:p>
          <a:endParaRPr lang="en-US"/>
        </a:p>
      </dgm:t>
    </dgm:pt>
    <dgm:pt modelId="{61E28602-4731-4AE4-B3F5-3E583C9AB119}" type="sibTrans" cxnId="{45F0F623-8724-4419-9822-586D331C79CD}">
      <dgm:prSet/>
      <dgm:spPr/>
      <dgm:t>
        <a:bodyPr/>
        <a:lstStyle/>
        <a:p>
          <a:endParaRPr lang="en-US"/>
        </a:p>
      </dgm:t>
    </dgm:pt>
    <dgm:pt modelId="{4147866E-0F65-4177-9016-77A65A31A7ED}" type="pres">
      <dgm:prSet presAssocID="{4AA12E62-CA52-4DEE-8897-809F70F83309}" presName="root" presStyleCnt="0">
        <dgm:presLayoutVars>
          <dgm:dir/>
          <dgm:resizeHandles val="exact"/>
        </dgm:presLayoutVars>
      </dgm:prSet>
      <dgm:spPr/>
    </dgm:pt>
    <dgm:pt modelId="{9D87E543-FE85-4F13-B356-76B7410C61DE}" type="pres">
      <dgm:prSet presAssocID="{0EC7EDEA-5A3B-430E-B9AA-522B15B5EF04}" presName="compNode" presStyleCnt="0"/>
      <dgm:spPr/>
    </dgm:pt>
    <dgm:pt modelId="{DFAD80D2-9886-4EBC-B162-A9FB76F01505}" type="pres">
      <dgm:prSet presAssocID="{0EC7EDEA-5A3B-430E-B9AA-522B15B5EF04}" presName="iconBgRect" presStyleLbl="bgShp" presStyleIdx="0" presStyleCnt="4"/>
      <dgm:spPr/>
    </dgm:pt>
    <dgm:pt modelId="{89C17175-1085-4132-A348-21192328CC1B}" type="pres">
      <dgm:prSet presAssocID="{0EC7EDEA-5A3B-430E-B9AA-522B15B5EF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1F8BAC59-CAA7-402C-8557-F9726A32A19F}" type="pres">
      <dgm:prSet presAssocID="{0EC7EDEA-5A3B-430E-B9AA-522B15B5EF04}" presName="spaceRect" presStyleCnt="0"/>
      <dgm:spPr/>
    </dgm:pt>
    <dgm:pt modelId="{DA89CFF2-82DF-48EB-B9A2-96CB80D220D6}" type="pres">
      <dgm:prSet presAssocID="{0EC7EDEA-5A3B-430E-B9AA-522B15B5EF04}" presName="textRect" presStyleLbl="revTx" presStyleIdx="0" presStyleCnt="4">
        <dgm:presLayoutVars>
          <dgm:chMax val="1"/>
          <dgm:chPref val="1"/>
        </dgm:presLayoutVars>
      </dgm:prSet>
      <dgm:spPr/>
    </dgm:pt>
    <dgm:pt modelId="{0D5C2AF2-960C-4374-B460-3A72EBA5DA48}" type="pres">
      <dgm:prSet presAssocID="{5C6D8DE1-2F11-4F2C-A0F1-ED78656C501B}" presName="sibTrans" presStyleCnt="0"/>
      <dgm:spPr/>
    </dgm:pt>
    <dgm:pt modelId="{E9780557-D903-4A19-8988-CBACC5DC9919}" type="pres">
      <dgm:prSet presAssocID="{8EF91F9E-577D-4AD3-B8EE-AF32192F1CF7}" presName="compNode" presStyleCnt="0"/>
      <dgm:spPr/>
    </dgm:pt>
    <dgm:pt modelId="{B75439B5-81BD-48AC-8D35-497E25B6BFE0}" type="pres">
      <dgm:prSet presAssocID="{8EF91F9E-577D-4AD3-B8EE-AF32192F1CF7}" presName="iconBgRect" presStyleLbl="bgShp" presStyleIdx="1" presStyleCnt="4"/>
      <dgm:spPr/>
    </dgm:pt>
    <dgm:pt modelId="{E40CBFB9-39BE-4EB5-8D27-C5E200B0A36A}" type="pres">
      <dgm:prSet presAssocID="{8EF91F9E-577D-4AD3-B8EE-AF32192F1CF7}" presName="iconRect" presStyleLbl="node1" presStyleIdx="1" presStyleCnt="4" custLinFactNeighborX="1012" custLinFactNeighborY="-101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313B2A0-E834-4438-955E-C427E1563B0B}" type="pres">
      <dgm:prSet presAssocID="{8EF91F9E-577D-4AD3-B8EE-AF32192F1CF7}" presName="spaceRect" presStyleCnt="0"/>
      <dgm:spPr/>
    </dgm:pt>
    <dgm:pt modelId="{54B9B51E-DCA8-4329-A501-2E9BCBE3816C}" type="pres">
      <dgm:prSet presAssocID="{8EF91F9E-577D-4AD3-B8EE-AF32192F1CF7}" presName="textRect" presStyleLbl="revTx" presStyleIdx="1" presStyleCnt="4">
        <dgm:presLayoutVars>
          <dgm:chMax val="1"/>
          <dgm:chPref val="1"/>
        </dgm:presLayoutVars>
      </dgm:prSet>
      <dgm:spPr/>
    </dgm:pt>
    <dgm:pt modelId="{9FA798F2-E1CC-4A2F-8080-1D91B1BFECA9}" type="pres">
      <dgm:prSet presAssocID="{71C3F6C7-D53F-4395-85E2-F0EDE2089D12}" presName="sibTrans" presStyleCnt="0"/>
      <dgm:spPr/>
    </dgm:pt>
    <dgm:pt modelId="{E8D1B81C-933C-4A1F-8C88-F12732F80DD9}" type="pres">
      <dgm:prSet presAssocID="{68D264BD-2FE3-46D9-93B2-6F9B9B7965A0}" presName="compNode" presStyleCnt="0"/>
      <dgm:spPr/>
    </dgm:pt>
    <dgm:pt modelId="{5AC7BF02-CE0A-4440-833B-E8B62E97E75D}" type="pres">
      <dgm:prSet presAssocID="{68D264BD-2FE3-46D9-93B2-6F9B9B7965A0}" presName="iconBgRect" presStyleLbl="bgShp" presStyleIdx="2" presStyleCnt="4"/>
      <dgm:spPr/>
    </dgm:pt>
    <dgm:pt modelId="{882B155B-3D00-4121-8BF9-8EB194470B2F}" type="pres">
      <dgm:prSet presAssocID="{68D264BD-2FE3-46D9-93B2-6F9B9B7965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1FC8497-F176-4EEB-901D-A847B356607A}" type="pres">
      <dgm:prSet presAssocID="{68D264BD-2FE3-46D9-93B2-6F9B9B7965A0}" presName="spaceRect" presStyleCnt="0"/>
      <dgm:spPr/>
    </dgm:pt>
    <dgm:pt modelId="{62B0D7FA-4C43-47B9-94E0-6F0D4D76048A}" type="pres">
      <dgm:prSet presAssocID="{68D264BD-2FE3-46D9-93B2-6F9B9B7965A0}" presName="textRect" presStyleLbl="revTx" presStyleIdx="2" presStyleCnt="4">
        <dgm:presLayoutVars>
          <dgm:chMax val="1"/>
          <dgm:chPref val="1"/>
        </dgm:presLayoutVars>
      </dgm:prSet>
      <dgm:spPr/>
    </dgm:pt>
    <dgm:pt modelId="{96E76108-330A-4916-8A68-5BBFC65E2F67}" type="pres">
      <dgm:prSet presAssocID="{D33B8CC5-A198-4991-8EBC-B552DA48081C}" presName="sibTrans" presStyleCnt="0"/>
      <dgm:spPr/>
    </dgm:pt>
    <dgm:pt modelId="{929E2A4C-4111-45EF-AC32-01192E00A56B}" type="pres">
      <dgm:prSet presAssocID="{C6D72F71-4CE0-4FAF-B530-DAABFEF5B3A5}" presName="compNode" presStyleCnt="0"/>
      <dgm:spPr/>
    </dgm:pt>
    <dgm:pt modelId="{E55F1982-10A7-42EA-ADF6-53CE0EDAED79}" type="pres">
      <dgm:prSet presAssocID="{C6D72F71-4CE0-4FAF-B530-DAABFEF5B3A5}" presName="iconBgRect" presStyleLbl="bgShp" presStyleIdx="3" presStyleCnt="4"/>
      <dgm:spPr/>
    </dgm:pt>
    <dgm:pt modelId="{DCA0BB2F-36CF-40FF-A750-60EBACE92147}" type="pres">
      <dgm:prSet presAssocID="{C6D72F71-4CE0-4FAF-B530-DAABFEF5B3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9D32BDF4-8EE6-4911-9903-4FA7323F9CFA}" type="pres">
      <dgm:prSet presAssocID="{C6D72F71-4CE0-4FAF-B530-DAABFEF5B3A5}" presName="spaceRect" presStyleCnt="0"/>
      <dgm:spPr/>
    </dgm:pt>
    <dgm:pt modelId="{8E227E90-6BE8-438E-A444-394E8C45ADB2}" type="pres">
      <dgm:prSet presAssocID="{C6D72F71-4CE0-4FAF-B530-DAABFEF5B3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668C1B-B2DC-49C1-A64D-69649FAD986D}" srcId="{4AA12E62-CA52-4DEE-8897-809F70F83309}" destId="{68D264BD-2FE3-46D9-93B2-6F9B9B7965A0}" srcOrd="2" destOrd="0" parTransId="{DD4064A6-B2B2-4E8E-8C06-CBE10D4DFD37}" sibTransId="{D33B8CC5-A198-4991-8EBC-B552DA48081C}"/>
    <dgm:cxn modelId="{45F0F623-8724-4419-9822-586D331C79CD}" srcId="{4AA12E62-CA52-4DEE-8897-809F70F83309}" destId="{C6D72F71-4CE0-4FAF-B530-DAABFEF5B3A5}" srcOrd="3" destOrd="0" parTransId="{EB32ADA7-07B1-4980-A63B-F2D37C83C93C}" sibTransId="{61E28602-4731-4AE4-B3F5-3E583C9AB119}"/>
    <dgm:cxn modelId="{F434D242-A1A4-42D6-BFF0-8D269E9D8691}" type="presOf" srcId="{0EC7EDEA-5A3B-430E-B9AA-522B15B5EF04}" destId="{DA89CFF2-82DF-48EB-B9A2-96CB80D220D6}" srcOrd="0" destOrd="0" presId="urn:microsoft.com/office/officeart/2018/5/layout/IconCircleLabelList"/>
    <dgm:cxn modelId="{C8DFC269-865A-4F8F-A7D4-E853BA69B825}" type="presOf" srcId="{C6D72F71-4CE0-4FAF-B530-DAABFEF5B3A5}" destId="{8E227E90-6BE8-438E-A444-394E8C45ADB2}" srcOrd="0" destOrd="0" presId="urn:microsoft.com/office/officeart/2018/5/layout/IconCircleLabelList"/>
    <dgm:cxn modelId="{31C7549A-C1D9-4BCA-BCB8-5D6845CFE5DB}" srcId="{4AA12E62-CA52-4DEE-8897-809F70F83309}" destId="{8EF91F9E-577D-4AD3-B8EE-AF32192F1CF7}" srcOrd="1" destOrd="0" parTransId="{6C1475C8-FA18-4C46-8D4B-490DF541E3F0}" sibTransId="{71C3F6C7-D53F-4395-85E2-F0EDE2089D12}"/>
    <dgm:cxn modelId="{1CA707A9-535C-48AE-8013-C686E6A1970E}" type="presOf" srcId="{8EF91F9E-577D-4AD3-B8EE-AF32192F1CF7}" destId="{54B9B51E-DCA8-4329-A501-2E9BCBE3816C}" srcOrd="0" destOrd="0" presId="urn:microsoft.com/office/officeart/2018/5/layout/IconCircleLabelList"/>
    <dgm:cxn modelId="{B082C0CF-E158-417B-818D-B48958513E7F}" type="presOf" srcId="{68D264BD-2FE3-46D9-93B2-6F9B9B7965A0}" destId="{62B0D7FA-4C43-47B9-94E0-6F0D4D76048A}" srcOrd="0" destOrd="0" presId="urn:microsoft.com/office/officeart/2018/5/layout/IconCircleLabelList"/>
    <dgm:cxn modelId="{E8643EF1-CF58-4D62-899F-972671B24440}" type="presOf" srcId="{4AA12E62-CA52-4DEE-8897-809F70F83309}" destId="{4147866E-0F65-4177-9016-77A65A31A7ED}" srcOrd="0" destOrd="0" presId="urn:microsoft.com/office/officeart/2018/5/layout/IconCircleLabelList"/>
    <dgm:cxn modelId="{9A9FC2F7-D510-4070-8060-EE8DB9D6B0FE}" srcId="{4AA12E62-CA52-4DEE-8897-809F70F83309}" destId="{0EC7EDEA-5A3B-430E-B9AA-522B15B5EF04}" srcOrd="0" destOrd="0" parTransId="{D2DC3443-F528-4E6D-871A-181259AF2D65}" sibTransId="{5C6D8DE1-2F11-4F2C-A0F1-ED78656C501B}"/>
    <dgm:cxn modelId="{924D557D-AB4B-4CCD-BDC1-9752012982D7}" type="presParOf" srcId="{4147866E-0F65-4177-9016-77A65A31A7ED}" destId="{9D87E543-FE85-4F13-B356-76B7410C61DE}" srcOrd="0" destOrd="0" presId="urn:microsoft.com/office/officeart/2018/5/layout/IconCircleLabelList"/>
    <dgm:cxn modelId="{C20541F2-8445-48C0-BB24-AD2E1E82BF4E}" type="presParOf" srcId="{9D87E543-FE85-4F13-B356-76B7410C61DE}" destId="{DFAD80D2-9886-4EBC-B162-A9FB76F01505}" srcOrd="0" destOrd="0" presId="urn:microsoft.com/office/officeart/2018/5/layout/IconCircleLabelList"/>
    <dgm:cxn modelId="{0F89EEAD-3A96-46BF-8074-2554C7EE0764}" type="presParOf" srcId="{9D87E543-FE85-4F13-B356-76B7410C61DE}" destId="{89C17175-1085-4132-A348-21192328CC1B}" srcOrd="1" destOrd="0" presId="urn:microsoft.com/office/officeart/2018/5/layout/IconCircleLabelList"/>
    <dgm:cxn modelId="{D4DAE66C-623C-47ED-B35A-EF13E554D4E6}" type="presParOf" srcId="{9D87E543-FE85-4F13-B356-76B7410C61DE}" destId="{1F8BAC59-CAA7-402C-8557-F9726A32A19F}" srcOrd="2" destOrd="0" presId="urn:microsoft.com/office/officeart/2018/5/layout/IconCircleLabelList"/>
    <dgm:cxn modelId="{1CA346A0-7169-4B6B-9022-B96B21276644}" type="presParOf" srcId="{9D87E543-FE85-4F13-B356-76B7410C61DE}" destId="{DA89CFF2-82DF-48EB-B9A2-96CB80D220D6}" srcOrd="3" destOrd="0" presId="urn:microsoft.com/office/officeart/2018/5/layout/IconCircleLabelList"/>
    <dgm:cxn modelId="{1DC72CBF-6C96-4C3C-81F1-FA8E45BCFF99}" type="presParOf" srcId="{4147866E-0F65-4177-9016-77A65A31A7ED}" destId="{0D5C2AF2-960C-4374-B460-3A72EBA5DA48}" srcOrd="1" destOrd="0" presId="urn:microsoft.com/office/officeart/2018/5/layout/IconCircleLabelList"/>
    <dgm:cxn modelId="{45691938-17DC-4590-93D6-22545CDFD550}" type="presParOf" srcId="{4147866E-0F65-4177-9016-77A65A31A7ED}" destId="{E9780557-D903-4A19-8988-CBACC5DC9919}" srcOrd="2" destOrd="0" presId="urn:microsoft.com/office/officeart/2018/5/layout/IconCircleLabelList"/>
    <dgm:cxn modelId="{4E8E97F4-C81B-441D-B80D-DC1C8FBCD13B}" type="presParOf" srcId="{E9780557-D903-4A19-8988-CBACC5DC9919}" destId="{B75439B5-81BD-48AC-8D35-497E25B6BFE0}" srcOrd="0" destOrd="0" presId="urn:microsoft.com/office/officeart/2018/5/layout/IconCircleLabelList"/>
    <dgm:cxn modelId="{E4F46AD2-F179-497E-8857-44AD4841489F}" type="presParOf" srcId="{E9780557-D903-4A19-8988-CBACC5DC9919}" destId="{E40CBFB9-39BE-4EB5-8D27-C5E200B0A36A}" srcOrd="1" destOrd="0" presId="urn:microsoft.com/office/officeart/2018/5/layout/IconCircleLabelList"/>
    <dgm:cxn modelId="{ABFEB9AD-8266-47AC-97F8-597BCF752A23}" type="presParOf" srcId="{E9780557-D903-4A19-8988-CBACC5DC9919}" destId="{8313B2A0-E834-4438-955E-C427E1563B0B}" srcOrd="2" destOrd="0" presId="urn:microsoft.com/office/officeart/2018/5/layout/IconCircleLabelList"/>
    <dgm:cxn modelId="{AB3C400C-C1FF-4481-9B5C-B461FE57C422}" type="presParOf" srcId="{E9780557-D903-4A19-8988-CBACC5DC9919}" destId="{54B9B51E-DCA8-4329-A501-2E9BCBE3816C}" srcOrd="3" destOrd="0" presId="urn:microsoft.com/office/officeart/2018/5/layout/IconCircleLabelList"/>
    <dgm:cxn modelId="{DBC52BA2-42A1-4B40-8E84-512F4E5519B5}" type="presParOf" srcId="{4147866E-0F65-4177-9016-77A65A31A7ED}" destId="{9FA798F2-E1CC-4A2F-8080-1D91B1BFECA9}" srcOrd="3" destOrd="0" presId="urn:microsoft.com/office/officeart/2018/5/layout/IconCircleLabelList"/>
    <dgm:cxn modelId="{264C5E38-62A0-4D25-8750-E1DA815D2267}" type="presParOf" srcId="{4147866E-0F65-4177-9016-77A65A31A7ED}" destId="{E8D1B81C-933C-4A1F-8C88-F12732F80DD9}" srcOrd="4" destOrd="0" presId="urn:microsoft.com/office/officeart/2018/5/layout/IconCircleLabelList"/>
    <dgm:cxn modelId="{40BA7DB1-4FB4-4CF6-A260-B4E574E02808}" type="presParOf" srcId="{E8D1B81C-933C-4A1F-8C88-F12732F80DD9}" destId="{5AC7BF02-CE0A-4440-833B-E8B62E97E75D}" srcOrd="0" destOrd="0" presId="urn:microsoft.com/office/officeart/2018/5/layout/IconCircleLabelList"/>
    <dgm:cxn modelId="{B03EAD7D-0FED-44D2-BF27-6EBB52A52873}" type="presParOf" srcId="{E8D1B81C-933C-4A1F-8C88-F12732F80DD9}" destId="{882B155B-3D00-4121-8BF9-8EB194470B2F}" srcOrd="1" destOrd="0" presId="urn:microsoft.com/office/officeart/2018/5/layout/IconCircleLabelList"/>
    <dgm:cxn modelId="{D074131F-DEFB-4EA1-8C14-EA8E7CF55B1A}" type="presParOf" srcId="{E8D1B81C-933C-4A1F-8C88-F12732F80DD9}" destId="{31FC8497-F176-4EEB-901D-A847B356607A}" srcOrd="2" destOrd="0" presId="urn:microsoft.com/office/officeart/2018/5/layout/IconCircleLabelList"/>
    <dgm:cxn modelId="{B00F95AB-D6D7-403E-9E01-0E9C099CA53E}" type="presParOf" srcId="{E8D1B81C-933C-4A1F-8C88-F12732F80DD9}" destId="{62B0D7FA-4C43-47B9-94E0-6F0D4D76048A}" srcOrd="3" destOrd="0" presId="urn:microsoft.com/office/officeart/2018/5/layout/IconCircleLabelList"/>
    <dgm:cxn modelId="{B51A8861-19DD-4D99-AB76-D25EAE428CF9}" type="presParOf" srcId="{4147866E-0F65-4177-9016-77A65A31A7ED}" destId="{96E76108-330A-4916-8A68-5BBFC65E2F67}" srcOrd="5" destOrd="0" presId="urn:microsoft.com/office/officeart/2018/5/layout/IconCircleLabelList"/>
    <dgm:cxn modelId="{7856D1EF-2FA0-4580-9642-4E45FDB924E5}" type="presParOf" srcId="{4147866E-0F65-4177-9016-77A65A31A7ED}" destId="{929E2A4C-4111-45EF-AC32-01192E00A56B}" srcOrd="6" destOrd="0" presId="urn:microsoft.com/office/officeart/2018/5/layout/IconCircleLabelList"/>
    <dgm:cxn modelId="{C537262E-6B8C-46D5-832E-8651F50651AE}" type="presParOf" srcId="{929E2A4C-4111-45EF-AC32-01192E00A56B}" destId="{E55F1982-10A7-42EA-ADF6-53CE0EDAED79}" srcOrd="0" destOrd="0" presId="urn:microsoft.com/office/officeart/2018/5/layout/IconCircleLabelList"/>
    <dgm:cxn modelId="{BAEB7816-3A34-4679-9245-4534844BC83A}" type="presParOf" srcId="{929E2A4C-4111-45EF-AC32-01192E00A56B}" destId="{DCA0BB2F-36CF-40FF-A750-60EBACE92147}" srcOrd="1" destOrd="0" presId="urn:microsoft.com/office/officeart/2018/5/layout/IconCircleLabelList"/>
    <dgm:cxn modelId="{FEE2780F-7B7A-42BD-B70E-9E2731FB709D}" type="presParOf" srcId="{929E2A4C-4111-45EF-AC32-01192E00A56B}" destId="{9D32BDF4-8EE6-4911-9903-4FA7323F9CFA}" srcOrd="2" destOrd="0" presId="urn:microsoft.com/office/officeart/2018/5/layout/IconCircleLabelList"/>
    <dgm:cxn modelId="{75CBF8F4-CED7-4B1D-BCCF-E39B5D2C9296}" type="presParOf" srcId="{929E2A4C-4111-45EF-AC32-01192E00A56B}" destId="{8E227E90-6BE8-438E-A444-394E8C45AD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55C37-299F-4010-AD7B-FDCE493856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52B923-E8A2-41B5-9840-4CAF810F14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Security Enhancements</a:t>
          </a:r>
          <a:endParaRPr lang="en-US" dirty="0"/>
        </a:p>
      </dgm:t>
    </dgm:pt>
    <dgm:pt modelId="{77F55A11-CC6B-4366-9CEC-606D0B4E9E22}" type="parTrans" cxnId="{36A216B7-C376-48C2-B1AF-010B25A27EB2}">
      <dgm:prSet/>
      <dgm:spPr/>
      <dgm:t>
        <a:bodyPr/>
        <a:lstStyle/>
        <a:p>
          <a:endParaRPr lang="en-US"/>
        </a:p>
      </dgm:t>
    </dgm:pt>
    <dgm:pt modelId="{4AA28E9C-775A-4272-82BF-4D0A827DF3B0}" type="sibTrans" cxnId="{36A216B7-C376-48C2-B1AF-010B25A27EB2}">
      <dgm:prSet/>
      <dgm:spPr/>
      <dgm:t>
        <a:bodyPr/>
        <a:lstStyle/>
        <a:p>
          <a:endParaRPr lang="en-US"/>
        </a:p>
      </dgm:t>
    </dgm:pt>
    <dgm:pt modelId="{A322F1B4-CABD-4663-B439-6D94C5F8C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Externalize Database</a:t>
          </a:r>
          <a:endParaRPr lang="en-US" dirty="0"/>
        </a:p>
      </dgm:t>
    </dgm:pt>
    <dgm:pt modelId="{FE7F613F-D105-4AA7-8C08-BE7367E75E58}" type="parTrans" cxnId="{028419ED-4AB9-4E95-B3C5-0F0EF94E8317}">
      <dgm:prSet/>
      <dgm:spPr/>
      <dgm:t>
        <a:bodyPr/>
        <a:lstStyle/>
        <a:p>
          <a:endParaRPr lang="en-US"/>
        </a:p>
      </dgm:t>
    </dgm:pt>
    <dgm:pt modelId="{7085DB96-529D-438F-A4E8-DAC0C85D2926}" type="sibTrans" cxnId="{028419ED-4AB9-4E95-B3C5-0F0EF94E8317}">
      <dgm:prSet/>
      <dgm:spPr/>
      <dgm:t>
        <a:bodyPr/>
        <a:lstStyle/>
        <a:p>
          <a:endParaRPr lang="en-US"/>
        </a:p>
      </dgm:t>
    </dgm:pt>
    <dgm:pt modelId="{C6787BFF-9202-404F-AB42-562EC3AE6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New and Modern Front-End</a:t>
          </a:r>
          <a:endParaRPr lang="en-US" dirty="0"/>
        </a:p>
      </dgm:t>
    </dgm:pt>
    <dgm:pt modelId="{E95F8EDD-4E78-4A80-8654-BEF81C8570EC}" type="parTrans" cxnId="{E714EDA4-6291-4BF2-9E24-ACCF3B017E9D}">
      <dgm:prSet/>
      <dgm:spPr/>
      <dgm:t>
        <a:bodyPr/>
        <a:lstStyle/>
        <a:p>
          <a:endParaRPr lang="en-US"/>
        </a:p>
      </dgm:t>
    </dgm:pt>
    <dgm:pt modelId="{C9A9527A-DCB0-4382-A732-6ABAAC34A1AE}" type="sibTrans" cxnId="{E714EDA4-6291-4BF2-9E24-ACCF3B017E9D}">
      <dgm:prSet/>
      <dgm:spPr/>
      <dgm:t>
        <a:bodyPr/>
        <a:lstStyle/>
        <a:p>
          <a:endParaRPr lang="en-US"/>
        </a:p>
      </dgm:t>
    </dgm:pt>
    <dgm:pt modelId="{FEF95273-214D-4883-9AE7-304F5D257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Continuous Deployment Pipeline</a:t>
          </a:r>
          <a:endParaRPr lang="en-US" dirty="0"/>
        </a:p>
      </dgm:t>
    </dgm:pt>
    <dgm:pt modelId="{AD73A5DA-FB80-4AB0-AC48-CB7984FCD027}" type="parTrans" cxnId="{475DF18C-1ADE-4D41-B51F-ADC0F121C3AA}">
      <dgm:prSet/>
      <dgm:spPr/>
      <dgm:t>
        <a:bodyPr/>
        <a:lstStyle/>
        <a:p>
          <a:endParaRPr lang="en-US"/>
        </a:p>
      </dgm:t>
    </dgm:pt>
    <dgm:pt modelId="{7FAE8317-3FCC-4019-9E33-A3E0EBA7E3FE}" type="sibTrans" cxnId="{475DF18C-1ADE-4D41-B51F-ADC0F121C3AA}">
      <dgm:prSet/>
      <dgm:spPr/>
      <dgm:t>
        <a:bodyPr/>
        <a:lstStyle/>
        <a:p>
          <a:endParaRPr lang="en-US"/>
        </a:p>
      </dgm:t>
    </dgm:pt>
    <dgm:pt modelId="{46C29FD0-FAFA-45B3-9CF9-67F6776A1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Metrics</a:t>
          </a:r>
          <a:endParaRPr lang="en-US" dirty="0"/>
        </a:p>
      </dgm:t>
    </dgm:pt>
    <dgm:pt modelId="{141D09F6-DFC9-4B16-A2FB-0831BEB167CC}" type="parTrans" cxnId="{3DE4A060-46E8-4A28-B44C-AD9E9A7CD2B0}">
      <dgm:prSet/>
      <dgm:spPr/>
      <dgm:t>
        <a:bodyPr/>
        <a:lstStyle/>
        <a:p>
          <a:endParaRPr lang="en-US"/>
        </a:p>
      </dgm:t>
    </dgm:pt>
    <dgm:pt modelId="{E27BB006-ABB8-4B3E-89FA-7F0F77924569}" type="sibTrans" cxnId="{3DE4A060-46E8-4A28-B44C-AD9E9A7CD2B0}">
      <dgm:prSet/>
      <dgm:spPr/>
      <dgm:t>
        <a:bodyPr/>
        <a:lstStyle/>
        <a:p>
          <a:endParaRPr lang="en-US"/>
        </a:p>
      </dgm:t>
    </dgm:pt>
    <dgm:pt modelId="{95DE5006-7AC8-41A5-9BC8-5D7231746284}" type="pres">
      <dgm:prSet presAssocID="{0A555C37-299F-4010-AD7B-FDCE493856F8}" presName="root" presStyleCnt="0">
        <dgm:presLayoutVars>
          <dgm:dir/>
          <dgm:resizeHandles val="exact"/>
        </dgm:presLayoutVars>
      </dgm:prSet>
      <dgm:spPr/>
    </dgm:pt>
    <dgm:pt modelId="{EFE13501-9EDA-49E0-B85D-6BF88CA66729}" type="pres">
      <dgm:prSet presAssocID="{B552B923-E8A2-41B5-9840-4CAF810F1498}" presName="compNode" presStyleCnt="0"/>
      <dgm:spPr/>
    </dgm:pt>
    <dgm:pt modelId="{0C40494B-69C7-41FE-8BA0-19DE5787593B}" type="pres">
      <dgm:prSet presAssocID="{B552B923-E8A2-41B5-9840-4CAF810F1498}" presName="bgRect" presStyleLbl="bgShp" presStyleIdx="0" presStyleCnt="5"/>
      <dgm:spPr/>
    </dgm:pt>
    <dgm:pt modelId="{E121EB56-E4DF-4917-9B08-13EA01C9FF7D}" type="pres">
      <dgm:prSet presAssocID="{B552B923-E8A2-41B5-9840-4CAF810F14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14C8721-BC1B-4604-B880-E7DE8BCE71F6}" type="pres">
      <dgm:prSet presAssocID="{B552B923-E8A2-41B5-9840-4CAF810F1498}" presName="spaceRect" presStyleCnt="0"/>
      <dgm:spPr/>
    </dgm:pt>
    <dgm:pt modelId="{189B7F80-942C-44ED-8D4A-050763215371}" type="pres">
      <dgm:prSet presAssocID="{B552B923-E8A2-41B5-9840-4CAF810F1498}" presName="parTx" presStyleLbl="revTx" presStyleIdx="0" presStyleCnt="5">
        <dgm:presLayoutVars>
          <dgm:chMax val="0"/>
          <dgm:chPref val="0"/>
        </dgm:presLayoutVars>
      </dgm:prSet>
      <dgm:spPr/>
    </dgm:pt>
    <dgm:pt modelId="{FB95F9F7-22BF-454F-9C41-6CB5564A4720}" type="pres">
      <dgm:prSet presAssocID="{4AA28E9C-775A-4272-82BF-4D0A827DF3B0}" presName="sibTrans" presStyleCnt="0"/>
      <dgm:spPr/>
    </dgm:pt>
    <dgm:pt modelId="{03ED0A8D-7E4B-40B9-A48C-87C36C5ED6E2}" type="pres">
      <dgm:prSet presAssocID="{A322F1B4-CABD-4663-B439-6D94C5F8C984}" presName="compNode" presStyleCnt="0"/>
      <dgm:spPr/>
    </dgm:pt>
    <dgm:pt modelId="{9F629F4E-5757-40E5-A2B5-F1F586DE4097}" type="pres">
      <dgm:prSet presAssocID="{A322F1B4-CABD-4663-B439-6D94C5F8C984}" presName="bgRect" presStyleLbl="bgShp" presStyleIdx="1" presStyleCnt="5"/>
      <dgm:spPr/>
    </dgm:pt>
    <dgm:pt modelId="{85087E34-71B0-4ABD-A466-DAA6D91213EF}" type="pres">
      <dgm:prSet presAssocID="{A322F1B4-CABD-4663-B439-6D94C5F8C9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173116-B53D-4FF7-8DE1-0BA13296FD0C}" type="pres">
      <dgm:prSet presAssocID="{A322F1B4-CABD-4663-B439-6D94C5F8C984}" presName="spaceRect" presStyleCnt="0"/>
      <dgm:spPr/>
    </dgm:pt>
    <dgm:pt modelId="{EB474DAF-0819-48B4-B89B-20A0664F9C99}" type="pres">
      <dgm:prSet presAssocID="{A322F1B4-CABD-4663-B439-6D94C5F8C984}" presName="parTx" presStyleLbl="revTx" presStyleIdx="1" presStyleCnt="5">
        <dgm:presLayoutVars>
          <dgm:chMax val="0"/>
          <dgm:chPref val="0"/>
        </dgm:presLayoutVars>
      </dgm:prSet>
      <dgm:spPr/>
    </dgm:pt>
    <dgm:pt modelId="{A08B582B-1152-4EBA-B6B8-C2E06CC9A055}" type="pres">
      <dgm:prSet presAssocID="{7085DB96-529D-438F-A4E8-DAC0C85D2926}" presName="sibTrans" presStyleCnt="0"/>
      <dgm:spPr/>
    </dgm:pt>
    <dgm:pt modelId="{19F5DC15-289F-41BE-96B8-E6C03FF9F40E}" type="pres">
      <dgm:prSet presAssocID="{C6787BFF-9202-404F-AB42-562EC3AE659B}" presName="compNode" presStyleCnt="0"/>
      <dgm:spPr/>
    </dgm:pt>
    <dgm:pt modelId="{00DAD42C-3FAE-4AF9-A94F-BEF5F2E264B2}" type="pres">
      <dgm:prSet presAssocID="{C6787BFF-9202-404F-AB42-562EC3AE659B}" presName="bgRect" presStyleLbl="bgShp" presStyleIdx="2" presStyleCnt="5"/>
      <dgm:spPr/>
    </dgm:pt>
    <dgm:pt modelId="{2E6BE8C9-0FB5-4BED-BD05-4418E7E17B05}" type="pres">
      <dgm:prSet presAssocID="{C6787BFF-9202-404F-AB42-562EC3AE65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7707FCE2-4AB4-49EB-8F15-C5758CBEB4FF}" type="pres">
      <dgm:prSet presAssocID="{C6787BFF-9202-404F-AB42-562EC3AE659B}" presName="spaceRect" presStyleCnt="0"/>
      <dgm:spPr/>
    </dgm:pt>
    <dgm:pt modelId="{917268F5-BA33-4B69-9D92-45F9326AD79A}" type="pres">
      <dgm:prSet presAssocID="{C6787BFF-9202-404F-AB42-562EC3AE659B}" presName="parTx" presStyleLbl="revTx" presStyleIdx="2" presStyleCnt="5">
        <dgm:presLayoutVars>
          <dgm:chMax val="0"/>
          <dgm:chPref val="0"/>
        </dgm:presLayoutVars>
      </dgm:prSet>
      <dgm:spPr/>
    </dgm:pt>
    <dgm:pt modelId="{F6253B32-CD7C-4C2D-B22A-5DFE1B356958}" type="pres">
      <dgm:prSet presAssocID="{C9A9527A-DCB0-4382-A732-6ABAAC34A1AE}" presName="sibTrans" presStyleCnt="0"/>
      <dgm:spPr/>
    </dgm:pt>
    <dgm:pt modelId="{5631AC6C-3F3B-4CF4-8AAA-CFDAD05299DF}" type="pres">
      <dgm:prSet presAssocID="{FEF95273-214D-4883-9AE7-304F5D25785E}" presName="compNode" presStyleCnt="0"/>
      <dgm:spPr/>
    </dgm:pt>
    <dgm:pt modelId="{EDAA62E7-128C-43E9-9B86-438ACAC4D9E4}" type="pres">
      <dgm:prSet presAssocID="{FEF95273-214D-4883-9AE7-304F5D25785E}" presName="bgRect" presStyleLbl="bgShp" presStyleIdx="3" presStyleCnt="5"/>
      <dgm:spPr/>
    </dgm:pt>
    <dgm:pt modelId="{6EE1E4FC-B08D-40FB-B23D-F28D926E23D5}" type="pres">
      <dgm:prSet presAssocID="{FEF95273-214D-4883-9AE7-304F5D2578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 male with solid fill"/>
        </a:ext>
      </dgm:extLst>
    </dgm:pt>
    <dgm:pt modelId="{83F6539A-A25C-4ABB-8F05-C57F1D4C4EC4}" type="pres">
      <dgm:prSet presAssocID="{FEF95273-214D-4883-9AE7-304F5D25785E}" presName="spaceRect" presStyleCnt="0"/>
      <dgm:spPr/>
    </dgm:pt>
    <dgm:pt modelId="{62DC4060-6D2F-42BA-987B-CEF04875A77E}" type="pres">
      <dgm:prSet presAssocID="{FEF95273-214D-4883-9AE7-304F5D25785E}" presName="parTx" presStyleLbl="revTx" presStyleIdx="3" presStyleCnt="5">
        <dgm:presLayoutVars>
          <dgm:chMax val="0"/>
          <dgm:chPref val="0"/>
        </dgm:presLayoutVars>
      </dgm:prSet>
      <dgm:spPr/>
    </dgm:pt>
    <dgm:pt modelId="{43F69BED-7506-40E9-B166-D8F8D5909559}" type="pres">
      <dgm:prSet presAssocID="{7FAE8317-3FCC-4019-9E33-A3E0EBA7E3FE}" presName="sibTrans" presStyleCnt="0"/>
      <dgm:spPr/>
    </dgm:pt>
    <dgm:pt modelId="{DE304E2B-A5BA-4D72-947D-C30773A54810}" type="pres">
      <dgm:prSet presAssocID="{46C29FD0-FAFA-45B3-9CF9-67F6776A15CB}" presName="compNode" presStyleCnt="0"/>
      <dgm:spPr/>
    </dgm:pt>
    <dgm:pt modelId="{25E9CCD4-27A7-4BAA-97B2-8566F5E5514B}" type="pres">
      <dgm:prSet presAssocID="{46C29FD0-FAFA-45B3-9CF9-67F6776A15CB}" presName="bgRect" presStyleLbl="bgShp" presStyleIdx="4" presStyleCnt="5"/>
      <dgm:spPr/>
    </dgm:pt>
    <dgm:pt modelId="{D1D171E0-A246-4964-8B32-50986E70C17D}" type="pres">
      <dgm:prSet presAssocID="{46C29FD0-FAFA-45B3-9CF9-67F6776A15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B043BF-CEE8-4AC0-A676-DCE1E91CA9ED}" type="pres">
      <dgm:prSet presAssocID="{46C29FD0-FAFA-45B3-9CF9-67F6776A15CB}" presName="spaceRect" presStyleCnt="0"/>
      <dgm:spPr/>
    </dgm:pt>
    <dgm:pt modelId="{97D2D57F-F438-4ECF-B1FC-67D79D626898}" type="pres">
      <dgm:prSet presAssocID="{46C29FD0-FAFA-45B3-9CF9-67F6776A15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4F4707-241F-4E9D-8810-5D8B52175591}" type="presOf" srcId="{A322F1B4-CABD-4663-B439-6D94C5F8C984}" destId="{EB474DAF-0819-48B4-B89B-20A0664F9C99}" srcOrd="0" destOrd="0" presId="urn:microsoft.com/office/officeart/2018/2/layout/IconVerticalSolidList"/>
    <dgm:cxn modelId="{F58CD827-3CF2-4C83-9AC5-32E570347542}" type="presOf" srcId="{B552B923-E8A2-41B5-9840-4CAF810F1498}" destId="{189B7F80-942C-44ED-8D4A-050763215371}" srcOrd="0" destOrd="0" presId="urn:microsoft.com/office/officeart/2018/2/layout/IconVerticalSolidList"/>
    <dgm:cxn modelId="{3DE4A060-46E8-4A28-B44C-AD9E9A7CD2B0}" srcId="{0A555C37-299F-4010-AD7B-FDCE493856F8}" destId="{46C29FD0-FAFA-45B3-9CF9-67F6776A15CB}" srcOrd="4" destOrd="0" parTransId="{141D09F6-DFC9-4B16-A2FB-0831BEB167CC}" sibTransId="{E27BB006-ABB8-4B3E-89FA-7F0F77924569}"/>
    <dgm:cxn modelId="{07159A4C-AE3D-4841-BE4D-B06A44A394AF}" type="presOf" srcId="{FEF95273-214D-4883-9AE7-304F5D25785E}" destId="{62DC4060-6D2F-42BA-987B-CEF04875A77E}" srcOrd="0" destOrd="0" presId="urn:microsoft.com/office/officeart/2018/2/layout/IconVerticalSolidList"/>
    <dgm:cxn modelId="{B3E17977-8119-40FC-831B-654E58864058}" type="presOf" srcId="{46C29FD0-FAFA-45B3-9CF9-67F6776A15CB}" destId="{97D2D57F-F438-4ECF-B1FC-67D79D626898}" srcOrd="0" destOrd="0" presId="urn:microsoft.com/office/officeart/2018/2/layout/IconVerticalSolidList"/>
    <dgm:cxn modelId="{475DF18C-1ADE-4D41-B51F-ADC0F121C3AA}" srcId="{0A555C37-299F-4010-AD7B-FDCE493856F8}" destId="{FEF95273-214D-4883-9AE7-304F5D25785E}" srcOrd="3" destOrd="0" parTransId="{AD73A5DA-FB80-4AB0-AC48-CB7984FCD027}" sibTransId="{7FAE8317-3FCC-4019-9E33-A3E0EBA7E3FE}"/>
    <dgm:cxn modelId="{E714EDA4-6291-4BF2-9E24-ACCF3B017E9D}" srcId="{0A555C37-299F-4010-AD7B-FDCE493856F8}" destId="{C6787BFF-9202-404F-AB42-562EC3AE659B}" srcOrd="2" destOrd="0" parTransId="{E95F8EDD-4E78-4A80-8654-BEF81C8570EC}" sibTransId="{C9A9527A-DCB0-4382-A732-6ABAAC34A1AE}"/>
    <dgm:cxn modelId="{36A216B7-C376-48C2-B1AF-010B25A27EB2}" srcId="{0A555C37-299F-4010-AD7B-FDCE493856F8}" destId="{B552B923-E8A2-41B5-9840-4CAF810F1498}" srcOrd="0" destOrd="0" parTransId="{77F55A11-CC6B-4366-9CEC-606D0B4E9E22}" sibTransId="{4AA28E9C-775A-4272-82BF-4D0A827DF3B0}"/>
    <dgm:cxn modelId="{45C4AFCD-0891-4601-B52A-DFB2B41FFF91}" type="presOf" srcId="{C6787BFF-9202-404F-AB42-562EC3AE659B}" destId="{917268F5-BA33-4B69-9D92-45F9326AD79A}" srcOrd="0" destOrd="0" presId="urn:microsoft.com/office/officeart/2018/2/layout/IconVerticalSolidList"/>
    <dgm:cxn modelId="{028419ED-4AB9-4E95-B3C5-0F0EF94E8317}" srcId="{0A555C37-299F-4010-AD7B-FDCE493856F8}" destId="{A322F1B4-CABD-4663-B439-6D94C5F8C984}" srcOrd="1" destOrd="0" parTransId="{FE7F613F-D105-4AA7-8C08-BE7367E75E58}" sibTransId="{7085DB96-529D-438F-A4E8-DAC0C85D2926}"/>
    <dgm:cxn modelId="{05FD6FFD-9C5D-4AD2-92C5-B63E562D10A6}" type="presOf" srcId="{0A555C37-299F-4010-AD7B-FDCE493856F8}" destId="{95DE5006-7AC8-41A5-9BC8-5D7231746284}" srcOrd="0" destOrd="0" presId="urn:microsoft.com/office/officeart/2018/2/layout/IconVerticalSolidList"/>
    <dgm:cxn modelId="{10177C5F-8670-469E-9A4B-4891AC7310D5}" type="presParOf" srcId="{95DE5006-7AC8-41A5-9BC8-5D7231746284}" destId="{EFE13501-9EDA-49E0-B85D-6BF88CA66729}" srcOrd="0" destOrd="0" presId="urn:microsoft.com/office/officeart/2018/2/layout/IconVerticalSolidList"/>
    <dgm:cxn modelId="{955F4BBF-ED43-4119-9E8E-C7777EAADC71}" type="presParOf" srcId="{EFE13501-9EDA-49E0-B85D-6BF88CA66729}" destId="{0C40494B-69C7-41FE-8BA0-19DE5787593B}" srcOrd="0" destOrd="0" presId="urn:microsoft.com/office/officeart/2018/2/layout/IconVerticalSolidList"/>
    <dgm:cxn modelId="{18321A44-AEFD-4ACD-A069-0EEA64F45F10}" type="presParOf" srcId="{EFE13501-9EDA-49E0-B85D-6BF88CA66729}" destId="{E121EB56-E4DF-4917-9B08-13EA01C9FF7D}" srcOrd="1" destOrd="0" presId="urn:microsoft.com/office/officeart/2018/2/layout/IconVerticalSolidList"/>
    <dgm:cxn modelId="{1DD6C316-70D8-4E4B-B97D-94004A29A2C2}" type="presParOf" srcId="{EFE13501-9EDA-49E0-B85D-6BF88CA66729}" destId="{C14C8721-BC1B-4604-B880-E7DE8BCE71F6}" srcOrd="2" destOrd="0" presId="urn:microsoft.com/office/officeart/2018/2/layout/IconVerticalSolidList"/>
    <dgm:cxn modelId="{510F7695-FA37-4CFB-9D29-7F468EA9A120}" type="presParOf" srcId="{EFE13501-9EDA-49E0-B85D-6BF88CA66729}" destId="{189B7F80-942C-44ED-8D4A-050763215371}" srcOrd="3" destOrd="0" presId="urn:microsoft.com/office/officeart/2018/2/layout/IconVerticalSolidList"/>
    <dgm:cxn modelId="{D25EE4FE-578B-4031-A163-B234902F3064}" type="presParOf" srcId="{95DE5006-7AC8-41A5-9BC8-5D7231746284}" destId="{FB95F9F7-22BF-454F-9C41-6CB5564A4720}" srcOrd="1" destOrd="0" presId="urn:microsoft.com/office/officeart/2018/2/layout/IconVerticalSolidList"/>
    <dgm:cxn modelId="{1B11D7AF-0DCE-4226-AF8E-207A37D147A5}" type="presParOf" srcId="{95DE5006-7AC8-41A5-9BC8-5D7231746284}" destId="{03ED0A8D-7E4B-40B9-A48C-87C36C5ED6E2}" srcOrd="2" destOrd="0" presId="urn:microsoft.com/office/officeart/2018/2/layout/IconVerticalSolidList"/>
    <dgm:cxn modelId="{795DB6E6-B5EB-4EDF-9DD5-CEC0FC3FCD18}" type="presParOf" srcId="{03ED0A8D-7E4B-40B9-A48C-87C36C5ED6E2}" destId="{9F629F4E-5757-40E5-A2B5-F1F586DE4097}" srcOrd="0" destOrd="0" presId="urn:microsoft.com/office/officeart/2018/2/layout/IconVerticalSolidList"/>
    <dgm:cxn modelId="{3F9BF7FF-7EFE-4BE5-8B0E-8BD85E65537C}" type="presParOf" srcId="{03ED0A8D-7E4B-40B9-A48C-87C36C5ED6E2}" destId="{85087E34-71B0-4ABD-A466-DAA6D91213EF}" srcOrd="1" destOrd="0" presId="urn:microsoft.com/office/officeart/2018/2/layout/IconVerticalSolidList"/>
    <dgm:cxn modelId="{769BE34D-960C-41D9-883A-60AEC5894919}" type="presParOf" srcId="{03ED0A8D-7E4B-40B9-A48C-87C36C5ED6E2}" destId="{F9173116-B53D-4FF7-8DE1-0BA13296FD0C}" srcOrd="2" destOrd="0" presId="urn:microsoft.com/office/officeart/2018/2/layout/IconVerticalSolidList"/>
    <dgm:cxn modelId="{DF8FD6D6-B2DE-4419-8C14-B6AEAA904093}" type="presParOf" srcId="{03ED0A8D-7E4B-40B9-A48C-87C36C5ED6E2}" destId="{EB474DAF-0819-48B4-B89B-20A0664F9C99}" srcOrd="3" destOrd="0" presId="urn:microsoft.com/office/officeart/2018/2/layout/IconVerticalSolidList"/>
    <dgm:cxn modelId="{AE943FFC-1278-4626-A515-EBA2EBB23B6B}" type="presParOf" srcId="{95DE5006-7AC8-41A5-9BC8-5D7231746284}" destId="{A08B582B-1152-4EBA-B6B8-C2E06CC9A055}" srcOrd="3" destOrd="0" presId="urn:microsoft.com/office/officeart/2018/2/layout/IconVerticalSolidList"/>
    <dgm:cxn modelId="{9C3E656E-783C-45BB-8EE1-4211734E91EC}" type="presParOf" srcId="{95DE5006-7AC8-41A5-9BC8-5D7231746284}" destId="{19F5DC15-289F-41BE-96B8-E6C03FF9F40E}" srcOrd="4" destOrd="0" presId="urn:microsoft.com/office/officeart/2018/2/layout/IconVerticalSolidList"/>
    <dgm:cxn modelId="{62A3DD4D-9342-49B1-98FF-A54CEC086D91}" type="presParOf" srcId="{19F5DC15-289F-41BE-96B8-E6C03FF9F40E}" destId="{00DAD42C-3FAE-4AF9-A94F-BEF5F2E264B2}" srcOrd="0" destOrd="0" presId="urn:microsoft.com/office/officeart/2018/2/layout/IconVerticalSolidList"/>
    <dgm:cxn modelId="{8C63EE13-4DCE-432D-82D6-925C60AC9BDE}" type="presParOf" srcId="{19F5DC15-289F-41BE-96B8-E6C03FF9F40E}" destId="{2E6BE8C9-0FB5-4BED-BD05-4418E7E17B05}" srcOrd="1" destOrd="0" presId="urn:microsoft.com/office/officeart/2018/2/layout/IconVerticalSolidList"/>
    <dgm:cxn modelId="{4588A690-7792-4E8C-9D43-C06A11AAB0B4}" type="presParOf" srcId="{19F5DC15-289F-41BE-96B8-E6C03FF9F40E}" destId="{7707FCE2-4AB4-49EB-8F15-C5758CBEB4FF}" srcOrd="2" destOrd="0" presId="urn:microsoft.com/office/officeart/2018/2/layout/IconVerticalSolidList"/>
    <dgm:cxn modelId="{87507D88-2441-436D-81F8-380F82F56822}" type="presParOf" srcId="{19F5DC15-289F-41BE-96B8-E6C03FF9F40E}" destId="{917268F5-BA33-4B69-9D92-45F9326AD79A}" srcOrd="3" destOrd="0" presId="urn:microsoft.com/office/officeart/2018/2/layout/IconVerticalSolidList"/>
    <dgm:cxn modelId="{B9386C67-D649-4D35-9952-5A1954FF66AA}" type="presParOf" srcId="{95DE5006-7AC8-41A5-9BC8-5D7231746284}" destId="{F6253B32-CD7C-4C2D-B22A-5DFE1B356958}" srcOrd="5" destOrd="0" presId="urn:microsoft.com/office/officeart/2018/2/layout/IconVerticalSolidList"/>
    <dgm:cxn modelId="{3A79F011-F495-4354-930F-0479AC1159C2}" type="presParOf" srcId="{95DE5006-7AC8-41A5-9BC8-5D7231746284}" destId="{5631AC6C-3F3B-4CF4-8AAA-CFDAD05299DF}" srcOrd="6" destOrd="0" presId="urn:microsoft.com/office/officeart/2018/2/layout/IconVerticalSolidList"/>
    <dgm:cxn modelId="{623F7599-248A-43AF-B866-0CD425BE51DB}" type="presParOf" srcId="{5631AC6C-3F3B-4CF4-8AAA-CFDAD05299DF}" destId="{EDAA62E7-128C-43E9-9B86-438ACAC4D9E4}" srcOrd="0" destOrd="0" presId="urn:microsoft.com/office/officeart/2018/2/layout/IconVerticalSolidList"/>
    <dgm:cxn modelId="{57598E09-9FF7-47BC-B796-E675DE80E915}" type="presParOf" srcId="{5631AC6C-3F3B-4CF4-8AAA-CFDAD05299DF}" destId="{6EE1E4FC-B08D-40FB-B23D-F28D926E23D5}" srcOrd="1" destOrd="0" presId="urn:microsoft.com/office/officeart/2018/2/layout/IconVerticalSolidList"/>
    <dgm:cxn modelId="{4AB7D46E-B077-4DD1-BAFB-C502BD71EC0F}" type="presParOf" srcId="{5631AC6C-3F3B-4CF4-8AAA-CFDAD05299DF}" destId="{83F6539A-A25C-4ABB-8F05-C57F1D4C4EC4}" srcOrd="2" destOrd="0" presId="urn:microsoft.com/office/officeart/2018/2/layout/IconVerticalSolidList"/>
    <dgm:cxn modelId="{1756B4B8-A9FB-4D05-AEE2-7C40E07CE8A2}" type="presParOf" srcId="{5631AC6C-3F3B-4CF4-8AAA-CFDAD05299DF}" destId="{62DC4060-6D2F-42BA-987B-CEF04875A77E}" srcOrd="3" destOrd="0" presId="urn:microsoft.com/office/officeart/2018/2/layout/IconVerticalSolidList"/>
    <dgm:cxn modelId="{0D869AD8-A5FC-4821-88A7-8018BEC8A478}" type="presParOf" srcId="{95DE5006-7AC8-41A5-9BC8-5D7231746284}" destId="{43F69BED-7506-40E9-B166-D8F8D5909559}" srcOrd="7" destOrd="0" presId="urn:microsoft.com/office/officeart/2018/2/layout/IconVerticalSolidList"/>
    <dgm:cxn modelId="{A73A68F1-2F59-43C2-9335-863C03BBD336}" type="presParOf" srcId="{95DE5006-7AC8-41A5-9BC8-5D7231746284}" destId="{DE304E2B-A5BA-4D72-947D-C30773A54810}" srcOrd="8" destOrd="0" presId="urn:microsoft.com/office/officeart/2018/2/layout/IconVerticalSolidList"/>
    <dgm:cxn modelId="{F2D038C1-E509-4DD2-A8B2-0225A20E35FB}" type="presParOf" srcId="{DE304E2B-A5BA-4D72-947D-C30773A54810}" destId="{25E9CCD4-27A7-4BAA-97B2-8566F5E5514B}" srcOrd="0" destOrd="0" presId="urn:microsoft.com/office/officeart/2018/2/layout/IconVerticalSolidList"/>
    <dgm:cxn modelId="{803F13DD-5DA4-417C-B729-39D037253C5B}" type="presParOf" srcId="{DE304E2B-A5BA-4D72-947D-C30773A54810}" destId="{D1D171E0-A246-4964-8B32-50986E70C17D}" srcOrd="1" destOrd="0" presId="urn:microsoft.com/office/officeart/2018/2/layout/IconVerticalSolidList"/>
    <dgm:cxn modelId="{CB5CDA18-7585-4412-9232-4BE46F1F6E29}" type="presParOf" srcId="{DE304E2B-A5BA-4D72-947D-C30773A54810}" destId="{61B043BF-CEE8-4AC0-A676-DCE1E91CA9ED}" srcOrd="2" destOrd="0" presId="urn:microsoft.com/office/officeart/2018/2/layout/IconVerticalSolidList"/>
    <dgm:cxn modelId="{19521FF8-6541-40A6-8304-C34738889BDE}" type="presParOf" srcId="{DE304E2B-A5BA-4D72-947D-C30773A54810}" destId="{97D2D57F-F438-4ECF-B1FC-67D79D6268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D80D2-9886-4EBC-B162-A9FB76F01505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17175-1085-4132-A348-21192328CC1B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9CFF2-82DF-48EB-B9A2-96CB80D220D6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Deployment of docker images using -latest tag</a:t>
          </a:r>
          <a:endParaRPr lang="en-US" sz="1600" kern="1200"/>
        </a:p>
      </dsp:txBody>
      <dsp:txXfrm>
        <a:off x="89042" y="2289522"/>
        <a:ext cx="2368460" cy="720000"/>
      </dsp:txXfrm>
    </dsp:sp>
    <dsp:sp modelId="{B75439B5-81BD-48AC-8D35-497E25B6BFE0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CBFB9-39BE-4EB5-8D27-C5E200B0A36A}">
      <dsp:nvSpPr>
        <dsp:cNvPr id="0" name=""/>
        <dsp:cNvSpPr/>
      </dsp:nvSpPr>
      <dsp:spPr>
        <a:xfrm>
          <a:off x="3650122" y="618746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9B51E-DCA8-4329-A501-2E9BCBE3816C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VMs performance</a:t>
          </a:r>
          <a:endParaRPr lang="en-US" sz="1600" kern="1200"/>
        </a:p>
      </dsp:txBody>
      <dsp:txXfrm>
        <a:off x="2871984" y="2289522"/>
        <a:ext cx="2368460" cy="720000"/>
      </dsp:txXfrm>
    </dsp:sp>
    <dsp:sp modelId="{5AC7BF02-CE0A-4440-833B-E8B62E97E75D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B155B-3D00-4121-8BF9-8EB194470B2F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0D7FA-4C43-47B9-94E0-6F0D4D76048A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Provided React client had very specific expectations</a:t>
          </a:r>
          <a:endParaRPr lang="en-US" sz="1600" kern="1200"/>
        </a:p>
      </dsp:txBody>
      <dsp:txXfrm>
        <a:off x="5654925" y="2289522"/>
        <a:ext cx="2368460" cy="720000"/>
      </dsp:txXfrm>
    </dsp:sp>
    <dsp:sp modelId="{E55F1982-10A7-42EA-ADF6-53CE0EDAED79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BB2F-36CF-40FF-A750-60EBACE92147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27E90-6BE8-438E-A444-394E8C45ADB2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CI-CD limited due to permissions</a:t>
          </a:r>
          <a:endParaRPr lang="en-US" sz="1600" kern="1200"/>
        </a:p>
      </dsp:txBody>
      <dsp:txXfrm>
        <a:off x="8437866" y="2289522"/>
        <a:ext cx="23684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0494B-69C7-41FE-8BA0-19DE5787593B}">
      <dsp:nvSpPr>
        <dsp:cNvPr id="0" name=""/>
        <dsp:cNvSpPr/>
      </dsp:nvSpPr>
      <dsp:spPr>
        <a:xfrm>
          <a:off x="0" y="3571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1EB56-E4DF-4917-9B08-13EA01C9FF7D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B7F80-942C-44ED-8D4A-050763215371}">
      <dsp:nvSpPr>
        <dsp:cNvPr id="0" name=""/>
        <dsp:cNvSpPr/>
      </dsp:nvSpPr>
      <dsp:spPr>
        <a:xfrm>
          <a:off x="878734" y="3571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Security Enhancements</a:t>
          </a:r>
          <a:endParaRPr lang="en-US" sz="1900" kern="1200" dirty="0"/>
        </a:p>
      </dsp:txBody>
      <dsp:txXfrm>
        <a:off x="878734" y="3571"/>
        <a:ext cx="5617315" cy="760809"/>
      </dsp:txXfrm>
    </dsp:sp>
    <dsp:sp modelId="{9F629F4E-5757-40E5-A2B5-F1F586DE4097}">
      <dsp:nvSpPr>
        <dsp:cNvPr id="0" name=""/>
        <dsp:cNvSpPr/>
      </dsp:nvSpPr>
      <dsp:spPr>
        <a:xfrm>
          <a:off x="0" y="954583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87E34-71B0-4ABD-A466-DAA6D91213EF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74DAF-0819-48B4-B89B-20A0664F9C99}">
      <dsp:nvSpPr>
        <dsp:cNvPr id="0" name=""/>
        <dsp:cNvSpPr/>
      </dsp:nvSpPr>
      <dsp:spPr>
        <a:xfrm>
          <a:off x="878734" y="954583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Externalize Database</a:t>
          </a:r>
          <a:endParaRPr lang="en-US" sz="1900" kern="1200" dirty="0"/>
        </a:p>
      </dsp:txBody>
      <dsp:txXfrm>
        <a:off x="878734" y="954583"/>
        <a:ext cx="5617315" cy="760809"/>
      </dsp:txXfrm>
    </dsp:sp>
    <dsp:sp modelId="{00DAD42C-3FAE-4AF9-A94F-BEF5F2E264B2}">
      <dsp:nvSpPr>
        <dsp:cNvPr id="0" name=""/>
        <dsp:cNvSpPr/>
      </dsp:nvSpPr>
      <dsp:spPr>
        <a:xfrm>
          <a:off x="0" y="1905595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BE8C9-0FB5-4BED-BD05-4418E7E17B05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268F5-BA33-4B69-9D92-45F9326AD79A}">
      <dsp:nvSpPr>
        <dsp:cNvPr id="0" name=""/>
        <dsp:cNvSpPr/>
      </dsp:nvSpPr>
      <dsp:spPr>
        <a:xfrm>
          <a:off x="878734" y="1905595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New and Modern Front-End</a:t>
          </a:r>
          <a:endParaRPr lang="en-US" sz="1900" kern="1200" dirty="0"/>
        </a:p>
      </dsp:txBody>
      <dsp:txXfrm>
        <a:off x="878734" y="1905595"/>
        <a:ext cx="5617315" cy="760809"/>
      </dsp:txXfrm>
    </dsp:sp>
    <dsp:sp modelId="{EDAA62E7-128C-43E9-9B86-438ACAC4D9E4}">
      <dsp:nvSpPr>
        <dsp:cNvPr id="0" name=""/>
        <dsp:cNvSpPr/>
      </dsp:nvSpPr>
      <dsp:spPr>
        <a:xfrm>
          <a:off x="0" y="2856607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1E4FC-B08D-40FB-B23D-F28D926E23D5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C4060-6D2F-42BA-987B-CEF04875A77E}">
      <dsp:nvSpPr>
        <dsp:cNvPr id="0" name=""/>
        <dsp:cNvSpPr/>
      </dsp:nvSpPr>
      <dsp:spPr>
        <a:xfrm>
          <a:off x="878734" y="2856607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Continuous Deployment Pipeline</a:t>
          </a:r>
          <a:endParaRPr lang="en-US" sz="1900" kern="1200" dirty="0"/>
        </a:p>
      </dsp:txBody>
      <dsp:txXfrm>
        <a:off x="878734" y="2856607"/>
        <a:ext cx="5617315" cy="760809"/>
      </dsp:txXfrm>
    </dsp:sp>
    <dsp:sp modelId="{25E9CCD4-27A7-4BAA-97B2-8566F5E5514B}">
      <dsp:nvSpPr>
        <dsp:cNvPr id="0" name=""/>
        <dsp:cNvSpPr/>
      </dsp:nvSpPr>
      <dsp:spPr>
        <a:xfrm>
          <a:off x="0" y="3807618"/>
          <a:ext cx="6496050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171E0-A246-4964-8B32-50986E70C17D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2D57F-F438-4ECF-B1FC-67D79D626898}">
      <dsp:nvSpPr>
        <dsp:cNvPr id="0" name=""/>
        <dsp:cNvSpPr/>
      </dsp:nvSpPr>
      <dsp:spPr>
        <a:xfrm>
          <a:off x="878734" y="3807618"/>
          <a:ext cx="5617315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Metrics</a:t>
          </a:r>
          <a:endParaRPr lang="en-US" sz="1900" kern="1200" dirty="0"/>
        </a:p>
      </dsp:txBody>
      <dsp:txXfrm>
        <a:off x="878734" y="3807618"/>
        <a:ext cx="5617315" cy="760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8817-A297-4212-BBA2-3AD94FFD8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E91D6-9DC0-4A65-AE42-0D40A6CC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MSD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227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A83B7-685D-48B6-B1AB-5FB11CF2A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20674-AFA0-4BDF-B72D-203896247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34557A6-44DC-46CD-85D1-6ADEE9115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98" r="5587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23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C009-4B88-4FA1-A49F-4BE246A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D53A-DEB4-473B-ADA6-9900C439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goal was to create a  backend microservice architecture for a pre-built React front-end</a:t>
            </a:r>
          </a:p>
          <a:p>
            <a:r>
              <a:rPr lang="en-US" sz="2400" dirty="0"/>
              <a:t>Allows a user to register a new account in the Event Registration application for the Metropolitan Convention Center</a:t>
            </a:r>
          </a:p>
          <a:p>
            <a:r>
              <a:rPr lang="en-US" sz="2400" dirty="0"/>
              <a:t>Within this app, a user can also manage events and registrations</a:t>
            </a:r>
          </a:p>
          <a:p>
            <a:r>
              <a:rPr lang="en-US" sz="2400" dirty="0"/>
              <a:t>This involved the creation of two microservices – one for authentication and one for data manipulation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DC9-BA2A-49BD-9EF6-02F82628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226077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EBEBEB"/>
                </a:solidFill>
              </a:rPr>
              <a:t>Architecture/Design</a:t>
            </a:r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93DD3D9-3ADF-410F-AE30-9D65FFA0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855343"/>
            <a:ext cx="5449889" cy="3147310"/>
          </a:xfrm>
          <a:prstGeom prst="rect">
            <a:avLst/>
          </a:prstGeom>
          <a:effectLst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46D9-1368-40ED-BB77-C65C54FD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55344"/>
            <a:ext cx="4166509" cy="4368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Client Application</a:t>
            </a:r>
          </a:p>
          <a:p>
            <a:r>
              <a:rPr lang="en-US" dirty="0">
                <a:solidFill>
                  <a:srgbClr val="EBEBEB"/>
                </a:solidFill>
              </a:rPr>
              <a:t>React front-end provided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Authentication Service</a:t>
            </a:r>
          </a:p>
          <a:p>
            <a:r>
              <a:rPr lang="en-US" dirty="0">
                <a:solidFill>
                  <a:srgbClr val="EBEBEB"/>
                </a:solidFill>
              </a:rPr>
              <a:t>Uses JWT and communicates with the Data Service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EBEBEB"/>
                </a:solidFill>
              </a:rPr>
              <a:t>Data Service</a:t>
            </a:r>
          </a:p>
          <a:p>
            <a:r>
              <a:rPr lang="en-US" dirty="0">
                <a:solidFill>
                  <a:srgbClr val="EBEBEB"/>
                </a:solidFill>
              </a:rPr>
              <a:t>In-memory database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82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8BDC9-BA2A-49BD-9EF6-02F82628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7"/>
            <a:ext cx="4166510" cy="919616"/>
          </a:xfrm>
        </p:spPr>
        <p:txBody>
          <a:bodyPr>
            <a:normAutofit/>
          </a:bodyPr>
          <a:lstStyle/>
          <a:p>
            <a:r>
              <a:rPr lang="en-US" sz="2900" dirty="0">
                <a:solidFill>
                  <a:srgbClr val="EBEBEB"/>
                </a:solidFill>
              </a:rPr>
              <a:t>Architecture/Design</a:t>
            </a: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46D9-1368-40ED-BB77-C65C54FD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38131"/>
            <a:ext cx="4166509" cy="438568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Jenkins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Auth and Data services have their own CI pipeline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Docker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Containerized services for rapid deployment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EBEBEB"/>
                </a:solidFill>
              </a:rPr>
              <a:t>Kubernetes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Cluster management with dashboard and load balancing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926BF8D-B987-48BE-B91A-F641556B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62" y="647698"/>
            <a:ext cx="4380548" cy="55626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3728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0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A0F9-DB3F-4910-B040-976F79B8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5616217" cy="11749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Tools and Software</a:t>
            </a:r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9" name="Freeform: Shape 24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Tools with solid fill">
            <a:extLst>
              <a:ext uri="{FF2B5EF4-FFF2-40B4-BE49-F238E27FC236}">
                <a16:creationId xmlns:a16="http://schemas.microsoft.com/office/drawing/2014/main" id="{45EB339B-9FB1-4BAF-A141-3C43812C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40" name="Rectangle 26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20BA-EF3F-4637-88FD-19C1E589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804220"/>
            <a:ext cx="5616216" cy="4419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Java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Spring Boot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GitHub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JWT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Jenkins 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Docker </a:t>
            </a:r>
          </a:p>
          <a:p>
            <a:pPr lvl="1"/>
            <a:r>
              <a:rPr lang="en-US" sz="2400" dirty="0">
                <a:solidFill>
                  <a:srgbClr val="FFFFFF"/>
                </a:solidFill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3603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E5093-6610-45F4-890D-FE4DA7A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Challenges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E7FBC-0D41-4B30-9034-C788716DE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14305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40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BDF-AE09-4090-AEEA-5549711E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dirty="0"/>
              <a:t>Lessons</a:t>
            </a: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8F212A13-9467-47C2-BBDD-55F1E627A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20" r="8961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C994-3142-4D7F-94A1-737F896E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US" dirty="0"/>
              <a:t>DevOps collaboration</a:t>
            </a:r>
          </a:p>
          <a:p>
            <a:r>
              <a:rPr lang="en-US" dirty="0"/>
              <a:t>Spring Boot</a:t>
            </a:r>
          </a:p>
          <a:p>
            <a:r>
              <a:rPr lang="en-US" dirty="0"/>
              <a:t>Gradle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Prometheus</a:t>
            </a:r>
          </a:p>
          <a:p>
            <a:r>
              <a:rPr lang="en-US" dirty="0"/>
              <a:t>Jaeger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9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68C6B-739E-4FB3-ABD9-2B7EFC1C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Future Improvements</a:t>
            </a:r>
          </a:p>
        </p:txBody>
      </p:sp>
      <p:sp>
        <p:nvSpPr>
          <p:cNvPr id="32" name="Freeform: Shape 24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629C75A-5CBF-4339-8486-2DB15A9F6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7646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17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2B78-516F-4B3C-AC2A-3BB1B8206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3829" y="1447800"/>
            <a:ext cx="4397828" cy="3329581"/>
          </a:xfrm>
        </p:spPr>
        <p:txBody>
          <a:bodyPr>
            <a:normAutofit/>
          </a:bodyPr>
          <a:lstStyle/>
          <a:p>
            <a:r>
              <a:rPr lang="en-US" sz="600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0598D-05A6-43C3-9E5D-205B06904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829" y="4777380"/>
            <a:ext cx="4397828" cy="86142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6" name="Graphic 15" descr="Laptop with phone and calculator">
            <a:extLst>
              <a:ext uri="{FF2B5EF4-FFF2-40B4-BE49-F238E27FC236}">
                <a16:creationId xmlns:a16="http://schemas.microsoft.com/office/drawing/2014/main" id="{FBF0B10A-730F-487E-ABE0-7EB30C46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0836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176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MSD Project</vt:lpstr>
      <vt:lpstr>Project Overview</vt:lpstr>
      <vt:lpstr>Architecture/Design</vt:lpstr>
      <vt:lpstr>Architecture/Design</vt:lpstr>
      <vt:lpstr>Tools and Software</vt:lpstr>
      <vt:lpstr>Challenges</vt:lpstr>
      <vt:lpstr>Lessons</vt:lpstr>
      <vt:lpstr>Future Improvements</vt:lpstr>
      <vt:lpstr>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 Project</dc:title>
  <dc:creator>Trevor Wamhoff</dc:creator>
  <cp:lastModifiedBy>Trevor Wamhoff</cp:lastModifiedBy>
  <cp:revision>2</cp:revision>
  <dcterms:created xsi:type="dcterms:W3CDTF">2021-08-12T21:32:43Z</dcterms:created>
  <dcterms:modified xsi:type="dcterms:W3CDTF">2021-08-13T15:16:59Z</dcterms:modified>
</cp:coreProperties>
</file>