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43" autoAdjust="0"/>
  </p:normalViewPr>
  <p:slideViewPr>
    <p:cSldViewPr snapToGrid="0" showGuides="1">
      <p:cViewPr>
        <p:scale>
          <a:sx n="150" d="100"/>
          <a:sy n="150" d="100"/>
        </p:scale>
        <p:origin x="-2364" y="-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C26DB-2B69-4F1C-A417-901345F69F7A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9D97-32E8-4E7F-A8FD-1A37DEE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2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29D97-32E8-4E7F-A8FD-1A37DEE1EB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0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7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9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8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2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44" y="-53340"/>
            <a:ext cx="3627636" cy="6957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57" y="1234435"/>
            <a:ext cx="2926086" cy="4389129"/>
          </a:xfrm>
          <a:prstGeom prst="rect">
            <a:avLst/>
          </a:prstGeom>
        </p:spPr>
      </p:pic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4632957" y="2877707"/>
            <a:ext cx="2926086" cy="6032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639307" y="1195462"/>
            <a:ext cx="2926086" cy="230832"/>
            <a:chOff x="4639307" y="1195462"/>
            <a:chExt cx="2926086" cy="230832"/>
          </a:xfrm>
        </p:grpSpPr>
        <p:grpSp>
          <p:nvGrpSpPr>
            <p:cNvPr id="10" name="Group 9"/>
            <p:cNvGrpSpPr/>
            <p:nvPr/>
          </p:nvGrpSpPr>
          <p:grpSpPr>
            <a:xfrm>
              <a:off x="4639307" y="1223642"/>
              <a:ext cx="2926086" cy="182885"/>
              <a:chOff x="4639307" y="1223642"/>
              <a:chExt cx="2926086" cy="18288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833"/>
              <a:stretch/>
            </p:blipFill>
            <p:spPr>
              <a:xfrm>
                <a:off x="4639307" y="1223642"/>
                <a:ext cx="2926086" cy="182885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5850731" y="1240631"/>
                <a:ext cx="497682" cy="1404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780881" y="1195462"/>
              <a:ext cx="7000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75000"/>
                    </a:schemeClr>
                  </a:solidFill>
                  <a:latin typeface="Helvetica Neue" pitchFamily="2" charset="0"/>
                </a:rPr>
                <a:t>2:07 PM</a:t>
              </a:r>
              <a:endParaRPr lang="en-US" sz="900" b="1" dirty="0">
                <a:solidFill>
                  <a:schemeClr val="bg1">
                    <a:lumMod val="75000"/>
                  </a:schemeClr>
                </a:solidFill>
                <a:latin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0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44" y="-53340"/>
            <a:ext cx="3627636" cy="69570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307" y="1635248"/>
            <a:ext cx="2926086" cy="3968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307" y="1178047"/>
            <a:ext cx="2926086" cy="457201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27" y="1739831"/>
            <a:ext cx="274321" cy="6766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82" y="2266758"/>
            <a:ext cx="274321" cy="6766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81" y="2793685"/>
            <a:ext cx="274321" cy="67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34"/>
          <a:stretch/>
        </p:blipFill>
        <p:spPr>
          <a:xfrm>
            <a:off x="4660253" y="1637357"/>
            <a:ext cx="2926086" cy="4793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44" y="-53340"/>
            <a:ext cx="3635256" cy="6957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35" y="5359106"/>
            <a:ext cx="2926086" cy="2468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307" y="1178047"/>
            <a:ext cx="2926086" cy="457201"/>
          </a:xfrm>
          <a:prstGeom prst="rect">
            <a:avLst/>
          </a:prstGeom>
        </p:spPr>
      </p:pic>
      <p:pic>
        <p:nvPicPr>
          <p:cNvPr id="12" name="Picture 1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60253" y="1580961"/>
            <a:ext cx="274321" cy="676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33" y="2425614"/>
            <a:ext cx="28289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1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44" y="-53340"/>
            <a:ext cx="3627636" cy="6957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16" y="1225480"/>
            <a:ext cx="2926086" cy="4572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2"/>
          <a:stretch/>
        </p:blipFill>
        <p:spPr>
          <a:xfrm>
            <a:off x="4643743" y="1674228"/>
            <a:ext cx="2926086" cy="3813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70" y="5376728"/>
            <a:ext cx="2926086" cy="246888"/>
          </a:xfrm>
          <a:prstGeom prst="rect">
            <a:avLst/>
          </a:prstGeom>
        </p:spPr>
      </p:pic>
      <p:pic>
        <p:nvPicPr>
          <p:cNvPr id="7" name="Picture 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43743" y="1610952"/>
            <a:ext cx="274321" cy="676657"/>
          </a:xfrm>
          <a:prstGeom prst="rect">
            <a:avLst/>
          </a:prstGeom>
        </p:spPr>
      </p:pic>
      <p:pic>
        <p:nvPicPr>
          <p:cNvPr id="1028" name="Picture 4" descr="http://www.safetysign.com/images/catlog/product/large/J6520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43" y="5395910"/>
            <a:ext cx="227485" cy="19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4759607" y="4734419"/>
            <a:ext cx="1242060" cy="52521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TextBox 11">
            <a:hlinkClick r:id="rId6" action="ppaction://hlinksldjump"/>
          </p:cNvPr>
          <p:cNvSpPr txBox="1"/>
          <p:nvPr/>
        </p:nvSpPr>
        <p:spPr>
          <a:xfrm>
            <a:off x="4784052" y="4765197"/>
            <a:ext cx="172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 </a:t>
            </a:r>
            <a:r>
              <a:rPr lang="en-US" sz="1200" b="1" dirty="0" smtClean="0"/>
              <a:t>Alternative</a:t>
            </a:r>
          </a:p>
          <a:p>
            <a:r>
              <a:rPr lang="en-US" sz="1200" b="1" dirty="0" smtClean="0"/>
              <a:t>Route </a:t>
            </a:r>
            <a:r>
              <a:rPr lang="en-US" sz="1200" b="1" dirty="0" smtClean="0"/>
              <a:t>Available</a:t>
            </a:r>
            <a:endParaRPr lang="en-US" sz="1200" b="1" dirty="0"/>
          </a:p>
        </p:txBody>
      </p:sp>
      <p:sp>
        <p:nvSpPr>
          <p:cNvPr id="14" name="Isosceles Triangle 13"/>
          <p:cNvSpPr/>
          <p:nvPr/>
        </p:nvSpPr>
        <p:spPr>
          <a:xfrm rot="19984750">
            <a:off x="4677739" y="5063926"/>
            <a:ext cx="298765" cy="27432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44" y="-53340"/>
            <a:ext cx="3627636" cy="6957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16" y="1225480"/>
            <a:ext cx="2926086" cy="4572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2"/>
          <a:stretch/>
        </p:blipFill>
        <p:spPr>
          <a:xfrm>
            <a:off x="4643743" y="1674228"/>
            <a:ext cx="2926086" cy="3813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70" y="5376728"/>
            <a:ext cx="2926086" cy="246888"/>
          </a:xfrm>
          <a:prstGeom prst="rect">
            <a:avLst/>
          </a:prstGeom>
        </p:spPr>
      </p:pic>
      <p:pic>
        <p:nvPicPr>
          <p:cNvPr id="7" name="Picture 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43743" y="1610952"/>
            <a:ext cx="274321" cy="676657"/>
          </a:xfrm>
          <a:prstGeom prst="rect">
            <a:avLst/>
          </a:prstGeom>
        </p:spPr>
      </p:pic>
      <p:pic>
        <p:nvPicPr>
          <p:cNvPr id="1028" name="Picture 4" descr="http://www.safetysign.com/images/catlog/product/large/J6520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43" y="5395910"/>
            <a:ext cx="227485" cy="19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2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44" y="-53340"/>
            <a:ext cx="3627636" cy="69570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57" y="1688588"/>
            <a:ext cx="2926086" cy="396850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82" y="2327718"/>
            <a:ext cx="274321" cy="676657"/>
          </a:xfrm>
          <a:prstGeom prst="rect">
            <a:avLst/>
          </a:prstGeom>
        </p:spPr>
      </p:pic>
      <p:pic>
        <p:nvPicPr>
          <p:cNvPr id="13" name="Picture 1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81" y="2854645"/>
            <a:ext cx="274321" cy="676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16" y="1225480"/>
            <a:ext cx="2926086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44" y="-53340"/>
            <a:ext cx="3627636" cy="6957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16" y="1225480"/>
            <a:ext cx="2926086" cy="4572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76"/>
          <a:stretch/>
        </p:blipFill>
        <p:spPr>
          <a:xfrm>
            <a:off x="4641216" y="1682682"/>
            <a:ext cx="2926086" cy="3851344"/>
          </a:xfrm>
          <a:prstGeom prst="rect">
            <a:avLst/>
          </a:prstGeom>
        </p:spPr>
      </p:pic>
      <p:pic>
        <p:nvPicPr>
          <p:cNvPr id="7" name="Picture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50093" y="1626681"/>
            <a:ext cx="274321" cy="676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59" y="5374322"/>
            <a:ext cx="2926086" cy="246888"/>
          </a:xfrm>
          <a:prstGeom prst="rect">
            <a:avLst/>
          </a:prstGeom>
        </p:spPr>
      </p:pic>
      <p:pic>
        <p:nvPicPr>
          <p:cNvPr id="8" name="Picture 4" descr="http://www.safetysign.com/images/catlog/product/large/J652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43" y="5395910"/>
            <a:ext cx="227485" cy="19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85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44" y="-53340"/>
            <a:ext cx="3627636" cy="6957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16" y="1225480"/>
            <a:ext cx="2926086" cy="4572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76"/>
          <a:stretch/>
        </p:blipFill>
        <p:spPr>
          <a:xfrm>
            <a:off x="4641216" y="1682682"/>
            <a:ext cx="2926086" cy="3851344"/>
          </a:xfrm>
          <a:prstGeom prst="rect">
            <a:avLst/>
          </a:prstGeom>
        </p:spPr>
      </p:pic>
      <p:pic>
        <p:nvPicPr>
          <p:cNvPr id="7" name="Picture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50093" y="1626681"/>
            <a:ext cx="274321" cy="676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59" y="5374322"/>
            <a:ext cx="2926086" cy="246888"/>
          </a:xfrm>
          <a:prstGeom prst="rect">
            <a:avLst/>
          </a:prstGeom>
        </p:spPr>
      </p:pic>
      <p:pic>
        <p:nvPicPr>
          <p:cNvPr id="14" name="Picture 4" descr="http://www.safetysign.com/images/catlog/product/large/J6520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43" y="5395910"/>
            <a:ext cx="227485" cy="19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4677739" y="4734419"/>
            <a:ext cx="1836053" cy="603827"/>
            <a:chOff x="5015912" y="4715367"/>
            <a:chExt cx="1836053" cy="603827"/>
          </a:xfrm>
        </p:grpSpPr>
        <p:sp>
          <p:nvSpPr>
            <p:cNvPr id="16" name="Rounded Rectangle 15"/>
            <p:cNvSpPr/>
            <p:nvPr/>
          </p:nvSpPr>
          <p:spPr>
            <a:xfrm>
              <a:off x="5097780" y="4715367"/>
              <a:ext cx="1242060" cy="52521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22225" y="4746145"/>
              <a:ext cx="1729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  <a:r>
                <a:rPr lang="en-US" sz="1200" b="1" dirty="0" smtClean="0"/>
                <a:t> </a:t>
              </a:r>
              <a:r>
                <a:rPr lang="en-US" sz="1200" b="1" dirty="0" smtClean="0"/>
                <a:t>Alternative</a:t>
              </a:r>
            </a:p>
            <a:p>
              <a:r>
                <a:rPr lang="en-US" sz="1200" b="1" dirty="0" smtClean="0"/>
                <a:t>Route </a:t>
              </a:r>
              <a:r>
                <a:rPr lang="en-US" sz="1200" b="1" dirty="0" smtClean="0"/>
                <a:t>Available</a:t>
              </a:r>
              <a:endParaRPr lang="en-US" sz="1200" b="1" dirty="0"/>
            </a:p>
          </p:txBody>
        </p:sp>
        <p:sp>
          <p:nvSpPr>
            <p:cNvPr id="18" name="Isosceles Triangle 17"/>
            <p:cNvSpPr/>
            <p:nvPr/>
          </p:nvSpPr>
          <p:spPr>
            <a:xfrm rot="19984750">
              <a:off x="5015912" y="5044874"/>
              <a:ext cx="298765" cy="2743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3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11</Words>
  <Application>Microsoft Office PowerPoint</Application>
  <PresentationFormat>Widescreen</PresentationFormat>
  <Paragraphs>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Rowley</dc:creator>
  <cp:lastModifiedBy>Brett Rowley</cp:lastModifiedBy>
  <cp:revision>11</cp:revision>
  <dcterms:created xsi:type="dcterms:W3CDTF">2012-11-29T16:32:58Z</dcterms:created>
  <dcterms:modified xsi:type="dcterms:W3CDTF">2012-11-30T04:20:01Z</dcterms:modified>
</cp:coreProperties>
</file>