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7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9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8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2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67653-E287-4825-9A39-E3DFF1F6D456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06751-20A5-4D78-AE77-772A07B3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44" y="-53340"/>
            <a:ext cx="3627636" cy="6957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57" y="1234435"/>
            <a:ext cx="2926086" cy="4389129"/>
          </a:xfrm>
          <a:prstGeom prst="rect">
            <a:avLst/>
          </a:prstGeom>
        </p:spPr>
      </p:pic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4632957" y="2877707"/>
            <a:ext cx="2926086" cy="6032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639307" y="1195462"/>
            <a:ext cx="2926086" cy="230832"/>
            <a:chOff x="4639307" y="1195462"/>
            <a:chExt cx="2926086" cy="230832"/>
          </a:xfrm>
        </p:grpSpPr>
        <p:grpSp>
          <p:nvGrpSpPr>
            <p:cNvPr id="10" name="Group 9"/>
            <p:cNvGrpSpPr/>
            <p:nvPr/>
          </p:nvGrpSpPr>
          <p:grpSpPr>
            <a:xfrm>
              <a:off x="4639307" y="1223642"/>
              <a:ext cx="2926086" cy="182885"/>
              <a:chOff x="4639307" y="1223642"/>
              <a:chExt cx="2926086" cy="18288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5833"/>
              <a:stretch/>
            </p:blipFill>
            <p:spPr>
              <a:xfrm>
                <a:off x="4639307" y="1223642"/>
                <a:ext cx="2926086" cy="182885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5850731" y="1240631"/>
                <a:ext cx="497682" cy="1404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780881" y="1195462"/>
              <a:ext cx="70008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>
                      <a:lumMod val="75000"/>
                    </a:schemeClr>
                  </a:solidFill>
                  <a:latin typeface="Helvetica Neue" pitchFamily="2" charset="0"/>
                </a:rPr>
                <a:t>2:07 PM</a:t>
              </a:r>
              <a:endParaRPr lang="en-US" sz="900" b="1" dirty="0">
                <a:solidFill>
                  <a:schemeClr val="bg1">
                    <a:lumMod val="75000"/>
                  </a:schemeClr>
                </a:solidFill>
                <a:latin typeface="Helvetica Neu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50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44" y="-53340"/>
            <a:ext cx="3627636" cy="69570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307" y="1635248"/>
            <a:ext cx="2926086" cy="3968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307" y="1178047"/>
            <a:ext cx="2926086" cy="457201"/>
          </a:xfrm>
          <a:prstGeom prst="rect">
            <a:avLst/>
          </a:prstGeom>
        </p:spPr>
      </p:pic>
      <p:pic>
        <p:nvPicPr>
          <p:cNvPr id="11" name="Picture 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027" y="1739831"/>
            <a:ext cx="274321" cy="6766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82" y="2266758"/>
            <a:ext cx="274321" cy="6766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81" y="2793685"/>
            <a:ext cx="274321" cy="67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34"/>
          <a:stretch/>
        </p:blipFill>
        <p:spPr>
          <a:xfrm>
            <a:off x="4660253" y="1637357"/>
            <a:ext cx="2926086" cy="4793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44" y="-53340"/>
            <a:ext cx="3635256" cy="6957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35" y="5359106"/>
            <a:ext cx="2926086" cy="2468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307" y="1178047"/>
            <a:ext cx="2926086" cy="457201"/>
          </a:xfrm>
          <a:prstGeom prst="rect">
            <a:avLst/>
          </a:prstGeom>
        </p:spPr>
      </p:pic>
      <p:pic>
        <p:nvPicPr>
          <p:cNvPr id="12" name="Picture 1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60253" y="1580961"/>
            <a:ext cx="274321" cy="676657"/>
          </a:xfrm>
          <a:prstGeom prst="rect">
            <a:avLst/>
          </a:prstGeom>
        </p:spPr>
      </p:pic>
      <p:pic>
        <p:nvPicPr>
          <p:cNvPr id="4" name="Picture 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7" y="2357437"/>
            <a:ext cx="28289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1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44" y="-53340"/>
            <a:ext cx="3627636" cy="69570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57" y="1688588"/>
            <a:ext cx="2926086" cy="3968504"/>
          </a:xfrm>
          <a:prstGeom prst="rect">
            <a:avLst/>
          </a:prstGeom>
        </p:spPr>
      </p:pic>
      <p:pic>
        <p:nvPicPr>
          <p:cNvPr id="12" name="Picture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82" y="2327718"/>
            <a:ext cx="274321" cy="676657"/>
          </a:xfrm>
          <a:prstGeom prst="rect">
            <a:avLst/>
          </a:prstGeom>
        </p:spPr>
      </p:pic>
      <p:pic>
        <p:nvPicPr>
          <p:cNvPr id="13" name="Picture 12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81" y="2854645"/>
            <a:ext cx="274321" cy="6766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16" y="1225480"/>
            <a:ext cx="2926086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44" y="-53340"/>
            <a:ext cx="3627636" cy="6957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16" y="1225480"/>
            <a:ext cx="2926086" cy="457201"/>
          </a:xfrm>
          <a:prstGeom prst="rect">
            <a:avLst/>
          </a:prstGeom>
        </p:spPr>
      </p:pic>
      <p:pic>
        <p:nvPicPr>
          <p:cNvPr id="7" name="Picture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50093" y="1626681"/>
            <a:ext cx="274321" cy="676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42"/>
          <a:stretch/>
        </p:blipFill>
        <p:spPr>
          <a:xfrm>
            <a:off x="4650093" y="1682681"/>
            <a:ext cx="2926086" cy="3813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70" y="5376728"/>
            <a:ext cx="2926086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444" y="-53340"/>
            <a:ext cx="3627636" cy="6957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16" y="1225480"/>
            <a:ext cx="2926086" cy="4572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76"/>
          <a:stretch/>
        </p:blipFill>
        <p:spPr>
          <a:xfrm>
            <a:off x="4641216" y="1682682"/>
            <a:ext cx="2926086" cy="3851344"/>
          </a:xfrm>
          <a:prstGeom prst="rect">
            <a:avLst/>
          </a:prstGeom>
        </p:spPr>
      </p:pic>
      <p:pic>
        <p:nvPicPr>
          <p:cNvPr id="7" name="Picture 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50093" y="1626681"/>
            <a:ext cx="274321" cy="676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59" y="5374322"/>
            <a:ext cx="2926086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5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Rowley</dc:creator>
  <cp:lastModifiedBy>Brett Rowley</cp:lastModifiedBy>
  <cp:revision>7</cp:revision>
  <dcterms:created xsi:type="dcterms:W3CDTF">2012-11-29T16:32:58Z</dcterms:created>
  <dcterms:modified xsi:type="dcterms:W3CDTF">2012-11-30T04:20:16Z</dcterms:modified>
</cp:coreProperties>
</file>