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61" r:id="rId3"/>
    <p:sldId id="257" r:id="rId4"/>
    <p:sldId id="260" r:id="rId5"/>
    <p:sldId id="259" r:id="rId6"/>
    <p:sldId id="262" r:id="rId7"/>
    <p:sldId id="272" r:id="rId8"/>
    <p:sldId id="265" r:id="rId9"/>
    <p:sldId id="270" r:id="rId10"/>
    <p:sldId id="258" r:id="rId11"/>
    <p:sldId id="271" r:id="rId12"/>
    <p:sldId id="26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412BD-49A5-4D91-9F6E-D0F120BE59CF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7F73A3-BA29-45C5-B97B-03638CA10433}">
      <dgm:prSet/>
      <dgm:spPr/>
      <dgm:t>
        <a:bodyPr/>
        <a:lstStyle/>
        <a:p>
          <a:r>
            <a:rPr lang="en-US"/>
            <a:t>Create an AI that will play better than a human</a:t>
          </a:r>
        </a:p>
      </dgm:t>
    </dgm:pt>
    <dgm:pt modelId="{3A91F177-A52A-4AE3-8C94-7856ECADE4E2}" type="parTrans" cxnId="{B011438C-BA00-45F7-888D-6F46B2CAFBAB}">
      <dgm:prSet/>
      <dgm:spPr/>
      <dgm:t>
        <a:bodyPr/>
        <a:lstStyle/>
        <a:p>
          <a:endParaRPr lang="en-US"/>
        </a:p>
      </dgm:t>
    </dgm:pt>
    <dgm:pt modelId="{F7DED2CE-B6CD-4E16-94A8-24420D5EB056}" type="sibTrans" cxnId="{B011438C-BA00-45F7-888D-6F46B2CAFBA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F43E906-341E-4FFE-8132-01D81292918F}">
      <dgm:prSet/>
      <dgm:spPr/>
      <dgm:t>
        <a:bodyPr/>
        <a:lstStyle/>
        <a:p>
          <a:r>
            <a:rPr lang="en-US"/>
            <a:t>Learn more about ANNs (CNNs specifically)</a:t>
          </a:r>
        </a:p>
      </dgm:t>
    </dgm:pt>
    <dgm:pt modelId="{A806ADB6-2B53-4DD5-9632-C43C8CCFC83F}" type="parTrans" cxnId="{0B791DFD-178D-463C-90E6-32392FFC30E9}">
      <dgm:prSet/>
      <dgm:spPr/>
      <dgm:t>
        <a:bodyPr/>
        <a:lstStyle/>
        <a:p>
          <a:endParaRPr lang="en-US"/>
        </a:p>
      </dgm:t>
    </dgm:pt>
    <dgm:pt modelId="{8B21CF40-69A3-4560-BE86-559A0FCCFAFA}" type="sibTrans" cxnId="{0B791DFD-178D-463C-90E6-32392FFC30E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5C02760-05E6-4FA4-B63A-F804F5BEBFE0}">
      <dgm:prSet/>
      <dgm:spPr/>
      <dgm:t>
        <a:bodyPr/>
        <a:lstStyle/>
        <a:p>
          <a:r>
            <a:rPr lang="en-US"/>
            <a:t>Learn how to perform image processing</a:t>
          </a:r>
        </a:p>
      </dgm:t>
    </dgm:pt>
    <dgm:pt modelId="{58E5A019-7D09-452F-ABBA-97DCF5F54C69}" type="parTrans" cxnId="{F5CE8315-AEBD-462E-AD74-4E3C4EF3CD83}">
      <dgm:prSet/>
      <dgm:spPr/>
      <dgm:t>
        <a:bodyPr/>
        <a:lstStyle/>
        <a:p>
          <a:endParaRPr lang="en-US"/>
        </a:p>
      </dgm:t>
    </dgm:pt>
    <dgm:pt modelId="{891426F3-FBD4-4F1C-AF59-00C2BEFAD66B}" type="sibTrans" cxnId="{F5CE8315-AEBD-462E-AD74-4E3C4EF3CD8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C11E756-E475-4A99-A002-701F732668B0}">
      <dgm:prSet/>
      <dgm:spPr/>
      <dgm:t>
        <a:bodyPr/>
        <a:lstStyle/>
        <a:p>
          <a:r>
            <a:rPr lang="en-US"/>
            <a:t>Become more familiar with TensorFlow and Keras</a:t>
          </a:r>
        </a:p>
      </dgm:t>
    </dgm:pt>
    <dgm:pt modelId="{75550384-7560-4EE4-8CA4-60192B3E252F}" type="parTrans" cxnId="{9FFBF69F-B551-4C60-BD17-69C471E2BCF7}">
      <dgm:prSet/>
      <dgm:spPr/>
      <dgm:t>
        <a:bodyPr/>
        <a:lstStyle/>
        <a:p>
          <a:endParaRPr lang="en-US"/>
        </a:p>
      </dgm:t>
    </dgm:pt>
    <dgm:pt modelId="{1B044990-71D4-4CC3-953E-5F1A2BD59C10}" type="sibTrans" cxnId="{9FFBF69F-B551-4C60-BD17-69C471E2BCF7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39BBA865-B70F-4E9D-9A51-5BDC4FBBD438}" type="pres">
      <dgm:prSet presAssocID="{D61412BD-49A5-4D91-9F6E-D0F120BE59CF}" presName="Name0" presStyleCnt="0">
        <dgm:presLayoutVars>
          <dgm:animLvl val="lvl"/>
          <dgm:resizeHandles val="exact"/>
        </dgm:presLayoutVars>
      </dgm:prSet>
      <dgm:spPr/>
    </dgm:pt>
    <dgm:pt modelId="{E853D190-22C8-440B-BF37-C7F1182149C9}" type="pres">
      <dgm:prSet presAssocID="{907F73A3-BA29-45C5-B97B-03638CA10433}" presName="compositeNode" presStyleCnt="0">
        <dgm:presLayoutVars>
          <dgm:bulletEnabled val="1"/>
        </dgm:presLayoutVars>
      </dgm:prSet>
      <dgm:spPr/>
    </dgm:pt>
    <dgm:pt modelId="{432311E4-760D-4881-A318-BE1C442224B9}" type="pres">
      <dgm:prSet presAssocID="{907F73A3-BA29-45C5-B97B-03638CA10433}" presName="bgRect" presStyleLbl="alignNode1" presStyleIdx="0" presStyleCnt="4"/>
      <dgm:spPr/>
    </dgm:pt>
    <dgm:pt modelId="{24C297EF-9CE8-440C-BC0D-0840669C285D}" type="pres">
      <dgm:prSet presAssocID="{F7DED2CE-B6CD-4E16-94A8-24420D5EB05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10DCCAE-F2AE-402A-A56F-954D6D40116A}" type="pres">
      <dgm:prSet presAssocID="{907F73A3-BA29-45C5-B97B-03638CA10433}" presName="nodeRect" presStyleLbl="alignNode1" presStyleIdx="0" presStyleCnt="4">
        <dgm:presLayoutVars>
          <dgm:bulletEnabled val="1"/>
        </dgm:presLayoutVars>
      </dgm:prSet>
      <dgm:spPr/>
    </dgm:pt>
    <dgm:pt modelId="{E4F27A4F-2E62-4EDA-ACE4-2B8BC98089DD}" type="pres">
      <dgm:prSet presAssocID="{F7DED2CE-B6CD-4E16-94A8-24420D5EB056}" presName="sibTrans" presStyleCnt="0"/>
      <dgm:spPr/>
    </dgm:pt>
    <dgm:pt modelId="{814E5072-3E39-4AB8-B2C0-4DFBF423F117}" type="pres">
      <dgm:prSet presAssocID="{1F43E906-341E-4FFE-8132-01D81292918F}" presName="compositeNode" presStyleCnt="0">
        <dgm:presLayoutVars>
          <dgm:bulletEnabled val="1"/>
        </dgm:presLayoutVars>
      </dgm:prSet>
      <dgm:spPr/>
    </dgm:pt>
    <dgm:pt modelId="{1CB46E84-53AE-4462-AFB4-105C5C755A36}" type="pres">
      <dgm:prSet presAssocID="{1F43E906-341E-4FFE-8132-01D81292918F}" presName="bgRect" presStyleLbl="alignNode1" presStyleIdx="1" presStyleCnt="4"/>
      <dgm:spPr/>
    </dgm:pt>
    <dgm:pt modelId="{DCBC49CC-1666-4D7E-A8D3-CAC4BB7145DF}" type="pres">
      <dgm:prSet presAssocID="{8B21CF40-69A3-4560-BE86-559A0FCCFAF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78D5B61-A6F7-42DE-96F1-D47F312640E9}" type="pres">
      <dgm:prSet presAssocID="{1F43E906-341E-4FFE-8132-01D81292918F}" presName="nodeRect" presStyleLbl="alignNode1" presStyleIdx="1" presStyleCnt="4">
        <dgm:presLayoutVars>
          <dgm:bulletEnabled val="1"/>
        </dgm:presLayoutVars>
      </dgm:prSet>
      <dgm:spPr/>
    </dgm:pt>
    <dgm:pt modelId="{3EAA7BA1-B678-470E-8AE9-0915CAB0833D}" type="pres">
      <dgm:prSet presAssocID="{8B21CF40-69A3-4560-BE86-559A0FCCFAFA}" presName="sibTrans" presStyleCnt="0"/>
      <dgm:spPr/>
    </dgm:pt>
    <dgm:pt modelId="{A7D76C85-827F-4FCE-8BCA-0B811C986CE2}" type="pres">
      <dgm:prSet presAssocID="{E5C02760-05E6-4FA4-B63A-F804F5BEBFE0}" presName="compositeNode" presStyleCnt="0">
        <dgm:presLayoutVars>
          <dgm:bulletEnabled val="1"/>
        </dgm:presLayoutVars>
      </dgm:prSet>
      <dgm:spPr/>
    </dgm:pt>
    <dgm:pt modelId="{B6B51200-3787-4547-A5CA-D484627977B5}" type="pres">
      <dgm:prSet presAssocID="{E5C02760-05E6-4FA4-B63A-F804F5BEBFE0}" presName="bgRect" presStyleLbl="alignNode1" presStyleIdx="2" presStyleCnt="4"/>
      <dgm:spPr/>
    </dgm:pt>
    <dgm:pt modelId="{213EB047-0364-4533-B617-93941098BF41}" type="pres">
      <dgm:prSet presAssocID="{891426F3-FBD4-4F1C-AF59-00C2BEFAD66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0E11C13-F60B-45FF-BFE1-D6134104B9BA}" type="pres">
      <dgm:prSet presAssocID="{E5C02760-05E6-4FA4-B63A-F804F5BEBFE0}" presName="nodeRect" presStyleLbl="alignNode1" presStyleIdx="2" presStyleCnt="4">
        <dgm:presLayoutVars>
          <dgm:bulletEnabled val="1"/>
        </dgm:presLayoutVars>
      </dgm:prSet>
      <dgm:spPr/>
    </dgm:pt>
    <dgm:pt modelId="{8AFB418D-FF5B-4392-91D2-EC50D7FFFF08}" type="pres">
      <dgm:prSet presAssocID="{891426F3-FBD4-4F1C-AF59-00C2BEFAD66B}" presName="sibTrans" presStyleCnt="0"/>
      <dgm:spPr/>
    </dgm:pt>
    <dgm:pt modelId="{17DC55B9-FD60-48EB-BF54-D5BBBA3D2B31}" type="pres">
      <dgm:prSet presAssocID="{5C11E756-E475-4A99-A002-701F732668B0}" presName="compositeNode" presStyleCnt="0">
        <dgm:presLayoutVars>
          <dgm:bulletEnabled val="1"/>
        </dgm:presLayoutVars>
      </dgm:prSet>
      <dgm:spPr/>
    </dgm:pt>
    <dgm:pt modelId="{258D5CEC-35F6-4785-8479-1E50DD44052B}" type="pres">
      <dgm:prSet presAssocID="{5C11E756-E475-4A99-A002-701F732668B0}" presName="bgRect" presStyleLbl="alignNode1" presStyleIdx="3" presStyleCnt="4"/>
      <dgm:spPr/>
    </dgm:pt>
    <dgm:pt modelId="{0A2E9F9C-9669-44BB-9B8D-5A6844BC364B}" type="pres">
      <dgm:prSet presAssocID="{1B044990-71D4-4CC3-953E-5F1A2BD59C1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A9137A0-17C6-4DCD-965A-2CF61CFD36B7}" type="pres">
      <dgm:prSet presAssocID="{5C11E756-E475-4A99-A002-701F732668B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BDFBF0D-D689-4BA4-B9D1-80F0F205C470}" type="presOf" srcId="{F7DED2CE-B6CD-4E16-94A8-24420D5EB056}" destId="{24C297EF-9CE8-440C-BC0D-0840669C285D}" srcOrd="0" destOrd="0" presId="urn:microsoft.com/office/officeart/2016/7/layout/LinearBlockProcessNumbered"/>
    <dgm:cxn modelId="{F5CE8315-AEBD-462E-AD74-4E3C4EF3CD83}" srcId="{D61412BD-49A5-4D91-9F6E-D0F120BE59CF}" destId="{E5C02760-05E6-4FA4-B63A-F804F5BEBFE0}" srcOrd="2" destOrd="0" parTransId="{58E5A019-7D09-452F-ABBA-97DCF5F54C69}" sibTransId="{891426F3-FBD4-4F1C-AF59-00C2BEFAD66B}"/>
    <dgm:cxn modelId="{A878895D-FBA4-49B1-A788-3B1AF546E00E}" type="presOf" srcId="{907F73A3-BA29-45C5-B97B-03638CA10433}" destId="{432311E4-760D-4881-A318-BE1C442224B9}" srcOrd="0" destOrd="0" presId="urn:microsoft.com/office/officeart/2016/7/layout/LinearBlockProcessNumbered"/>
    <dgm:cxn modelId="{4DAA8445-D453-4FF0-9EAD-8B3650973A3D}" type="presOf" srcId="{891426F3-FBD4-4F1C-AF59-00C2BEFAD66B}" destId="{213EB047-0364-4533-B617-93941098BF41}" srcOrd="0" destOrd="0" presId="urn:microsoft.com/office/officeart/2016/7/layout/LinearBlockProcessNumbered"/>
    <dgm:cxn modelId="{8A258E67-B8A6-410E-8EF5-557D75A6A64C}" type="presOf" srcId="{5C11E756-E475-4A99-A002-701F732668B0}" destId="{258D5CEC-35F6-4785-8479-1E50DD44052B}" srcOrd="0" destOrd="0" presId="urn:microsoft.com/office/officeart/2016/7/layout/LinearBlockProcessNumbered"/>
    <dgm:cxn modelId="{B011438C-BA00-45F7-888D-6F46B2CAFBAB}" srcId="{D61412BD-49A5-4D91-9F6E-D0F120BE59CF}" destId="{907F73A3-BA29-45C5-B97B-03638CA10433}" srcOrd="0" destOrd="0" parTransId="{3A91F177-A52A-4AE3-8C94-7856ECADE4E2}" sibTransId="{F7DED2CE-B6CD-4E16-94A8-24420D5EB056}"/>
    <dgm:cxn modelId="{9FFBF69F-B551-4C60-BD17-69C471E2BCF7}" srcId="{D61412BD-49A5-4D91-9F6E-D0F120BE59CF}" destId="{5C11E756-E475-4A99-A002-701F732668B0}" srcOrd="3" destOrd="0" parTransId="{75550384-7560-4EE4-8CA4-60192B3E252F}" sibTransId="{1B044990-71D4-4CC3-953E-5F1A2BD59C10}"/>
    <dgm:cxn modelId="{775087A1-22DD-4AA2-8AB2-57676D25D9C4}" type="presOf" srcId="{1F43E906-341E-4FFE-8132-01D81292918F}" destId="{B78D5B61-A6F7-42DE-96F1-D47F312640E9}" srcOrd="1" destOrd="0" presId="urn:microsoft.com/office/officeart/2016/7/layout/LinearBlockProcessNumbered"/>
    <dgm:cxn modelId="{8BD16DA2-9D4D-4DCA-B9CA-207A1403F272}" type="presOf" srcId="{907F73A3-BA29-45C5-B97B-03638CA10433}" destId="{510DCCAE-F2AE-402A-A56F-954D6D40116A}" srcOrd="1" destOrd="0" presId="urn:microsoft.com/office/officeart/2016/7/layout/LinearBlockProcessNumbered"/>
    <dgm:cxn modelId="{5A0CD5A9-AF15-4246-A576-C64E5E269CF9}" type="presOf" srcId="{E5C02760-05E6-4FA4-B63A-F804F5BEBFE0}" destId="{B6B51200-3787-4547-A5CA-D484627977B5}" srcOrd="0" destOrd="0" presId="urn:microsoft.com/office/officeart/2016/7/layout/LinearBlockProcessNumbered"/>
    <dgm:cxn modelId="{0B3A40AB-F2F3-4EDB-83FA-3AE89AE63AAD}" type="presOf" srcId="{8B21CF40-69A3-4560-BE86-559A0FCCFAFA}" destId="{DCBC49CC-1666-4D7E-A8D3-CAC4BB7145DF}" srcOrd="0" destOrd="0" presId="urn:microsoft.com/office/officeart/2016/7/layout/LinearBlockProcessNumbered"/>
    <dgm:cxn modelId="{3848F0AE-9A44-4D81-9260-F4C6FF7E70E9}" type="presOf" srcId="{5C11E756-E475-4A99-A002-701F732668B0}" destId="{DA9137A0-17C6-4DCD-965A-2CF61CFD36B7}" srcOrd="1" destOrd="0" presId="urn:microsoft.com/office/officeart/2016/7/layout/LinearBlockProcessNumbered"/>
    <dgm:cxn modelId="{584E57C4-D7F9-428E-B69C-1FAA662E80C5}" type="presOf" srcId="{D61412BD-49A5-4D91-9F6E-D0F120BE59CF}" destId="{39BBA865-B70F-4E9D-9A51-5BDC4FBBD438}" srcOrd="0" destOrd="0" presId="urn:microsoft.com/office/officeart/2016/7/layout/LinearBlockProcessNumbered"/>
    <dgm:cxn modelId="{B7D787C5-2634-4CA9-846A-8BE206F6E5B4}" type="presOf" srcId="{1F43E906-341E-4FFE-8132-01D81292918F}" destId="{1CB46E84-53AE-4462-AFB4-105C5C755A36}" srcOrd="0" destOrd="0" presId="urn:microsoft.com/office/officeart/2016/7/layout/LinearBlockProcessNumbered"/>
    <dgm:cxn modelId="{015120CA-B7FF-45FC-B0CD-41371BCBAE61}" type="presOf" srcId="{E5C02760-05E6-4FA4-B63A-F804F5BEBFE0}" destId="{50E11C13-F60B-45FF-BFE1-D6134104B9BA}" srcOrd="1" destOrd="0" presId="urn:microsoft.com/office/officeart/2016/7/layout/LinearBlockProcessNumbered"/>
    <dgm:cxn modelId="{D4CC9AEB-BD05-42EB-8523-8DBED5D9CFFB}" type="presOf" srcId="{1B044990-71D4-4CC3-953E-5F1A2BD59C10}" destId="{0A2E9F9C-9669-44BB-9B8D-5A6844BC364B}" srcOrd="0" destOrd="0" presId="urn:microsoft.com/office/officeart/2016/7/layout/LinearBlockProcessNumbered"/>
    <dgm:cxn modelId="{0B791DFD-178D-463C-90E6-32392FFC30E9}" srcId="{D61412BD-49A5-4D91-9F6E-D0F120BE59CF}" destId="{1F43E906-341E-4FFE-8132-01D81292918F}" srcOrd="1" destOrd="0" parTransId="{A806ADB6-2B53-4DD5-9632-C43C8CCFC83F}" sibTransId="{8B21CF40-69A3-4560-BE86-559A0FCCFAFA}"/>
    <dgm:cxn modelId="{A5641575-6220-4617-8A7D-B2FB69BF6778}" type="presParOf" srcId="{39BBA865-B70F-4E9D-9A51-5BDC4FBBD438}" destId="{E853D190-22C8-440B-BF37-C7F1182149C9}" srcOrd="0" destOrd="0" presId="urn:microsoft.com/office/officeart/2016/7/layout/LinearBlockProcessNumbered"/>
    <dgm:cxn modelId="{1A198445-5CA8-488C-8D13-7B6407D8A7E5}" type="presParOf" srcId="{E853D190-22C8-440B-BF37-C7F1182149C9}" destId="{432311E4-760D-4881-A318-BE1C442224B9}" srcOrd="0" destOrd="0" presId="urn:microsoft.com/office/officeart/2016/7/layout/LinearBlockProcessNumbered"/>
    <dgm:cxn modelId="{414D31E2-6BCB-4F2F-8777-FC90FA2E8671}" type="presParOf" srcId="{E853D190-22C8-440B-BF37-C7F1182149C9}" destId="{24C297EF-9CE8-440C-BC0D-0840669C285D}" srcOrd="1" destOrd="0" presId="urn:microsoft.com/office/officeart/2016/7/layout/LinearBlockProcessNumbered"/>
    <dgm:cxn modelId="{4A3560C5-62D4-4534-BB76-A67A64955ADB}" type="presParOf" srcId="{E853D190-22C8-440B-BF37-C7F1182149C9}" destId="{510DCCAE-F2AE-402A-A56F-954D6D40116A}" srcOrd="2" destOrd="0" presId="urn:microsoft.com/office/officeart/2016/7/layout/LinearBlockProcessNumbered"/>
    <dgm:cxn modelId="{4CE77B43-1E44-4B19-A35E-EAAF2BC4F7AF}" type="presParOf" srcId="{39BBA865-B70F-4E9D-9A51-5BDC4FBBD438}" destId="{E4F27A4F-2E62-4EDA-ACE4-2B8BC98089DD}" srcOrd="1" destOrd="0" presId="urn:microsoft.com/office/officeart/2016/7/layout/LinearBlockProcessNumbered"/>
    <dgm:cxn modelId="{8636BF29-7008-4177-95D3-B3BE006FA166}" type="presParOf" srcId="{39BBA865-B70F-4E9D-9A51-5BDC4FBBD438}" destId="{814E5072-3E39-4AB8-B2C0-4DFBF423F117}" srcOrd="2" destOrd="0" presId="urn:microsoft.com/office/officeart/2016/7/layout/LinearBlockProcessNumbered"/>
    <dgm:cxn modelId="{A50EEAE4-1CA5-4385-9CE4-27C4A80A406D}" type="presParOf" srcId="{814E5072-3E39-4AB8-B2C0-4DFBF423F117}" destId="{1CB46E84-53AE-4462-AFB4-105C5C755A36}" srcOrd="0" destOrd="0" presId="urn:microsoft.com/office/officeart/2016/7/layout/LinearBlockProcessNumbered"/>
    <dgm:cxn modelId="{B9E28CC9-5908-4E53-ADC0-4C17CB460B45}" type="presParOf" srcId="{814E5072-3E39-4AB8-B2C0-4DFBF423F117}" destId="{DCBC49CC-1666-4D7E-A8D3-CAC4BB7145DF}" srcOrd="1" destOrd="0" presId="urn:microsoft.com/office/officeart/2016/7/layout/LinearBlockProcessNumbered"/>
    <dgm:cxn modelId="{356BCD90-D8F1-45D1-9F8E-8FDE095E21A2}" type="presParOf" srcId="{814E5072-3E39-4AB8-B2C0-4DFBF423F117}" destId="{B78D5B61-A6F7-42DE-96F1-D47F312640E9}" srcOrd="2" destOrd="0" presId="urn:microsoft.com/office/officeart/2016/7/layout/LinearBlockProcessNumbered"/>
    <dgm:cxn modelId="{B6AD2A07-23BF-4338-B9C3-10DFB471C009}" type="presParOf" srcId="{39BBA865-B70F-4E9D-9A51-5BDC4FBBD438}" destId="{3EAA7BA1-B678-470E-8AE9-0915CAB0833D}" srcOrd="3" destOrd="0" presId="urn:microsoft.com/office/officeart/2016/7/layout/LinearBlockProcessNumbered"/>
    <dgm:cxn modelId="{3BC4C439-7DB3-4832-9085-3533FC039600}" type="presParOf" srcId="{39BBA865-B70F-4E9D-9A51-5BDC4FBBD438}" destId="{A7D76C85-827F-4FCE-8BCA-0B811C986CE2}" srcOrd="4" destOrd="0" presId="urn:microsoft.com/office/officeart/2016/7/layout/LinearBlockProcessNumbered"/>
    <dgm:cxn modelId="{20612914-131E-4575-B45C-3A1BFCEBD03E}" type="presParOf" srcId="{A7D76C85-827F-4FCE-8BCA-0B811C986CE2}" destId="{B6B51200-3787-4547-A5CA-D484627977B5}" srcOrd="0" destOrd="0" presId="urn:microsoft.com/office/officeart/2016/7/layout/LinearBlockProcessNumbered"/>
    <dgm:cxn modelId="{DA34F67E-3DB2-4447-B13D-336588A02F79}" type="presParOf" srcId="{A7D76C85-827F-4FCE-8BCA-0B811C986CE2}" destId="{213EB047-0364-4533-B617-93941098BF41}" srcOrd="1" destOrd="0" presId="urn:microsoft.com/office/officeart/2016/7/layout/LinearBlockProcessNumbered"/>
    <dgm:cxn modelId="{9E4DAF8A-C145-461F-9DEE-CF8D4D50A443}" type="presParOf" srcId="{A7D76C85-827F-4FCE-8BCA-0B811C986CE2}" destId="{50E11C13-F60B-45FF-BFE1-D6134104B9BA}" srcOrd="2" destOrd="0" presId="urn:microsoft.com/office/officeart/2016/7/layout/LinearBlockProcessNumbered"/>
    <dgm:cxn modelId="{404FDF8F-36C5-4EAC-B43E-F7208D1D5987}" type="presParOf" srcId="{39BBA865-B70F-4E9D-9A51-5BDC4FBBD438}" destId="{8AFB418D-FF5B-4392-91D2-EC50D7FFFF08}" srcOrd="5" destOrd="0" presId="urn:microsoft.com/office/officeart/2016/7/layout/LinearBlockProcessNumbered"/>
    <dgm:cxn modelId="{BE3676FE-7BD3-4956-973B-9581B2D126ED}" type="presParOf" srcId="{39BBA865-B70F-4E9D-9A51-5BDC4FBBD438}" destId="{17DC55B9-FD60-48EB-BF54-D5BBBA3D2B31}" srcOrd="6" destOrd="0" presId="urn:microsoft.com/office/officeart/2016/7/layout/LinearBlockProcessNumbered"/>
    <dgm:cxn modelId="{C17B9585-102F-47E2-BF44-41D75664247C}" type="presParOf" srcId="{17DC55B9-FD60-48EB-BF54-D5BBBA3D2B31}" destId="{258D5CEC-35F6-4785-8479-1E50DD44052B}" srcOrd="0" destOrd="0" presId="urn:microsoft.com/office/officeart/2016/7/layout/LinearBlockProcessNumbered"/>
    <dgm:cxn modelId="{D70D4FFA-BB5C-4441-8E6C-9806CE9BCD4A}" type="presParOf" srcId="{17DC55B9-FD60-48EB-BF54-D5BBBA3D2B31}" destId="{0A2E9F9C-9669-44BB-9B8D-5A6844BC364B}" srcOrd="1" destOrd="0" presId="urn:microsoft.com/office/officeart/2016/7/layout/LinearBlockProcessNumbered"/>
    <dgm:cxn modelId="{A379123D-6FCE-4685-AE2D-06D60D62383A}" type="presParOf" srcId="{17DC55B9-FD60-48EB-BF54-D5BBBA3D2B31}" destId="{DA9137A0-17C6-4DCD-965A-2CF61CFD36B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3081E-CC39-4107-A002-D68329B861B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287413-3F8C-40D5-ADBD-D89DD77C6CF8}">
      <dgm:prSet/>
      <dgm:spPr/>
      <dgm:t>
        <a:bodyPr/>
        <a:lstStyle/>
        <a:p>
          <a:r>
            <a:rPr lang="en-US"/>
            <a:t>Generate training data</a:t>
          </a:r>
        </a:p>
      </dgm:t>
    </dgm:pt>
    <dgm:pt modelId="{257F43A4-429F-4078-8010-45D023856B37}" type="parTrans" cxnId="{37F27F88-326D-4F67-B834-4F0ACEC1BD73}">
      <dgm:prSet/>
      <dgm:spPr/>
      <dgm:t>
        <a:bodyPr/>
        <a:lstStyle/>
        <a:p>
          <a:endParaRPr lang="en-US"/>
        </a:p>
      </dgm:t>
    </dgm:pt>
    <dgm:pt modelId="{C1226CEC-F516-4265-B419-584B0296489B}" type="sibTrans" cxnId="{37F27F88-326D-4F67-B834-4F0ACEC1BD7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05FD6C1-E4D4-47A8-BC6A-8C674F952AE9}">
      <dgm:prSet/>
      <dgm:spPr/>
      <dgm:t>
        <a:bodyPr/>
        <a:lstStyle/>
        <a:p>
          <a:r>
            <a:rPr lang="en-US"/>
            <a:t>Create and train the model</a:t>
          </a:r>
        </a:p>
      </dgm:t>
    </dgm:pt>
    <dgm:pt modelId="{FB5C12AE-AAFC-4922-908D-F8DACD90DBB1}" type="parTrans" cxnId="{BBFE412D-3636-47A3-91BE-7F52FEC66725}">
      <dgm:prSet/>
      <dgm:spPr/>
      <dgm:t>
        <a:bodyPr/>
        <a:lstStyle/>
        <a:p>
          <a:endParaRPr lang="en-US"/>
        </a:p>
      </dgm:t>
    </dgm:pt>
    <dgm:pt modelId="{1B2D6C23-7839-49B3-AE32-2AE84900E021}" type="sibTrans" cxnId="{BBFE412D-3636-47A3-91BE-7F52FEC667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E4A319A-271A-4D32-A394-0005C921926C}">
      <dgm:prSet/>
      <dgm:spPr/>
      <dgm:t>
        <a:bodyPr/>
        <a:lstStyle/>
        <a:p>
          <a:r>
            <a:rPr lang="en-US"/>
            <a:t>Apply model to game state to determine action</a:t>
          </a:r>
        </a:p>
      </dgm:t>
    </dgm:pt>
    <dgm:pt modelId="{DF333F16-18F7-4212-A2D3-05EB3B4A1FFE}" type="parTrans" cxnId="{E932BECB-FB90-4030-8C06-F1B4CCAC3EB5}">
      <dgm:prSet/>
      <dgm:spPr/>
      <dgm:t>
        <a:bodyPr/>
        <a:lstStyle/>
        <a:p>
          <a:endParaRPr lang="en-US"/>
        </a:p>
      </dgm:t>
    </dgm:pt>
    <dgm:pt modelId="{7E6796DD-0662-4633-AF3A-9129E7910F77}" type="sibTrans" cxnId="{E932BECB-FB90-4030-8C06-F1B4CCAC3EB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BE1E6E1-6C2D-43A2-A80B-0EEA02EC7A4E}" type="pres">
      <dgm:prSet presAssocID="{EF13081E-CC39-4107-A002-D68329B861B5}" presName="Name0" presStyleCnt="0">
        <dgm:presLayoutVars>
          <dgm:animLvl val="lvl"/>
          <dgm:resizeHandles val="exact"/>
        </dgm:presLayoutVars>
      </dgm:prSet>
      <dgm:spPr/>
    </dgm:pt>
    <dgm:pt modelId="{C7859DF9-5132-471C-9E8B-FC09FA7C010E}" type="pres">
      <dgm:prSet presAssocID="{64287413-3F8C-40D5-ADBD-D89DD77C6CF8}" presName="compositeNode" presStyleCnt="0">
        <dgm:presLayoutVars>
          <dgm:bulletEnabled val="1"/>
        </dgm:presLayoutVars>
      </dgm:prSet>
      <dgm:spPr/>
    </dgm:pt>
    <dgm:pt modelId="{0E04CC0F-1702-45D5-87FF-D612B3D3A2AF}" type="pres">
      <dgm:prSet presAssocID="{64287413-3F8C-40D5-ADBD-D89DD77C6CF8}" presName="bgRect" presStyleLbl="bgAccFollowNode1" presStyleIdx="0" presStyleCnt="3"/>
      <dgm:spPr/>
    </dgm:pt>
    <dgm:pt modelId="{10AABEFC-B6DC-4FCE-BEB5-16FA09DA2BCB}" type="pres">
      <dgm:prSet presAssocID="{C1226CEC-F516-4265-B419-584B0296489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6C0C241-C617-49FF-998C-BEBF13D9F079}" type="pres">
      <dgm:prSet presAssocID="{64287413-3F8C-40D5-ADBD-D89DD77C6CF8}" presName="bottomLine" presStyleLbl="alignNode1" presStyleIdx="1" presStyleCnt="6">
        <dgm:presLayoutVars/>
      </dgm:prSet>
      <dgm:spPr/>
    </dgm:pt>
    <dgm:pt modelId="{4C24C20F-C1C5-4051-9C1F-E36A9CC50E94}" type="pres">
      <dgm:prSet presAssocID="{64287413-3F8C-40D5-ADBD-D89DD77C6CF8}" presName="nodeText" presStyleLbl="bgAccFollowNode1" presStyleIdx="0" presStyleCnt="3">
        <dgm:presLayoutVars>
          <dgm:bulletEnabled val="1"/>
        </dgm:presLayoutVars>
      </dgm:prSet>
      <dgm:spPr/>
    </dgm:pt>
    <dgm:pt modelId="{1BDC4DB8-BCDF-4A40-9CC8-07F22C3AB580}" type="pres">
      <dgm:prSet presAssocID="{C1226CEC-F516-4265-B419-584B0296489B}" presName="sibTrans" presStyleCnt="0"/>
      <dgm:spPr/>
    </dgm:pt>
    <dgm:pt modelId="{3AFDDDF1-F3F1-4559-9295-7E88309354B0}" type="pres">
      <dgm:prSet presAssocID="{705FD6C1-E4D4-47A8-BC6A-8C674F952AE9}" presName="compositeNode" presStyleCnt="0">
        <dgm:presLayoutVars>
          <dgm:bulletEnabled val="1"/>
        </dgm:presLayoutVars>
      </dgm:prSet>
      <dgm:spPr/>
    </dgm:pt>
    <dgm:pt modelId="{89745DD9-C29C-40D2-8BB2-AF56C0F82FB5}" type="pres">
      <dgm:prSet presAssocID="{705FD6C1-E4D4-47A8-BC6A-8C674F952AE9}" presName="bgRect" presStyleLbl="bgAccFollowNode1" presStyleIdx="1" presStyleCnt="3"/>
      <dgm:spPr/>
    </dgm:pt>
    <dgm:pt modelId="{CB087D71-0939-45C8-AEA4-156550B6BB31}" type="pres">
      <dgm:prSet presAssocID="{1B2D6C23-7839-49B3-AE32-2AE84900E02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3316F5E-573F-40D2-8461-C45F2018DB6D}" type="pres">
      <dgm:prSet presAssocID="{705FD6C1-E4D4-47A8-BC6A-8C674F952AE9}" presName="bottomLine" presStyleLbl="alignNode1" presStyleIdx="3" presStyleCnt="6">
        <dgm:presLayoutVars/>
      </dgm:prSet>
      <dgm:spPr/>
    </dgm:pt>
    <dgm:pt modelId="{98BFC36C-3751-43A9-B353-15580FD70FDB}" type="pres">
      <dgm:prSet presAssocID="{705FD6C1-E4D4-47A8-BC6A-8C674F952AE9}" presName="nodeText" presStyleLbl="bgAccFollowNode1" presStyleIdx="1" presStyleCnt="3">
        <dgm:presLayoutVars>
          <dgm:bulletEnabled val="1"/>
        </dgm:presLayoutVars>
      </dgm:prSet>
      <dgm:spPr/>
    </dgm:pt>
    <dgm:pt modelId="{5FB666E5-39E4-43F3-B0D6-D992DBCCC6D9}" type="pres">
      <dgm:prSet presAssocID="{1B2D6C23-7839-49B3-AE32-2AE84900E021}" presName="sibTrans" presStyleCnt="0"/>
      <dgm:spPr/>
    </dgm:pt>
    <dgm:pt modelId="{73D4464B-9CEB-4DC0-BF54-34F5F251DA5E}" type="pres">
      <dgm:prSet presAssocID="{4E4A319A-271A-4D32-A394-0005C921926C}" presName="compositeNode" presStyleCnt="0">
        <dgm:presLayoutVars>
          <dgm:bulletEnabled val="1"/>
        </dgm:presLayoutVars>
      </dgm:prSet>
      <dgm:spPr/>
    </dgm:pt>
    <dgm:pt modelId="{515359EC-4AFD-4A2E-9D15-2D701A209588}" type="pres">
      <dgm:prSet presAssocID="{4E4A319A-271A-4D32-A394-0005C921926C}" presName="bgRect" presStyleLbl="bgAccFollowNode1" presStyleIdx="2" presStyleCnt="3"/>
      <dgm:spPr/>
    </dgm:pt>
    <dgm:pt modelId="{B88E48F8-DC7E-4588-8E29-C780E513CF0A}" type="pres">
      <dgm:prSet presAssocID="{7E6796DD-0662-4633-AF3A-9129E7910F7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8237605-405E-4A46-9F18-C5CBFC05D64A}" type="pres">
      <dgm:prSet presAssocID="{4E4A319A-271A-4D32-A394-0005C921926C}" presName="bottomLine" presStyleLbl="alignNode1" presStyleIdx="5" presStyleCnt="6">
        <dgm:presLayoutVars/>
      </dgm:prSet>
      <dgm:spPr/>
    </dgm:pt>
    <dgm:pt modelId="{DC2C8032-CA3C-483D-9AD9-73599D0F4CE0}" type="pres">
      <dgm:prSet presAssocID="{4E4A319A-271A-4D32-A394-0005C92192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27DBE23-1967-420C-8774-2E5141D8F79F}" type="presOf" srcId="{7E6796DD-0662-4633-AF3A-9129E7910F77}" destId="{B88E48F8-DC7E-4588-8E29-C780E513CF0A}" srcOrd="0" destOrd="0" presId="urn:microsoft.com/office/officeart/2016/7/layout/BasicLinearProcessNumbered"/>
    <dgm:cxn modelId="{BBFE412D-3636-47A3-91BE-7F52FEC66725}" srcId="{EF13081E-CC39-4107-A002-D68329B861B5}" destId="{705FD6C1-E4D4-47A8-BC6A-8C674F952AE9}" srcOrd="1" destOrd="0" parTransId="{FB5C12AE-AAFC-4922-908D-F8DACD90DBB1}" sibTransId="{1B2D6C23-7839-49B3-AE32-2AE84900E021}"/>
    <dgm:cxn modelId="{DA504F36-89C4-4118-9EEA-FAF17DC49DC7}" type="presOf" srcId="{EF13081E-CC39-4107-A002-D68329B861B5}" destId="{5BE1E6E1-6C2D-43A2-A80B-0EEA02EC7A4E}" srcOrd="0" destOrd="0" presId="urn:microsoft.com/office/officeart/2016/7/layout/BasicLinearProcessNumbered"/>
    <dgm:cxn modelId="{74B10338-ED62-4206-A255-9CB5C07BAE17}" type="presOf" srcId="{1B2D6C23-7839-49B3-AE32-2AE84900E021}" destId="{CB087D71-0939-45C8-AEA4-156550B6BB31}" srcOrd="0" destOrd="0" presId="urn:microsoft.com/office/officeart/2016/7/layout/BasicLinearProcessNumbered"/>
    <dgm:cxn modelId="{F6CEF93F-0D01-4AD7-905E-250D7AD49DB8}" type="presOf" srcId="{4E4A319A-271A-4D32-A394-0005C921926C}" destId="{515359EC-4AFD-4A2E-9D15-2D701A209588}" srcOrd="0" destOrd="0" presId="urn:microsoft.com/office/officeart/2016/7/layout/BasicLinearProcessNumbered"/>
    <dgm:cxn modelId="{D238AA5C-C61A-4C34-8199-DA33D4635BAC}" type="presOf" srcId="{705FD6C1-E4D4-47A8-BC6A-8C674F952AE9}" destId="{89745DD9-C29C-40D2-8BB2-AF56C0F82FB5}" srcOrd="0" destOrd="0" presId="urn:microsoft.com/office/officeart/2016/7/layout/BasicLinearProcessNumbered"/>
    <dgm:cxn modelId="{366BA964-2956-4768-A7B8-10D2C9579047}" type="presOf" srcId="{4E4A319A-271A-4D32-A394-0005C921926C}" destId="{DC2C8032-CA3C-483D-9AD9-73599D0F4CE0}" srcOrd="1" destOrd="0" presId="urn:microsoft.com/office/officeart/2016/7/layout/BasicLinearProcessNumbered"/>
    <dgm:cxn modelId="{D85C8245-3DB1-422B-805E-201D8752ADAE}" type="presOf" srcId="{C1226CEC-F516-4265-B419-584B0296489B}" destId="{10AABEFC-B6DC-4FCE-BEB5-16FA09DA2BCB}" srcOrd="0" destOrd="0" presId="urn:microsoft.com/office/officeart/2016/7/layout/BasicLinearProcessNumbered"/>
    <dgm:cxn modelId="{37F27F88-326D-4F67-B834-4F0ACEC1BD73}" srcId="{EF13081E-CC39-4107-A002-D68329B861B5}" destId="{64287413-3F8C-40D5-ADBD-D89DD77C6CF8}" srcOrd="0" destOrd="0" parTransId="{257F43A4-429F-4078-8010-45D023856B37}" sibTransId="{C1226CEC-F516-4265-B419-584B0296489B}"/>
    <dgm:cxn modelId="{68911F9C-9E21-4FF1-A3F4-5F6B90B428E5}" type="presOf" srcId="{64287413-3F8C-40D5-ADBD-D89DD77C6CF8}" destId="{4C24C20F-C1C5-4051-9C1F-E36A9CC50E94}" srcOrd="1" destOrd="0" presId="urn:microsoft.com/office/officeart/2016/7/layout/BasicLinearProcessNumbered"/>
    <dgm:cxn modelId="{E932BECB-FB90-4030-8C06-F1B4CCAC3EB5}" srcId="{EF13081E-CC39-4107-A002-D68329B861B5}" destId="{4E4A319A-271A-4D32-A394-0005C921926C}" srcOrd="2" destOrd="0" parTransId="{DF333F16-18F7-4212-A2D3-05EB3B4A1FFE}" sibTransId="{7E6796DD-0662-4633-AF3A-9129E7910F77}"/>
    <dgm:cxn modelId="{A2B304D0-7AF0-4C8B-82E1-C158C535DC10}" type="presOf" srcId="{64287413-3F8C-40D5-ADBD-D89DD77C6CF8}" destId="{0E04CC0F-1702-45D5-87FF-D612B3D3A2AF}" srcOrd="0" destOrd="0" presId="urn:microsoft.com/office/officeart/2016/7/layout/BasicLinearProcessNumbered"/>
    <dgm:cxn modelId="{94FF0EF6-49CD-472D-87B6-3CB595470F61}" type="presOf" srcId="{705FD6C1-E4D4-47A8-BC6A-8C674F952AE9}" destId="{98BFC36C-3751-43A9-B353-15580FD70FDB}" srcOrd="1" destOrd="0" presId="urn:microsoft.com/office/officeart/2016/7/layout/BasicLinearProcessNumbered"/>
    <dgm:cxn modelId="{43905411-ED46-4D8C-9F85-1D63A1EB85A0}" type="presParOf" srcId="{5BE1E6E1-6C2D-43A2-A80B-0EEA02EC7A4E}" destId="{C7859DF9-5132-471C-9E8B-FC09FA7C010E}" srcOrd="0" destOrd="0" presId="urn:microsoft.com/office/officeart/2016/7/layout/BasicLinearProcessNumbered"/>
    <dgm:cxn modelId="{AF3007DC-C104-450A-83D5-B55D2458687F}" type="presParOf" srcId="{C7859DF9-5132-471C-9E8B-FC09FA7C010E}" destId="{0E04CC0F-1702-45D5-87FF-D612B3D3A2AF}" srcOrd="0" destOrd="0" presId="urn:microsoft.com/office/officeart/2016/7/layout/BasicLinearProcessNumbered"/>
    <dgm:cxn modelId="{1453B419-6E93-44CC-B49A-637E475A58BE}" type="presParOf" srcId="{C7859DF9-5132-471C-9E8B-FC09FA7C010E}" destId="{10AABEFC-B6DC-4FCE-BEB5-16FA09DA2BCB}" srcOrd="1" destOrd="0" presId="urn:microsoft.com/office/officeart/2016/7/layout/BasicLinearProcessNumbered"/>
    <dgm:cxn modelId="{3190B543-F5EB-46F4-A77D-A02CEEB3774D}" type="presParOf" srcId="{C7859DF9-5132-471C-9E8B-FC09FA7C010E}" destId="{76C0C241-C617-49FF-998C-BEBF13D9F079}" srcOrd="2" destOrd="0" presId="urn:microsoft.com/office/officeart/2016/7/layout/BasicLinearProcessNumbered"/>
    <dgm:cxn modelId="{39CA49E6-8C7F-49DA-AE2F-899281A4BE45}" type="presParOf" srcId="{C7859DF9-5132-471C-9E8B-FC09FA7C010E}" destId="{4C24C20F-C1C5-4051-9C1F-E36A9CC50E94}" srcOrd="3" destOrd="0" presId="urn:microsoft.com/office/officeart/2016/7/layout/BasicLinearProcessNumbered"/>
    <dgm:cxn modelId="{8DFC0DA6-1184-4860-801E-AB6BC8AB9F1B}" type="presParOf" srcId="{5BE1E6E1-6C2D-43A2-A80B-0EEA02EC7A4E}" destId="{1BDC4DB8-BCDF-4A40-9CC8-07F22C3AB580}" srcOrd="1" destOrd="0" presId="urn:microsoft.com/office/officeart/2016/7/layout/BasicLinearProcessNumbered"/>
    <dgm:cxn modelId="{77A83006-6246-42BE-96DA-4255301A35AF}" type="presParOf" srcId="{5BE1E6E1-6C2D-43A2-A80B-0EEA02EC7A4E}" destId="{3AFDDDF1-F3F1-4559-9295-7E88309354B0}" srcOrd="2" destOrd="0" presId="urn:microsoft.com/office/officeart/2016/7/layout/BasicLinearProcessNumbered"/>
    <dgm:cxn modelId="{0DEAD227-D4E9-462B-8E14-431B55586003}" type="presParOf" srcId="{3AFDDDF1-F3F1-4559-9295-7E88309354B0}" destId="{89745DD9-C29C-40D2-8BB2-AF56C0F82FB5}" srcOrd="0" destOrd="0" presId="urn:microsoft.com/office/officeart/2016/7/layout/BasicLinearProcessNumbered"/>
    <dgm:cxn modelId="{42BC5F65-F4EA-40EA-A1B7-7C57B47A973F}" type="presParOf" srcId="{3AFDDDF1-F3F1-4559-9295-7E88309354B0}" destId="{CB087D71-0939-45C8-AEA4-156550B6BB31}" srcOrd="1" destOrd="0" presId="urn:microsoft.com/office/officeart/2016/7/layout/BasicLinearProcessNumbered"/>
    <dgm:cxn modelId="{F2CFD933-E743-4148-BBC8-3C9C62F504CD}" type="presParOf" srcId="{3AFDDDF1-F3F1-4559-9295-7E88309354B0}" destId="{63316F5E-573F-40D2-8461-C45F2018DB6D}" srcOrd="2" destOrd="0" presId="urn:microsoft.com/office/officeart/2016/7/layout/BasicLinearProcessNumbered"/>
    <dgm:cxn modelId="{AD7CA2A0-7A03-4076-B075-7C9B55F00DAB}" type="presParOf" srcId="{3AFDDDF1-F3F1-4559-9295-7E88309354B0}" destId="{98BFC36C-3751-43A9-B353-15580FD70FDB}" srcOrd="3" destOrd="0" presId="urn:microsoft.com/office/officeart/2016/7/layout/BasicLinearProcessNumbered"/>
    <dgm:cxn modelId="{108A77CD-F433-45B1-831A-2851766A1BDB}" type="presParOf" srcId="{5BE1E6E1-6C2D-43A2-A80B-0EEA02EC7A4E}" destId="{5FB666E5-39E4-43F3-B0D6-D992DBCCC6D9}" srcOrd="3" destOrd="0" presId="urn:microsoft.com/office/officeart/2016/7/layout/BasicLinearProcessNumbered"/>
    <dgm:cxn modelId="{5A37FA6D-1B82-42E2-AA87-2E0CE426115F}" type="presParOf" srcId="{5BE1E6E1-6C2D-43A2-A80B-0EEA02EC7A4E}" destId="{73D4464B-9CEB-4DC0-BF54-34F5F251DA5E}" srcOrd="4" destOrd="0" presId="urn:microsoft.com/office/officeart/2016/7/layout/BasicLinearProcessNumbered"/>
    <dgm:cxn modelId="{80EE9684-FD41-4F93-A058-C4B3B058785E}" type="presParOf" srcId="{73D4464B-9CEB-4DC0-BF54-34F5F251DA5E}" destId="{515359EC-4AFD-4A2E-9D15-2D701A209588}" srcOrd="0" destOrd="0" presId="urn:microsoft.com/office/officeart/2016/7/layout/BasicLinearProcessNumbered"/>
    <dgm:cxn modelId="{91EF93B9-6119-46BC-A9AA-F5F9B33BA732}" type="presParOf" srcId="{73D4464B-9CEB-4DC0-BF54-34F5F251DA5E}" destId="{B88E48F8-DC7E-4588-8E29-C780E513CF0A}" srcOrd="1" destOrd="0" presId="urn:microsoft.com/office/officeart/2016/7/layout/BasicLinearProcessNumbered"/>
    <dgm:cxn modelId="{B296A7B7-F93E-43AD-BD10-FE4DE740CE44}" type="presParOf" srcId="{73D4464B-9CEB-4DC0-BF54-34F5F251DA5E}" destId="{28237605-405E-4A46-9F18-C5CBFC05D64A}" srcOrd="2" destOrd="0" presId="urn:microsoft.com/office/officeart/2016/7/layout/BasicLinearProcessNumbered"/>
    <dgm:cxn modelId="{FC789809-6BC8-4FC0-A691-E1A58AE06D71}" type="presParOf" srcId="{73D4464B-9CEB-4DC0-BF54-34F5F251DA5E}" destId="{DC2C8032-CA3C-483D-9AD9-73599D0F4CE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58DBD-EA29-41CE-9E72-218DD999D909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28ED4D-9743-4E13-ABF5-253A49C0F323}">
      <dgm:prSet/>
      <dgm:spPr/>
      <dgm:t>
        <a:bodyPr/>
        <a:lstStyle/>
        <a:p>
          <a:pPr>
            <a:defRPr cap="all"/>
          </a:pPr>
          <a:r>
            <a:rPr lang="en-US"/>
            <a:t>Performance</a:t>
          </a:r>
        </a:p>
      </dgm:t>
    </dgm:pt>
    <dgm:pt modelId="{48F0558D-3E7E-45CC-9938-CF2DC902039D}" type="parTrans" cxnId="{AEFB2733-E484-4381-BB6B-C48624910C05}">
      <dgm:prSet/>
      <dgm:spPr/>
      <dgm:t>
        <a:bodyPr/>
        <a:lstStyle/>
        <a:p>
          <a:endParaRPr lang="en-US"/>
        </a:p>
      </dgm:t>
    </dgm:pt>
    <dgm:pt modelId="{0B4FFC76-20DC-4159-8372-0A5CADF1FE52}" type="sibTrans" cxnId="{AEFB2733-E484-4381-BB6B-C48624910C05}">
      <dgm:prSet/>
      <dgm:spPr/>
      <dgm:t>
        <a:bodyPr/>
        <a:lstStyle/>
        <a:p>
          <a:endParaRPr lang="en-US"/>
        </a:p>
      </dgm:t>
    </dgm:pt>
    <dgm:pt modelId="{0F80ADB2-A78C-4E03-92C9-BAB061F87FB2}">
      <dgm:prSet/>
      <dgm:spPr/>
      <dgm:t>
        <a:bodyPr/>
        <a:lstStyle/>
        <a:p>
          <a:pPr>
            <a:defRPr cap="all"/>
          </a:pPr>
          <a:r>
            <a:rPr lang="en-US" dirty="0"/>
            <a:t>Learning Curve</a:t>
          </a:r>
        </a:p>
      </dgm:t>
    </dgm:pt>
    <dgm:pt modelId="{83797D20-A3DA-4F61-AF8D-D5AB485C7CB7}" type="parTrans" cxnId="{2C2424B0-01DD-4F3E-B7A2-DF2717DBD9EF}">
      <dgm:prSet/>
      <dgm:spPr/>
      <dgm:t>
        <a:bodyPr/>
        <a:lstStyle/>
        <a:p>
          <a:endParaRPr lang="en-US"/>
        </a:p>
      </dgm:t>
    </dgm:pt>
    <dgm:pt modelId="{5CFF09D9-E1EC-437A-A0D8-1FC21FAE592D}" type="sibTrans" cxnId="{2C2424B0-01DD-4F3E-B7A2-DF2717DBD9EF}">
      <dgm:prSet/>
      <dgm:spPr/>
      <dgm:t>
        <a:bodyPr/>
        <a:lstStyle/>
        <a:p>
          <a:endParaRPr lang="en-US"/>
        </a:p>
      </dgm:t>
    </dgm:pt>
    <dgm:pt modelId="{F9F0CDF0-DC41-4117-B011-01232E46D5DC}">
      <dgm:prSet/>
      <dgm:spPr/>
      <dgm:t>
        <a:bodyPr/>
        <a:lstStyle/>
        <a:p>
          <a:pPr>
            <a:defRPr cap="all"/>
          </a:pPr>
          <a:r>
            <a:rPr lang="en-US" dirty="0"/>
            <a:t>Game mechanics</a:t>
          </a:r>
        </a:p>
      </dgm:t>
    </dgm:pt>
    <dgm:pt modelId="{59A4C668-06A0-4B3D-95C5-AE4F011856C9}" type="parTrans" cxnId="{00979D97-3E84-45E1-A4B1-EFC57CE6B4EB}">
      <dgm:prSet/>
      <dgm:spPr/>
      <dgm:t>
        <a:bodyPr/>
        <a:lstStyle/>
        <a:p>
          <a:endParaRPr lang="en-US"/>
        </a:p>
      </dgm:t>
    </dgm:pt>
    <dgm:pt modelId="{EF0C1C07-7E35-4705-9E7A-C480CE2A0DA3}" type="sibTrans" cxnId="{00979D97-3E84-45E1-A4B1-EFC57CE6B4EB}">
      <dgm:prSet/>
      <dgm:spPr/>
      <dgm:t>
        <a:bodyPr/>
        <a:lstStyle/>
        <a:p>
          <a:endParaRPr lang="en-US"/>
        </a:p>
      </dgm:t>
    </dgm:pt>
    <dgm:pt modelId="{E39E9031-67AB-4CD2-81D5-0EE04E89554D}" type="pres">
      <dgm:prSet presAssocID="{6F758DBD-EA29-41CE-9E72-218DD999D909}" presName="root" presStyleCnt="0">
        <dgm:presLayoutVars>
          <dgm:dir/>
          <dgm:resizeHandles val="exact"/>
        </dgm:presLayoutVars>
      </dgm:prSet>
      <dgm:spPr/>
    </dgm:pt>
    <dgm:pt modelId="{1FF7613F-D09C-480C-BA6E-2EC3233AD69B}" type="pres">
      <dgm:prSet presAssocID="{0028ED4D-9743-4E13-ABF5-253A49C0F323}" presName="compNode" presStyleCnt="0"/>
      <dgm:spPr/>
    </dgm:pt>
    <dgm:pt modelId="{A049DBD0-8BE3-4976-ACD6-6EBAE64C4FB6}" type="pres">
      <dgm:prSet presAssocID="{0028ED4D-9743-4E13-ABF5-253A49C0F323}" presName="iconBgRect" presStyleLbl="bgShp" presStyleIdx="0" presStyleCnt="3"/>
      <dgm:spPr/>
    </dgm:pt>
    <dgm:pt modelId="{C669A3C0-2877-40BB-9439-743FB2105C76}" type="pres">
      <dgm:prSet presAssocID="{0028ED4D-9743-4E13-ABF5-253A49C0F3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96EA251-43BA-4AED-96C7-0744F28D01CA}" type="pres">
      <dgm:prSet presAssocID="{0028ED4D-9743-4E13-ABF5-253A49C0F323}" presName="spaceRect" presStyleCnt="0"/>
      <dgm:spPr/>
    </dgm:pt>
    <dgm:pt modelId="{A2A7F58C-1184-43C2-A92A-1859D91906A3}" type="pres">
      <dgm:prSet presAssocID="{0028ED4D-9743-4E13-ABF5-253A49C0F323}" presName="textRect" presStyleLbl="revTx" presStyleIdx="0" presStyleCnt="3">
        <dgm:presLayoutVars>
          <dgm:chMax val="1"/>
          <dgm:chPref val="1"/>
        </dgm:presLayoutVars>
      </dgm:prSet>
      <dgm:spPr/>
    </dgm:pt>
    <dgm:pt modelId="{2ABBC98B-9F06-4C6F-89B0-10FD5D3FC73D}" type="pres">
      <dgm:prSet presAssocID="{0B4FFC76-20DC-4159-8372-0A5CADF1FE52}" presName="sibTrans" presStyleCnt="0"/>
      <dgm:spPr/>
    </dgm:pt>
    <dgm:pt modelId="{70DDF98D-4E53-42CF-94B2-967E525C864C}" type="pres">
      <dgm:prSet presAssocID="{0F80ADB2-A78C-4E03-92C9-BAB061F87FB2}" presName="compNode" presStyleCnt="0"/>
      <dgm:spPr/>
    </dgm:pt>
    <dgm:pt modelId="{96D1B27C-0F4E-469C-A35F-47BA1E68364D}" type="pres">
      <dgm:prSet presAssocID="{0F80ADB2-A78C-4E03-92C9-BAB061F87FB2}" presName="iconBgRect" presStyleLbl="bgShp" presStyleIdx="1" presStyleCnt="3"/>
      <dgm:spPr/>
    </dgm:pt>
    <dgm:pt modelId="{0F8AC408-78CA-42E7-A89C-32C86137FF87}" type="pres">
      <dgm:prSet presAssocID="{0F80ADB2-A78C-4E03-92C9-BAB061F87F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4A8BCCE9-F1D5-47BE-B488-74BE55EF575E}" type="pres">
      <dgm:prSet presAssocID="{0F80ADB2-A78C-4E03-92C9-BAB061F87FB2}" presName="spaceRect" presStyleCnt="0"/>
      <dgm:spPr/>
    </dgm:pt>
    <dgm:pt modelId="{43E0A134-64C9-4FFB-8D34-D3B57DB2EB26}" type="pres">
      <dgm:prSet presAssocID="{0F80ADB2-A78C-4E03-92C9-BAB061F87FB2}" presName="textRect" presStyleLbl="revTx" presStyleIdx="1" presStyleCnt="3">
        <dgm:presLayoutVars>
          <dgm:chMax val="1"/>
          <dgm:chPref val="1"/>
        </dgm:presLayoutVars>
      </dgm:prSet>
      <dgm:spPr/>
    </dgm:pt>
    <dgm:pt modelId="{056EC62A-E632-4ACB-BFAD-82649AB89055}" type="pres">
      <dgm:prSet presAssocID="{5CFF09D9-E1EC-437A-A0D8-1FC21FAE592D}" presName="sibTrans" presStyleCnt="0"/>
      <dgm:spPr/>
    </dgm:pt>
    <dgm:pt modelId="{C3540D24-398C-4FC7-8136-1A5BCF50A090}" type="pres">
      <dgm:prSet presAssocID="{F9F0CDF0-DC41-4117-B011-01232E46D5DC}" presName="compNode" presStyleCnt="0"/>
      <dgm:spPr/>
    </dgm:pt>
    <dgm:pt modelId="{1671EA75-B8DE-44F9-B46F-AEFA0FB4F246}" type="pres">
      <dgm:prSet presAssocID="{F9F0CDF0-DC41-4117-B011-01232E46D5DC}" presName="iconBgRect" presStyleLbl="bgShp" presStyleIdx="2" presStyleCnt="3"/>
      <dgm:spPr/>
    </dgm:pt>
    <dgm:pt modelId="{A9551701-9614-48C5-836A-3951B126BF5C}" type="pres">
      <dgm:prSet presAssocID="{F9F0CDF0-DC41-4117-B011-01232E46D5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8096BD7-D899-4DCC-BC4F-B737524B62EE}" type="pres">
      <dgm:prSet presAssocID="{F9F0CDF0-DC41-4117-B011-01232E46D5DC}" presName="spaceRect" presStyleCnt="0"/>
      <dgm:spPr/>
    </dgm:pt>
    <dgm:pt modelId="{F7A9EBAB-B229-457F-B357-3EED827CC3C5}" type="pres">
      <dgm:prSet presAssocID="{F9F0CDF0-DC41-4117-B011-01232E46D5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FB2733-E484-4381-BB6B-C48624910C05}" srcId="{6F758DBD-EA29-41CE-9E72-218DD999D909}" destId="{0028ED4D-9743-4E13-ABF5-253A49C0F323}" srcOrd="0" destOrd="0" parTransId="{48F0558D-3E7E-45CC-9938-CF2DC902039D}" sibTransId="{0B4FFC76-20DC-4159-8372-0A5CADF1FE52}"/>
    <dgm:cxn modelId="{F9AA2136-9C58-4069-AE3F-7F7447CE3F36}" type="presOf" srcId="{0F80ADB2-A78C-4E03-92C9-BAB061F87FB2}" destId="{43E0A134-64C9-4FFB-8D34-D3B57DB2EB26}" srcOrd="0" destOrd="0" presId="urn:microsoft.com/office/officeart/2018/5/layout/IconCircleLabelList"/>
    <dgm:cxn modelId="{2E60FB39-D95E-44CA-BEC9-6DDD10FBE722}" type="presOf" srcId="{F9F0CDF0-DC41-4117-B011-01232E46D5DC}" destId="{F7A9EBAB-B229-457F-B357-3EED827CC3C5}" srcOrd="0" destOrd="0" presId="urn:microsoft.com/office/officeart/2018/5/layout/IconCircleLabelList"/>
    <dgm:cxn modelId="{E5A9956B-646D-4DC8-9213-532311B74C8A}" type="presOf" srcId="{6F758DBD-EA29-41CE-9E72-218DD999D909}" destId="{E39E9031-67AB-4CD2-81D5-0EE04E89554D}" srcOrd="0" destOrd="0" presId="urn:microsoft.com/office/officeart/2018/5/layout/IconCircleLabelList"/>
    <dgm:cxn modelId="{6716284C-04C6-44AB-8CA6-D62A98E08739}" type="presOf" srcId="{0028ED4D-9743-4E13-ABF5-253A49C0F323}" destId="{A2A7F58C-1184-43C2-A92A-1859D91906A3}" srcOrd="0" destOrd="0" presId="urn:microsoft.com/office/officeart/2018/5/layout/IconCircleLabelList"/>
    <dgm:cxn modelId="{00979D97-3E84-45E1-A4B1-EFC57CE6B4EB}" srcId="{6F758DBD-EA29-41CE-9E72-218DD999D909}" destId="{F9F0CDF0-DC41-4117-B011-01232E46D5DC}" srcOrd="2" destOrd="0" parTransId="{59A4C668-06A0-4B3D-95C5-AE4F011856C9}" sibTransId="{EF0C1C07-7E35-4705-9E7A-C480CE2A0DA3}"/>
    <dgm:cxn modelId="{2C2424B0-01DD-4F3E-B7A2-DF2717DBD9EF}" srcId="{6F758DBD-EA29-41CE-9E72-218DD999D909}" destId="{0F80ADB2-A78C-4E03-92C9-BAB061F87FB2}" srcOrd="1" destOrd="0" parTransId="{83797D20-A3DA-4F61-AF8D-D5AB485C7CB7}" sibTransId="{5CFF09D9-E1EC-437A-A0D8-1FC21FAE592D}"/>
    <dgm:cxn modelId="{F85C0A6C-0DD2-4FDD-84D6-4B5351C31ED3}" type="presParOf" srcId="{E39E9031-67AB-4CD2-81D5-0EE04E89554D}" destId="{1FF7613F-D09C-480C-BA6E-2EC3233AD69B}" srcOrd="0" destOrd="0" presId="urn:microsoft.com/office/officeart/2018/5/layout/IconCircleLabelList"/>
    <dgm:cxn modelId="{61777AFC-13B6-4D11-A509-CC16E5BAB729}" type="presParOf" srcId="{1FF7613F-D09C-480C-BA6E-2EC3233AD69B}" destId="{A049DBD0-8BE3-4976-ACD6-6EBAE64C4FB6}" srcOrd="0" destOrd="0" presId="urn:microsoft.com/office/officeart/2018/5/layout/IconCircleLabelList"/>
    <dgm:cxn modelId="{0482A4F6-4DB5-4AB7-8B3C-34E3B9BF913D}" type="presParOf" srcId="{1FF7613F-D09C-480C-BA6E-2EC3233AD69B}" destId="{C669A3C0-2877-40BB-9439-743FB2105C76}" srcOrd="1" destOrd="0" presId="urn:microsoft.com/office/officeart/2018/5/layout/IconCircleLabelList"/>
    <dgm:cxn modelId="{37AE0F6B-5700-45E0-86F0-196C733397FB}" type="presParOf" srcId="{1FF7613F-D09C-480C-BA6E-2EC3233AD69B}" destId="{296EA251-43BA-4AED-96C7-0744F28D01CA}" srcOrd="2" destOrd="0" presId="urn:microsoft.com/office/officeart/2018/5/layout/IconCircleLabelList"/>
    <dgm:cxn modelId="{064F2972-AD1F-43F0-9F04-D586EC4FD059}" type="presParOf" srcId="{1FF7613F-D09C-480C-BA6E-2EC3233AD69B}" destId="{A2A7F58C-1184-43C2-A92A-1859D91906A3}" srcOrd="3" destOrd="0" presId="urn:microsoft.com/office/officeart/2018/5/layout/IconCircleLabelList"/>
    <dgm:cxn modelId="{447FC5A5-8194-41E6-9890-7BA34A00D46C}" type="presParOf" srcId="{E39E9031-67AB-4CD2-81D5-0EE04E89554D}" destId="{2ABBC98B-9F06-4C6F-89B0-10FD5D3FC73D}" srcOrd="1" destOrd="0" presId="urn:microsoft.com/office/officeart/2018/5/layout/IconCircleLabelList"/>
    <dgm:cxn modelId="{62833A75-7210-4730-A00B-0D38B31A7E3F}" type="presParOf" srcId="{E39E9031-67AB-4CD2-81D5-0EE04E89554D}" destId="{70DDF98D-4E53-42CF-94B2-967E525C864C}" srcOrd="2" destOrd="0" presId="urn:microsoft.com/office/officeart/2018/5/layout/IconCircleLabelList"/>
    <dgm:cxn modelId="{97EA97FA-EC9C-432A-A1EE-52C3310E98E1}" type="presParOf" srcId="{70DDF98D-4E53-42CF-94B2-967E525C864C}" destId="{96D1B27C-0F4E-469C-A35F-47BA1E68364D}" srcOrd="0" destOrd="0" presId="urn:microsoft.com/office/officeart/2018/5/layout/IconCircleLabelList"/>
    <dgm:cxn modelId="{06BAA4B8-F9A0-4B73-899B-9AB671E74062}" type="presParOf" srcId="{70DDF98D-4E53-42CF-94B2-967E525C864C}" destId="{0F8AC408-78CA-42E7-A89C-32C86137FF87}" srcOrd="1" destOrd="0" presId="urn:microsoft.com/office/officeart/2018/5/layout/IconCircleLabelList"/>
    <dgm:cxn modelId="{7CC4B9AA-5AC7-42AA-ADF6-07D94CEA34A4}" type="presParOf" srcId="{70DDF98D-4E53-42CF-94B2-967E525C864C}" destId="{4A8BCCE9-F1D5-47BE-B488-74BE55EF575E}" srcOrd="2" destOrd="0" presId="urn:microsoft.com/office/officeart/2018/5/layout/IconCircleLabelList"/>
    <dgm:cxn modelId="{60D9C422-BE3D-4C2F-B947-44CC97775100}" type="presParOf" srcId="{70DDF98D-4E53-42CF-94B2-967E525C864C}" destId="{43E0A134-64C9-4FFB-8D34-D3B57DB2EB26}" srcOrd="3" destOrd="0" presId="urn:microsoft.com/office/officeart/2018/5/layout/IconCircleLabelList"/>
    <dgm:cxn modelId="{05B2FFEA-78C6-42C4-9225-37F7C197865A}" type="presParOf" srcId="{E39E9031-67AB-4CD2-81D5-0EE04E89554D}" destId="{056EC62A-E632-4ACB-BFAD-82649AB89055}" srcOrd="3" destOrd="0" presId="urn:microsoft.com/office/officeart/2018/5/layout/IconCircleLabelList"/>
    <dgm:cxn modelId="{AE81DA46-2555-41CD-BEA1-AD8B4E29080A}" type="presParOf" srcId="{E39E9031-67AB-4CD2-81D5-0EE04E89554D}" destId="{C3540D24-398C-4FC7-8136-1A5BCF50A090}" srcOrd="4" destOrd="0" presId="urn:microsoft.com/office/officeart/2018/5/layout/IconCircleLabelList"/>
    <dgm:cxn modelId="{D637E6FD-6A29-41C0-A27A-C4157C83FBB7}" type="presParOf" srcId="{C3540D24-398C-4FC7-8136-1A5BCF50A090}" destId="{1671EA75-B8DE-44F9-B46F-AEFA0FB4F246}" srcOrd="0" destOrd="0" presId="urn:microsoft.com/office/officeart/2018/5/layout/IconCircleLabelList"/>
    <dgm:cxn modelId="{5125E365-F83C-41CE-B9DA-A560E33890AD}" type="presParOf" srcId="{C3540D24-398C-4FC7-8136-1A5BCF50A090}" destId="{A9551701-9614-48C5-836A-3951B126BF5C}" srcOrd="1" destOrd="0" presId="urn:microsoft.com/office/officeart/2018/5/layout/IconCircleLabelList"/>
    <dgm:cxn modelId="{C0CE7367-D524-4EA2-BCF4-6EA81A3C3ED2}" type="presParOf" srcId="{C3540D24-398C-4FC7-8136-1A5BCF50A090}" destId="{D8096BD7-D899-4DCC-BC4F-B737524B62EE}" srcOrd="2" destOrd="0" presId="urn:microsoft.com/office/officeart/2018/5/layout/IconCircleLabelList"/>
    <dgm:cxn modelId="{12117F27-9833-492F-B7D3-D67937667BC9}" type="presParOf" srcId="{C3540D24-398C-4FC7-8136-1A5BCF50A090}" destId="{F7A9EBAB-B229-457F-B357-3EED827CC3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0683F5-FE59-4FEF-A0C5-21F92F8D6FD3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9B5D83-5AEB-49CA-8087-5B35E2A69DA9}">
      <dgm:prSet/>
      <dgm:spPr/>
      <dgm:t>
        <a:bodyPr/>
        <a:lstStyle/>
        <a:p>
          <a:r>
            <a:rPr lang="en-US"/>
            <a:t>More data!</a:t>
          </a:r>
        </a:p>
      </dgm:t>
    </dgm:pt>
    <dgm:pt modelId="{A3790FDB-5916-41FE-8BEC-536F27D96EF6}" type="parTrans" cxnId="{81C45457-355A-469D-AE32-830BFEDD7460}">
      <dgm:prSet/>
      <dgm:spPr/>
      <dgm:t>
        <a:bodyPr/>
        <a:lstStyle/>
        <a:p>
          <a:endParaRPr lang="en-US"/>
        </a:p>
      </dgm:t>
    </dgm:pt>
    <dgm:pt modelId="{B360F8A2-C821-4D0E-96BA-3E6C34D4A617}" type="sibTrans" cxnId="{81C45457-355A-469D-AE32-830BFEDD7460}">
      <dgm:prSet/>
      <dgm:spPr/>
      <dgm:t>
        <a:bodyPr/>
        <a:lstStyle/>
        <a:p>
          <a:endParaRPr lang="en-US"/>
        </a:p>
      </dgm:t>
    </dgm:pt>
    <dgm:pt modelId="{CC0CA1DD-24CC-465D-8229-D9EC243D7D52}">
      <dgm:prSet/>
      <dgm:spPr/>
      <dgm:t>
        <a:bodyPr/>
        <a:lstStyle/>
        <a:p>
          <a:r>
            <a:rPr lang="en-US"/>
            <a:t>Better data</a:t>
          </a:r>
        </a:p>
      </dgm:t>
    </dgm:pt>
    <dgm:pt modelId="{53389E06-BD2E-4AC6-8396-F65000D5939C}" type="parTrans" cxnId="{D2208C4D-D398-4230-BA86-941A9199ABD2}">
      <dgm:prSet/>
      <dgm:spPr/>
      <dgm:t>
        <a:bodyPr/>
        <a:lstStyle/>
        <a:p>
          <a:endParaRPr lang="en-US"/>
        </a:p>
      </dgm:t>
    </dgm:pt>
    <dgm:pt modelId="{2C08F6BB-B5A9-40B4-BCD7-A184AF8EEE64}" type="sibTrans" cxnId="{D2208C4D-D398-4230-BA86-941A9199ABD2}">
      <dgm:prSet/>
      <dgm:spPr/>
      <dgm:t>
        <a:bodyPr/>
        <a:lstStyle/>
        <a:p>
          <a:endParaRPr lang="en-US"/>
        </a:p>
      </dgm:t>
    </dgm:pt>
    <dgm:pt modelId="{20EB0E15-2A4B-4AFA-A7FD-A97E2A85C5D9}">
      <dgm:prSet/>
      <dgm:spPr/>
      <dgm:t>
        <a:bodyPr/>
        <a:lstStyle/>
        <a:p>
          <a:r>
            <a:rPr lang="en-US"/>
            <a:t>Reinforcement Learning</a:t>
          </a:r>
        </a:p>
      </dgm:t>
    </dgm:pt>
    <dgm:pt modelId="{1F753F40-2254-4CE4-A791-DC7A1205A9B7}" type="parTrans" cxnId="{AA78E8FC-AC67-492B-A635-305A4EB20C76}">
      <dgm:prSet/>
      <dgm:spPr/>
      <dgm:t>
        <a:bodyPr/>
        <a:lstStyle/>
        <a:p>
          <a:endParaRPr lang="en-US"/>
        </a:p>
      </dgm:t>
    </dgm:pt>
    <dgm:pt modelId="{A34BB06A-226B-4AA2-B395-0FBCBDCEC2FF}" type="sibTrans" cxnId="{AA78E8FC-AC67-492B-A635-305A4EB20C76}">
      <dgm:prSet/>
      <dgm:spPr/>
      <dgm:t>
        <a:bodyPr/>
        <a:lstStyle/>
        <a:p>
          <a:endParaRPr lang="en-US"/>
        </a:p>
      </dgm:t>
    </dgm:pt>
    <dgm:pt modelId="{99375F63-691A-419E-A5ED-1C55AA6DAFFB}">
      <dgm:prSet/>
      <dgm:spPr/>
      <dgm:t>
        <a:bodyPr/>
        <a:lstStyle/>
        <a:p>
          <a:r>
            <a:rPr lang="en-US"/>
            <a:t>Model Architecture</a:t>
          </a:r>
        </a:p>
      </dgm:t>
    </dgm:pt>
    <dgm:pt modelId="{F93B0A95-FE62-4FDA-81F5-FA0D4BE244F7}" type="parTrans" cxnId="{7F0CCD45-BBD0-4E1E-937A-776DF46D86FC}">
      <dgm:prSet/>
      <dgm:spPr/>
      <dgm:t>
        <a:bodyPr/>
        <a:lstStyle/>
        <a:p>
          <a:endParaRPr lang="en-US"/>
        </a:p>
      </dgm:t>
    </dgm:pt>
    <dgm:pt modelId="{096207DD-CF1C-475A-BB91-BC3A34AC4F6D}" type="sibTrans" cxnId="{7F0CCD45-BBD0-4E1E-937A-776DF46D86FC}">
      <dgm:prSet/>
      <dgm:spPr/>
      <dgm:t>
        <a:bodyPr/>
        <a:lstStyle/>
        <a:p>
          <a:endParaRPr lang="en-US"/>
        </a:p>
      </dgm:t>
    </dgm:pt>
    <dgm:pt modelId="{E62DBDE5-96ED-49C6-A5BB-810E9DD9794F}">
      <dgm:prSet/>
      <dgm:spPr/>
      <dgm:t>
        <a:bodyPr/>
        <a:lstStyle/>
        <a:p>
          <a:r>
            <a:rPr lang="en-US"/>
            <a:t>Even more data!</a:t>
          </a:r>
        </a:p>
      </dgm:t>
    </dgm:pt>
    <dgm:pt modelId="{2402149E-1638-4668-B78C-615B6A14A228}" type="parTrans" cxnId="{CEC34194-FC3A-4639-803B-CA83735811C6}">
      <dgm:prSet/>
      <dgm:spPr/>
      <dgm:t>
        <a:bodyPr/>
        <a:lstStyle/>
        <a:p>
          <a:endParaRPr lang="en-US"/>
        </a:p>
      </dgm:t>
    </dgm:pt>
    <dgm:pt modelId="{40D5ED10-E593-4F1F-A701-7EF67DA2A122}" type="sibTrans" cxnId="{CEC34194-FC3A-4639-803B-CA83735811C6}">
      <dgm:prSet/>
      <dgm:spPr/>
      <dgm:t>
        <a:bodyPr/>
        <a:lstStyle/>
        <a:p>
          <a:endParaRPr lang="en-US"/>
        </a:p>
      </dgm:t>
    </dgm:pt>
    <dgm:pt modelId="{BFC43B63-CA56-46F4-9EA3-0BC4347A16E4}" type="pres">
      <dgm:prSet presAssocID="{CD0683F5-FE59-4FEF-A0C5-21F92F8D6FD3}" presName="diagram" presStyleCnt="0">
        <dgm:presLayoutVars>
          <dgm:dir/>
          <dgm:resizeHandles val="exact"/>
        </dgm:presLayoutVars>
      </dgm:prSet>
      <dgm:spPr/>
    </dgm:pt>
    <dgm:pt modelId="{6B485004-4896-4C9C-8571-222C1680723A}" type="pres">
      <dgm:prSet presAssocID="{959B5D83-5AEB-49CA-8087-5B35E2A69DA9}" presName="node" presStyleLbl="node1" presStyleIdx="0" presStyleCnt="5">
        <dgm:presLayoutVars>
          <dgm:bulletEnabled val="1"/>
        </dgm:presLayoutVars>
      </dgm:prSet>
      <dgm:spPr/>
    </dgm:pt>
    <dgm:pt modelId="{9F7C4BAF-3546-4527-AC7D-2D6BEBF89E74}" type="pres">
      <dgm:prSet presAssocID="{B360F8A2-C821-4D0E-96BA-3E6C34D4A617}" presName="sibTrans" presStyleCnt="0"/>
      <dgm:spPr/>
    </dgm:pt>
    <dgm:pt modelId="{957A60DC-FD93-4903-A019-0852B92483DD}" type="pres">
      <dgm:prSet presAssocID="{CC0CA1DD-24CC-465D-8229-D9EC243D7D52}" presName="node" presStyleLbl="node1" presStyleIdx="1" presStyleCnt="5">
        <dgm:presLayoutVars>
          <dgm:bulletEnabled val="1"/>
        </dgm:presLayoutVars>
      </dgm:prSet>
      <dgm:spPr/>
    </dgm:pt>
    <dgm:pt modelId="{5A977AA9-47FD-4830-88F9-CD8CE4FAE8E5}" type="pres">
      <dgm:prSet presAssocID="{2C08F6BB-B5A9-40B4-BCD7-A184AF8EEE64}" presName="sibTrans" presStyleCnt="0"/>
      <dgm:spPr/>
    </dgm:pt>
    <dgm:pt modelId="{A11CC4EE-D570-4524-93E7-BD6B8EDA5078}" type="pres">
      <dgm:prSet presAssocID="{20EB0E15-2A4B-4AFA-A7FD-A97E2A85C5D9}" presName="node" presStyleLbl="node1" presStyleIdx="2" presStyleCnt="5">
        <dgm:presLayoutVars>
          <dgm:bulletEnabled val="1"/>
        </dgm:presLayoutVars>
      </dgm:prSet>
      <dgm:spPr/>
    </dgm:pt>
    <dgm:pt modelId="{EDA59433-C05E-4072-A229-F73DF5182C97}" type="pres">
      <dgm:prSet presAssocID="{A34BB06A-226B-4AA2-B395-0FBCBDCEC2FF}" presName="sibTrans" presStyleCnt="0"/>
      <dgm:spPr/>
    </dgm:pt>
    <dgm:pt modelId="{A9DA8DEC-B913-42DC-BE97-F8239F53AEE4}" type="pres">
      <dgm:prSet presAssocID="{99375F63-691A-419E-A5ED-1C55AA6DAFFB}" presName="node" presStyleLbl="node1" presStyleIdx="3" presStyleCnt="5">
        <dgm:presLayoutVars>
          <dgm:bulletEnabled val="1"/>
        </dgm:presLayoutVars>
      </dgm:prSet>
      <dgm:spPr/>
    </dgm:pt>
    <dgm:pt modelId="{71553DB8-DA61-4121-A516-50B6F4FB2674}" type="pres">
      <dgm:prSet presAssocID="{096207DD-CF1C-475A-BB91-BC3A34AC4F6D}" presName="sibTrans" presStyleCnt="0"/>
      <dgm:spPr/>
    </dgm:pt>
    <dgm:pt modelId="{F13B0DA0-47E0-4590-920B-00BD2C5BFE7D}" type="pres">
      <dgm:prSet presAssocID="{E62DBDE5-96ED-49C6-A5BB-810E9DD9794F}" presName="node" presStyleLbl="node1" presStyleIdx="4" presStyleCnt="5">
        <dgm:presLayoutVars>
          <dgm:bulletEnabled val="1"/>
        </dgm:presLayoutVars>
      </dgm:prSet>
      <dgm:spPr/>
    </dgm:pt>
  </dgm:ptLst>
  <dgm:cxnLst>
    <dgm:cxn modelId="{5EEC3F02-094A-418E-9332-5AAD38D5856B}" type="presOf" srcId="{99375F63-691A-419E-A5ED-1C55AA6DAFFB}" destId="{A9DA8DEC-B913-42DC-BE97-F8239F53AEE4}" srcOrd="0" destOrd="0" presId="urn:microsoft.com/office/officeart/2005/8/layout/default"/>
    <dgm:cxn modelId="{C8AB6020-43C9-4B29-91FC-EC7E44834F83}" type="presOf" srcId="{CC0CA1DD-24CC-465D-8229-D9EC243D7D52}" destId="{957A60DC-FD93-4903-A019-0852B92483DD}" srcOrd="0" destOrd="0" presId="urn:microsoft.com/office/officeart/2005/8/layout/default"/>
    <dgm:cxn modelId="{41F4C53E-D542-4FF3-9121-5FBB2ABBE1C5}" type="presOf" srcId="{20EB0E15-2A4B-4AFA-A7FD-A97E2A85C5D9}" destId="{A11CC4EE-D570-4524-93E7-BD6B8EDA5078}" srcOrd="0" destOrd="0" presId="urn:microsoft.com/office/officeart/2005/8/layout/default"/>
    <dgm:cxn modelId="{7F0CCD45-BBD0-4E1E-937A-776DF46D86FC}" srcId="{CD0683F5-FE59-4FEF-A0C5-21F92F8D6FD3}" destId="{99375F63-691A-419E-A5ED-1C55AA6DAFFB}" srcOrd="3" destOrd="0" parTransId="{F93B0A95-FE62-4FDA-81F5-FA0D4BE244F7}" sibTransId="{096207DD-CF1C-475A-BB91-BC3A34AC4F6D}"/>
    <dgm:cxn modelId="{D2208C4D-D398-4230-BA86-941A9199ABD2}" srcId="{CD0683F5-FE59-4FEF-A0C5-21F92F8D6FD3}" destId="{CC0CA1DD-24CC-465D-8229-D9EC243D7D52}" srcOrd="1" destOrd="0" parTransId="{53389E06-BD2E-4AC6-8396-F65000D5939C}" sibTransId="{2C08F6BB-B5A9-40B4-BCD7-A184AF8EEE64}"/>
    <dgm:cxn modelId="{ED086D70-B1CD-4C41-93B0-E97D7AD39CBD}" type="presOf" srcId="{E62DBDE5-96ED-49C6-A5BB-810E9DD9794F}" destId="{F13B0DA0-47E0-4590-920B-00BD2C5BFE7D}" srcOrd="0" destOrd="0" presId="urn:microsoft.com/office/officeart/2005/8/layout/default"/>
    <dgm:cxn modelId="{81C45457-355A-469D-AE32-830BFEDD7460}" srcId="{CD0683F5-FE59-4FEF-A0C5-21F92F8D6FD3}" destId="{959B5D83-5AEB-49CA-8087-5B35E2A69DA9}" srcOrd="0" destOrd="0" parTransId="{A3790FDB-5916-41FE-8BEC-536F27D96EF6}" sibTransId="{B360F8A2-C821-4D0E-96BA-3E6C34D4A617}"/>
    <dgm:cxn modelId="{CEC34194-FC3A-4639-803B-CA83735811C6}" srcId="{CD0683F5-FE59-4FEF-A0C5-21F92F8D6FD3}" destId="{E62DBDE5-96ED-49C6-A5BB-810E9DD9794F}" srcOrd="4" destOrd="0" parTransId="{2402149E-1638-4668-B78C-615B6A14A228}" sibTransId="{40D5ED10-E593-4F1F-A701-7EF67DA2A122}"/>
    <dgm:cxn modelId="{B204A6A0-DDAC-483D-8680-6F8864E84599}" type="presOf" srcId="{959B5D83-5AEB-49CA-8087-5B35E2A69DA9}" destId="{6B485004-4896-4C9C-8571-222C1680723A}" srcOrd="0" destOrd="0" presId="urn:microsoft.com/office/officeart/2005/8/layout/default"/>
    <dgm:cxn modelId="{033655CD-5409-42C5-BEF9-99542B6465C3}" type="presOf" srcId="{CD0683F5-FE59-4FEF-A0C5-21F92F8D6FD3}" destId="{BFC43B63-CA56-46F4-9EA3-0BC4347A16E4}" srcOrd="0" destOrd="0" presId="urn:microsoft.com/office/officeart/2005/8/layout/default"/>
    <dgm:cxn modelId="{AA78E8FC-AC67-492B-A635-305A4EB20C76}" srcId="{CD0683F5-FE59-4FEF-A0C5-21F92F8D6FD3}" destId="{20EB0E15-2A4B-4AFA-A7FD-A97E2A85C5D9}" srcOrd="2" destOrd="0" parTransId="{1F753F40-2254-4CE4-A791-DC7A1205A9B7}" sibTransId="{A34BB06A-226B-4AA2-B395-0FBCBDCEC2FF}"/>
    <dgm:cxn modelId="{4F2FAAC2-D778-4F5A-91A5-3554F744F7EF}" type="presParOf" srcId="{BFC43B63-CA56-46F4-9EA3-0BC4347A16E4}" destId="{6B485004-4896-4C9C-8571-222C1680723A}" srcOrd="0" destOrd="0" presId="urn:microsoft.com/office/officeart/2005/8/layout/default"/>
    <dgm:cxn modelId="{D8873F84-A9BC-49AC-A3D3-147AD2B8F0C4}" type="presParOf" srcId="{BFC43B63-CA56-46F4-9EA3-0BC4347A16E4}" destId="{9F7C4BAF-3546-4527-AC7D-2D6BEBF89E74}" srcOrd="1" destOrd="0" presId="urn:microsoft.com/office/officeart/2005/8/layout/default"/>
    <dgm:cxn modelId="{5AE4A7D5-CD7A-4D28-B2A1-E7E3BFE81502}" type="presParOf" srcId="{BFC43B63-CA56-46F4-9EA3-0BC4347A16E4}" destId="{957A60DC-FD93-4903-A019-0852B92483DD}" srcOrd="2" destOrd="0" presId="urn:microsoft.com/office/officeart/2005/8/layout/default"/>
    <dgm:cxn modelId="{F5F2FD8C-1A1E-4C33-BD00-84990D83D421}" type="presParOf" srcId="{BFC43B63-CA56-46F4-9EA3-0BC4347A16E4}" destId="{5A977AA9-47FD-4830-88F9-CD8CE4FAE8E5}" srcOrd="3" destOrd="0" presId="urn:microsoft.com/office/officeart/2005/8/layout/default"/>
    <dgm:cxn modelId="{E65EAB11-226A-4B54-B38D-B54EB0BF0546}" type="presParOf" srcId="{BFC43B63-CA56-46F4-9EA3-0BC4347A16E4}" destId="{A11CC4EE-D570-4524-93E7-BD6B8EDA5078}" srcOrd="4" destOrd="0" presId="urn:microsoft.com/office/officeart/2005/8/layout/default"/>
    <dgm:cxn modelId="{6ADA67C5-4E21-4DD8-8D9E-53D714BEE829}" type="presParOf" srcId="{BFC43B63-CA56-46F4-9EA3-0BC4347A16E4}" destId="{EDA59433-C05E-4072-A229-F73DF5182C97}" srcOrd="5" destOrd="0" presId="urn:microsoft.com/office/officeart/2005/8/layout/default"/>
    <dgm:cxn modelId="{89C38B84-9C36-4012-B2B1-0D19C3F631C7}" type="presParOf" srcId="{BFC43B63-CA56-46F4-9EA3-0BC4347A16E4}" destId="{A9DA8DEC-B913-42DC-BE97-F8239F53AEE4}" srcOrd="6" destOrd="0" presId="urn:microsoft.com/office/officeart/2005/8/layout/default"/>
    <dgm:cxn modelId="{4E18C4A2-CA82-4884-AF44-08809C321543}" type="presParOf" srcId="{BFC43B63-CA56-46F4-9EA3-0BC4347A16E4}" destId="{71553DB8-DA61-4121-A516-50B6F4FB2674}" srcOrd="7" destOrd="0" presId="urn:microsoft.com/office/officeart/2005/8/layout/default"/>
    <dgm:cxn modelId="{ECFA7B24-40DE-4DC4-8B78-067247557FFE}" type="presParOf" srcId="{BFC43B63-CA56-46F4-9EA3-0BC4347A16E4}" destId="{F13B0DA0-47E0-4590-920B-00BD2C5BFE7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311E4-760D-4881-A318-BE1C442224B9}">
      <dsp:nvSpPr>
        <dsp:cNvPr id="0" name=""/>
        <dsp:cNvSpPr/>
      </dsp:nvSpPr>
      <dsp:spPr>
        <a:xfrm>
          <a:off x="202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an AI that will play better than a human</a:t>
          </a:r>
        </a:p>
      </dsp:txBody>
      <dsp:txXfrm>
        <a:off x="202" y="1359892"/>
        <a:ext cx="2441809" cy="1758102"/>
      </dsp:txXfrm>
    </dsp:sp>
    <dsp:sp modelId="{24C297EF-9CE8-440C-BC0D-0840669C285D}">
      <dsp:nvSpPr>
        <dsp:cNvPr id="0" name=""/>
        <dsp:cNvSpPr/>
      </dsp:nvSpPr>
      <dsp:spPr>
        <a:xfrm>
          <a:off x="202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2" y="187824"/>
        <a:ext cx="2441809" cy="1172068"/>
      </dsp:txXfrm>
    </dsp:sp>
    <dsp:sp modelId="{1CB46E84-53AE-4462-AFB4-105C5C755A36}">
      <dsp:nvSpPr>
        <dsp:cNvPr id="0" name=""/>
        <dsp:cNvSpPr/>
      </dsp:nvSpPr>
      <dsp:spPr>
        <a:xfrm>
          <a:off x="2637356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 more about ANNs (CNNs specifically)</a:t>
          </a:r>
        </a:p>
      </dsp:txBody>
      <dsp:txXfrm>
        <a:off x="2637356" y="1359892"/>
        <a:ext cx="2441809" cy="1758102"/>
      </dsp:txXfrm>
    </dsp:sp>
    <dsp:sp modelId="{DCBC49CC-1666-4D7E-A8D3-CAC4BB7145DF}">
      <dsp:nvSpPr>
        <dsp:cNvPr id="0" name=""/>
        <dsp:cNvSpPr/>
      </dsp:nvSpPr>
      <dsp:spPr>
        <a:xfrm>
          <a:off x="2637356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37356" y="187824"/>
        <a:ext cx="2441809" cy="1172068"/>
      </dsp:txXfrm>
    </dsp:sp>
    <dsp:sp modelId="{B6B51200-3787-4547-A5CA-D484627977B5}">
      <dsp:nvSpPr>
        <dsp:cNvPr id="0" name=""/>
        <dsp:cNvSpPr/>
      </dsp:nvSpPr>
      <dsp:spPr>
        <a:xfrm>
          <a:off x="5274509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 how to perform image processing</a:t>
          </a:r>
        </a:p>
      </dsp:txBody>
      <dsp:txXfrm>
        <a:off x="5274509" y="1359892"/>
        <a:ext cx="2441809" cy="1758102"/>
      </dsp:txXfrm>
    </dsp:sp>
    <dsp:sp modelId="{213EB047-0364-4533-B617-93941098BF41}">
      <dsp:nvSpPr>
        <dsp:cNvPr id="0" name=""/>
        <dsp:cNvSpPr/>
      </dsp:nvSpPr>
      <dsp:spPr>
        <a:xfrm>
          <a:off x="5274509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74509" y="187824"/>
        <a:ext cx="2441809" cy="1172068"/>
      </dsp:txXfrm>
    </dsp:sp>
    <dsp:sp modelId="{258D5CEC-35F6-4785-8479-1E50DD44052B}">
      <dsp:nvSpPr>
        <dsp:cNvPr id="0" name=""/>
        <dsp:cNvSpPr/>
      </dsp:nvSpPr>
      <dsp:spPr>
        <a:xfrm>
          <a:off x="7911663" y="187824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Become more familiar with TensorFlow and Keras</a:t>
          </a:r>
        </a:p>
      </dsp:txBody>
      <dsp:txXfrm>
        <a:off x="7911663" y="1359892"/>
        <a:ext cx="2441809" cy="1758102"/>
      </dsp:txXfrm>
    </dsp:sp>
    <dsp:sp modelId="{0A2E9F9C-9669-44BB-9B8D-5A6844BC364B}">
      <dsp:nvSpPr>
        <dsp:cNvPr id="0" name=""/>
        <dsp:cNvSpPr/>
      </dsp:nvSpPr>
      <dsp:spPr>
        <a:xfrm>
          <a:off x="7911663" y="187824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911663" y="187824"/>
        <a:ext cx="2441809" cy="117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4CC0F-1702-45D5-87FF-D612B3D3A2AF}">
      <dsp:nvSpPr>
        <dsp:cNvPr id="0" name=""/>
        <dsp:cNvSpPr/>
      </dsp:nvSpPr>
      <dsp:spPr>
        <a:xfrm>
          <a:off x="0" y="0"/>
          <a:ext cx="3089671" cy="26511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883" tIns="330200" rIns="24088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 training data</a:t>
          </a:r>
        </a:p>
      </dsp:txBody>
      <dsp:txXfrm>
        <a:off x="0" y="1007427"/>
        <a:ext cx="3089671" cy="1590675"/>
      </dsp:txXfrm>
    </dsp:sp>
    <dsp:sp modelId="{10AABEFC-B6DC-4FCE-BEB5-16FA09DA2BCB}">
      <dsp:nvSpPr>
        <dsp:cNvPr id="0" name=""/>
        <dsp:cNvSpPr/>
      </dsp:nvSpPr>
      <dsp:spPr>
        <a:xfrm>
          <a:off x="1147167" y="265112"/>
          <a:ext cx="795337" cy="7953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008" tIns="12700" rIns="62008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1263641" y="381586"/>
        <a:ext cx="562389" cy="562389"/>
      </dsp:txXfrm>
    </dsp:sp>
    <dsp:sp modelId="{76C0C241-C617-49FF-998C-BEBF13D9F079}">
      <dsp:nvSpPr>
        <dsp:cNvPr id="0" name=""/>
        <dsp:cNvSpPr/>
      </dsp:nvSpPr>
      <dsp:spPr>
        <a:xfrm>
          <a:off x="0" y="2651053"/>
          <a:ext cx="3089671" cy="72"/>
        </a:xfrm>
        <a:prstGeom prst="rect">
          <a:avLst/>
        </a:prstGeom>
        <a:solidFill>
          <a:schemeClr val="accent2">
            <a:hueOff val="442584"/>
            <a:satOff val="2040"/>
            <a:lumOff val="314"/>
            <a:alphaOff val="0"/>
          </a:schemeClr>
        </a:solidFill>
        <a:ln w="19050" cap="flat" cmpd="sng" algn="ctr">
          <a:solidFill>
            <a:schemeClr val="accent2">
              <a:hueOff val="442584"/>
              <a:satOff val="2040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745DD9-C29C-40D2-8BB2-AF56C0F82FB5}">
      <dsp:nvSpPr>
        <dsp:cNvPr id="0" name=""/>
        <dsp:cNvSpPr/>
      </dsp:nvSpPr>
      <dsp:spPr>
        <a:xfrm>
          <a:off x="3398639" y="0"/>
          <a:ext cx="3089671" cy="2651125"/>
        </a:xfrm>
        <a:prstGeom prst="rect">
          <a:avLst/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883" tIns="330200" rIns="24088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and train the model</a:t>
          </a:r>
        </a:p>
      </dsp:txBody>
      <dsp:txXfrm>
        <a:off x="3398639" y="1007427"/>
        <a:ext cx="3089671" cy="1590675"/>
      </dsp:txXfrm>
    </dsp:sp>
    <dsp:sp modelId="{CB087D71-0939-45C8-AEA4-156550B6BB31}">
      <dsp:nvSpPr>
        <dsp:cNvPr id="0" name=""/>
        <dsp:cNvSpPr/>
      </dsp:nvSpPr>
      <dsp:spPr>
        <a:xfrm>
          <a:off x="4545806" y="265112"/>
          <a:ext cx="795337" cy="795337"/>
        </a:xfrm>
        <a:prstGeom prst="ellipse">
          <a:avLst/>
        </a:prstGeom>
        <a:solidFill>
          <a:schemeClr val="accent2">
            <a:hueOff val="885168"/>
            <a:satOff val="4080"/>
            <a:lumOff val="628"/>
            <a:alphaOff val="0"/>
          </a:schemeClr>
        </a:solidFill>
        <a:ln w="19050" cap="flat" cmpd="sng" algn="ctr">
          <a:solidFill>
            <a:schemeClr val="accent2">
              <a:hueOff val="885168"/>
              <a:satOff val="4080"/>
              <a:lumOff val="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008" tIns="12700" rIns="62008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4662280" y="381586"/>
        <a:ext cx="562389" cy="562389"/>
      </dsp:txXfrm>
    </dsp:sp>
    <dsp:sp modelId="{63316F5E-573F-40D2-8461-C45F2018DB6D}">
      <dsp:nvSpPr>
        <dsp:cNvPr id="0" name=""/>
        <dsp:cNvSpPr/>
      </dsp:nvSpPr>
      <dsp:spPr>
        <a:xfrm>
          <a:off x="3398639" y="2651053"/>
          <a:ext cx="3089671" cy="72"/>
        </a:xfrm>
        <a:prstGeom prst="rect">
          <a:avLst/>
        </a:prstGeom>
        <a:solidFill>
          <a:schemeClr val="accent2">
            <a:hueOff val="1327752"/>
            <a:satOff val="6121"/>
            <a:lumOff val="941"/>
            <a:alphaOff val="0"/>
          </a:schemeClr>
        </a:solidFill>
        <a:ln w="19050" cap="flat" cmpd="sng" algn="ctr">
          <a:solidFill>
            <a:schemeClr val="accent2">
              <a:hueOff val="1327752"/>
              <a:satOff val="6121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5359EC-4AFD-4A2E-9D15-2D701A209588}">
      <dsp:nvSpPr>
        <dsp:cNvPr id="0" name=""/>
        <dsp:cNvSpPr/>
      </dsp:nvSpPr>
      <dsp:spPr>
        <a:xfrm>
          <a:off x="6797278" y="0"/>
          <a:ext cx="3089671" cy="2651125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883" tIns="330200" rIns="24088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Apply model to game state to determine action</a:t>
          </a:r>
        </a:p>
      </dsp:txBody>
      <dsp:txXfrm>
        <a:off x="6797278" y="1007427"/>
        <a:ext cx="3089671" cy="1590675"/>
      </dsp:txXfrm>
    </dsp:sp>
    <dsp:sp modelId="{B88E48F8-DC7E-4588-8E29-C780E513CF0A}">
      <dsp:nvSpPr>
        <dsp:cNvPr id="0" name=""/>
        <dsp:cNvSpPr/>
      </dsp:nvSpPr>
      <dsp:spPr>
        <a:xfrm>
          <a:off x="7944445" y="265112"/>
          <a:ext cx="795337" cy="795337"/>
        </a:xfrm>
        <a:prstGeom prst="ellipse">
          <a:avLst/>
        </a:prstGeom>
        <a:solidFill>
          <a:schemeClr val="accent2">
            <a:hueOff val="1770336"/>
            <a:satOff val="8161"/>
            <a:lumOff val="1255"/>
            <a:alphaOff val="0"/>
          </a:schemeClr>
        </a:solidFill>
        <a:ln w="19050" cap="flat" cmpd="sng" algn="ctr">
          <a:solidFill>
            <a:schemeClr val="accent2">
              <a:hueOff val="1770336"/>
              <a:satOff val="8161"/>
              <a:lumOff val="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008" tIns="12700" rIns="62008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8060919" y="381586"/>
        <a:ext cx="562389" cy="562389"/>
      </dsp:txXfrm>
    </dsp:sp>
    <dsp:sp modelId="{28237605-405E-4A46-9F18-C5CBFC05D64A}">
      <dsp:nvSpPr>
        <dsp:cNvPr id="0" name=""/>
        <dsp:cNvSpPr/>
      </dsp:nvSpPr>
      <dsp:spPr>
        <a:xfrm>
          <a:off x="6797278" y="2651053"/>
          <a:ext cx="3089671" cy="72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9DBD0-8BE3-4976-ACD6-6EBAE64C4FB6}">
      <dsp:nvSpPr>
        <dsp:cNvPr id="0" name=""/>
        <dsp:cNvSpPr/>
      </dsp:nvSpPr>
      <dsp:spPr>
        <a:xfrm>
          <a:off x="681337" y="7790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69A3C0-2877-40BB-9439-743FB2105C76}">
      <dsp:nvSpPr>
        <dsp:cNvPr id="0" name=""/>
        <dsp:cNvSpPr/>
      </dsp:nvSpPr>
      <dsp:spPr>
        <a:xfrm>
          <a:off x="1076212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A7F58C-1184-43C2-A92A-1859D91906A3}">
      <dsp:nvSpPr>
        <dsp:cNvPr id="0" name=""/>
        <dsp:cNvSpPr/>
      </dsp:nvSpPr>
      <dsp:spPr>
        <a:xfrm>
          <a:off x="89024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Performance</a:t>
          </a:r>
        </a:p>
      </dsp:txBody>
      <dsp:txXfrm>
        <a:off x="89024" y="2507910"/>
        <a:ext cx="3037500" cy="720000"/>
      </dsp:txXfrm>
    </dsp:sp>
    <dsp:sp modelId="{96D1B27C-0F4E-469C-A35F-47BA1E68364D}">
      <dsp:nvSpPr>
        <dsp:cNvPr id="0" name=""/>
        <dsp:cNvSpPr/>
      </dsp:nvSpPr>
      <dsp:spPr>
        <a:xfrm>
          <a:off x="4250400" y="7790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8AC408-78CA-42E7-A89C-32C86137FF87}">
      <dsp:nvSpPr>
        <dsp:cNvPr id="0" name=""/>
        <dsp:cNvSpPr/>
      </dsp:nvSpPr>
      <dsp:spPr>
        <a:xfrm>
          <a:off x="4645275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E0A134-64C9-4FFB-8D34-D3B57DB2EB26}">
      <dsp:nvSpPr>
        <dsp:cNvPr id="0" name=""/>
        <dsp:cNvSpPr/>
      </dsp:nvSpPr>
      <dsp:spPr>
        <a:xfrm>
          <a:off x="3658087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Learning Curve</a:t>
          </a:r>
        </a:p>
      </dsp:txBody>
      <dsp:txXfrm>
        <a:off x="3658087" y="2507910"/>
        <a:ext cx="3037500" cy="720000"/>
      </dsp:txXfrm>
    </dsp:sp>
    <dsp:sp modelId="{1671EA75-B8DE-44F9-B46F-AEFA0FB4F246}">
      <dsp:nvSpPr>
        <dsp:cNvPr id="0" name=""/>
        <dsp:cNvSpPr/>
      </dsp:nvSpPr>
      <dsp:spPr>
        <a:xfrm>
          <a:off x="7819462" y="7790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551701-9614-48C5-836A-3951B126BF5C}">
      <dsp:nvSpPr>
        <dsp:cNvPr id="0" name=""/>
        <dsp:cNvSpPr/>
      </dsp:nvSpPr>
      <dsp:spPr>
        <a:xfrm>
          <a:off x="8214337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9EBAB-B229-457F-B357-3EED827CC3C5}">
      <dsp:nvSpPr>
        <dsp:cNvPr id="0" name=""/>
        <dsp:cNvSpPr/>
      </dsp:nvSpPr>
      <dsp:spPr>
        <a:xfrm>
          <a:off x="7227150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Game mechanics</a:t>
          </a:r>
        </a:p>
      </dsp:txBody>
      <dsp:txXfrm>
        <a:off x="7227150" y="2507910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85004-4896-4C9C-8571-222C1680723A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More data!</a:t>
          </a:r>
        </a:p>
      </dsp:txBody>
      <dsp:txXfrm>
        <a:off x="1108166" y="12"/>
        <a:ext cx="2542919" cy="1525751"/>
      </dsp:txXfrm>
    </dsp:sp>
    <dsp:sp modelId="{957A60DC-FD93-4903-A019-0852B92483DD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4607364"/>
                <a:satOff val="5156"/>
                <a:lumOff val="29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4607364"/>
                <a:satOff val="5156"/>
                <a:lumOff val="29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Better data</a:t>
          </a:r>
        </a:p>
      </dsp:txBody>
      <dsp:txXfrm>
        <a:off x="3905377" y="12"/>
        <a:ext cx="2542919" cy="1525751"/>
      </dsp:txXfrm>
    </dsp:sp>
    <dsp:sp modelId="{A11CC4EE-D570-4524-93E7-BD6B8EDA5078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Reinforcement Learning</a:t>
          </a:r>
        </a:p>
      </dsp:txBody>
      <dsp:txXfrm>
        <a:off x="6702589" y="12"/>
        <a:ext cx="2542919" cy="1525751"/>
      </dsp:txXfrm>
    </dsp:sp>
    <dsp:sp modelId="{A9DA8DEC-B913-42DC-BE97-F8239F53AEE4}">
      <dsp:nvSpPr>
        <dsp:cNvPr id="0" name=""/>
        <dsp:cNvSpPr/>
      </dsp:nvSpPr>
      <dsp:spPr>
        <a:xfrm>
          <a:off x="2506772" y="1780055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13822094"/>
                <a:satOff val="15469"/>
                <a:lumOff val="883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3822094"/>
                <a:satOff val="15469"/>
                <a:lumOff val="883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Architecture</a:t>
          </a:r>
        </a:p>
      </dsp:txBody>
      <dsp:txXfrm>
        <a:off x="2506772" y="1780055"/>
        <a:ext cx="2542919" cy="1525751"/>
      </dsp:txXfrm>
    </dsp:sp>
    <dsp:sp modelId="{F13B0DA0-47E0-4590-920B-00BD2C5BFE7D}">
      <dsp:nvSpPr>
        <dsp:cNvPr id="0" name=""/>
        <dsp:cNvSpPr/>
      </dsp:nvSpPr>
      <dsp:spPr>
        <a:xfrm>
          <a:off x="5303983" y="1780055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Even more data!</a:t>
          </a:r>
        </a:p>
      </dsp:txBody>
      <dsp:txXfrm>
        <a:off x="5303983" y="1780055"/>
        <a:ext cx="2542919" cy="152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E7467-C889-4E36-B5A2-2C23F51A213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F7F47-5A9F-4CDC-A7A2-97BC825F9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better than me, ANNs/CNNs used in everything so I wanted to learn how to implement them, image processing interesting and useful tool to know, seen projects with TensorFlow before and wanted to get my feet wet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after first epoch, </a:t>
            </a:r>
            <a:r>
              <a:rPr lang="en-US" dirty="0" err="1"/>
              <a:t>val_loss</a:t>
            </a:r>
            <a:r>
              <a:rPr lang="en-US" dirty="0"/>
              <a:t> increases. Overfit: too little data, training way too long, took a while to realize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1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many more adjustments, I ended up here. ~16000 training images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 differently. RL a different approach instead of CNN, or in addition too. Want to explore that. Refine model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I used for guidance.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python in </a:t>
            </a:r>
            <a:r>
              <a:rPr lang="en-US" dirty="0" err="1"/>
              <a:t>Jupyter</a:t>
            </a:r>
            <a:r>
              <a:rPr lang="en-US" dirty="0"/>
              <a:t> Notebooks to implement. </a:t>
            </a:r>
            <a:r>
              <a:rPr lang="en-US" dirty="0" err="1"/>
              <a:t>Tensorflow</a:t>
            </a:r>
            <a:r>
              <a:rPr lang="en-US" dirty="0"/>
              <a:t> by Google, high performance deep learning library. </a:t>
            </a:r>
            <a:r>
              <a:rPr lang="en-US" dirty="0" err="1"/>
              <a:t>Keras</a:t>
            </a:r>
            <a:r>
              <a:rPr lang="en-US" dirty="0"/>
              <a:t> API makes it accessible. OpenCV for image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labeled training set. Recorded me playing and my input, except when I failed. Broke into classification: jump or not. Not ideal approach, we’ll see how well it worked. Created and trained model with TF and </a:t>
            </a:r>
            <a:r>
              <a:rPr lang="en-US" dirty="0" err="1"/>
              <a:t>Keras</a:t>
            </a:r>
            <a:r>
              <a:rPr lang="en-US" dirty="0"/>
              <a:t>. Both creating and training properly took lots of research. Finally, use model to predict action based on current game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 to process frames fast enough that the AI could react in time. Needed GPU to train model in reasonable time. Knew nothing of TF, </a:t>
            </a:r>
            <a:r>
              <a:rPr lang="en-US" dirty="0" err="1"/>
              <a:t>Keras</a:t>
            </a:r>
            <a:r>
              <a:rPr lang="en-US" dirty="0"/>
              <a:t>, OpenCV, and not great at python so steep learning curve. Game speeds up, night and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</a:t>
            </a:r>
            <a:r>
              <a:rPr lang="en-US" dirty="0" err="1"/>
              <a:t>sidenote</a:t>
            </a:r>
            <a:r>
              <a:rPr lang="en-US" dirty="0"/>
              <a:t> on CPU vs GPU application in deep learning. Taken with my comp.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Refresher on CNN design. Convolution layers for feature extraction, followed by dense (fully connected) classification layers. Dropout used in my architecture to improve robustness.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4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finished model. Took a long while to get here, is not what you will see in the next couple slides. This is </a:t>
            </a:r>
            <a:r>
              <a:rPr lang="en-US" dirty="0" err="1"/>
              <a:t>Keras</a:t>
            </a:r>
            <a:r>
              <a:rPr lang="en-US" dirty="0"/>
              <a:t>, greatly simplifies TF and spares you from breaking your brain on Tensors. Four convo layers, dropout, then fully connected. Single output: 1 for jump, 0 for not.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small data set, test run. First success.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F7F47-5A9F-4CDC-A7A2-97BC825F96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7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7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A07-95FF-4771-A8FE-94078B90FD9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B00A-BD60-44BD-BE42-7871936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8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endertat/Applied-Deep-Learning-with-Keras/blob/master/notebook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programming.net/game-frames-open-cv-python-plays-gta-v/" TargetMode="External"/><Relationship Id="rId5" Type="http://schemas.openxmlformats.org/officeDocument/2006/relationships/hyperlink" Target="https://www.linkedin.com/pulse/part-1-applied-computer-vision-using-opencv-beat-wechat-tianyi-pan/" TargetMode="External"/><Relationship Id="rId4" Type="http://schemas.openxmlformats.org/officeDocument/2006/relationships/hyperlink" Target="https://towardsdatascience.com/applied-deep-learning-part-4-convolutional-neural-networks-584bc134c1e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EE5B-995F-48E9-9EA4-B27CC5F38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68362"/>
            <a:ext cx="9001462" cy="2387600"/>
          </a:xfrm>
        </p:spPr>
        <p:txBody>
          <a:bodyPr/>
          <a:lstStyle/>
          <a:p>
            <a:r>
              <a:rPr lang="en-US" dirty="0"/>
              <a:t>Dino Runner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F5478-CB9D-4102-B42D-54D72C054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5550 Final Project</a:t>
            </a:r>
          </a:p>
          <a:p>
            <a:r>
              <a:rPr lang="en-US" dirty="0"/>
              <a:t>Jacob Centner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6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30EDF-E18B-449F-BAE1-69ED2E91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19" y="615260"/>
            <a:ext cx="2695175" cy="242949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First Run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9962E-C4F4-468C-9F67-F279509AC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99" y="194147"/>
            <a:ext cx="6881996" cy="2683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A79EE-F416-46E1-AC70-6B8E02849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9" y="3199636"/>
            <a:ext cx="4839803" cy="3353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F7D35D-C00B-4C27-A64D-D98FD267B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24" y="3199636"/>
            <a:ext cx="4839803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5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043C60F-B8B4-439A-AB73-9A18A557E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40" y="715139"/>
            <a:ext cx="7212920" cy="54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84B-D46A-4ED4-B699-C857A271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94" y="852478"/>
            <a:ext cx="3671332" cy="1518146"/>
          </a:xfrm>
        </p:spPr>
        <p:txBody>
          <a:bodyPr/>
          <a:lstStyle/>
          <a:p>
            <a:r>
              <a:rPr lang="en-US" dirty="0"/>
              <a:t>Overfitting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D13C8-4D93-4FD7-B1D1-4FD212605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8" y="284060"/>
            <a:ext cx="7020956" cy="2654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6E008-028F-471E-AA38-5AE0F7ED2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29" y="3284243"/>
            <a:ext cx="4763585" cy="3353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58270-4C71-424B-B984-F1EDF8085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68" y="3284243"/>
            <a:ext cx="4839803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677C-7C92-4F02-B8EA-36279BCB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AB237-4991-4D82-AD97-987D4BCE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2" y="1935920"/>
            <a:ext cx="5300846" cy="3673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AC3A2-593B-451E-B24E-FB2F50037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63" y="1935921"/>
            <a:ext cx="5398235" cy="36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9798-5ADB-48BC-BFF4-7BC73466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99" y="807076"/>
            <a:ext cx="4202954" cy="1011794"/>
          </a:xfrm>
        </p:spPr>
        <p:txBody>
          <a:bodyPr/>
          <a:lstStyle/>
          <a:p>
            <a:r>
              <a:rPr lang="en-US" dirty="0"/>
              <a:t>Success?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69B4C-4BF2-4C75-AB78-EC7E71DDB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41" y="201930"/>
            <a:ext cx="6461760" cy="6454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C9F2ED-2DBC-4A88-93A7-9D59B0538D21}"/>
              </a:ext>
            </a:extLst>
          </p:cNvPr>
          <p:cNvSpPr txBox="1"/>
          <p:nvPr/>
        </p:nvSpPr>
        <p:spPr>
          <a:xfrm>
            <a:off x="706167" y="2413337"/>
            <a:ext cx="37932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a 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OpenCV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TensorFlow &amp; </a:t>
            </a:r>
            <a:r>
              <a:rPr lang="en-US" dirty="0" err="1"/>
              <a:t>Keras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CNNs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Cannot beat a good human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 limited and intensive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does work though!</a:t>
            </a:r>
          </a:p>
        </p:txBody>
      </p:sp>
    </p:spTree>
    <p:extLst>
      <p:ext uri="{BB962C8B-B14F-4D97-AF65-F5344CB8AC3E}">
        <p14:creationId xmlns:p14="http://schemas.microsoft.com/office/powerpoint/2010/main" val="348832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87ED-43A3-40B1-BA35-2CFF4722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Future Improvements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476480-C097-497B-BDF9-0A6A5CE20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31270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383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C15A-0E4A-46B7-A7F1-527171BB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3EC7-970B-4B51-B3CB-9258DB9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Deep Learning with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https://github.com/ardendertat/Applied-Deep-Learning-with-Keras/blob/master/notebooks/</a:t>
            </a:r>
            <a:r>
              <a:rPr lang="en-US" dirty="0"/>
              <a:t>)</a:t>
            </a:r>
          </a:p>
          <a:p>
            <a:r>
              <a:rPr lang="en-US" dirty="0" err="1"/>
              <a:t>TowardsDataScience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https://towardsdatascience.com/applied-deep-learning-part-4-convolutional-neural-networks-584bc134c1e2</a:t>
            </a:r>
            <a:r>
              <a:rPr lang="en-US" dirty="0"/>
              <a:t>)</a:t>
            </a:r>
          </a:p>
          <a:p>
            <a:r>
              <a:rPr lang="en-US" dirty="0" err="1"/>
              <a:t>Tianyi</a:t>
            </a:r>
            <a:r>
              <a:rPr lang="en-US" dirty="0"/>
              <a:t> Pan (</a:t>
            </a:r>
            <a:r>
              <a:rPr lang="en-US" dirty="0">
                <a:hlinkClick r:id="rId5"/>
              </a:rPr>
              <a:t>https://www.linkedin.com/pulse/part-1-applied-computer-vision-using-opencv-beat-wechat-tianyi-pan/</a:t>
            </a:r>
            <a:r>
              <a:rPr lang="en-US" dirty="0"/>
              <a:t>)</a:t>
            </a:r>
          </a:p>
          <a:p>
            <a:r>
              <a:rPr lang="en-US" dirty="0">
                <a:effectLst/>
              </a:rPr>
              <a:t>Harrison@pythonprogramming.net </a:t>
            </a:r>
            <a:r>
              <a:rPr lang="en-US" dirty="0"/>
              <a:t>(</a:t>
            </a:r>
            <a:r>
              <a:rPr lang="en-US" dirty="0">
                <a:hlinkClick r:id="rId6"/>
              </a:rPr>
              <a:t>https://pythonprogramming.net/game-frames-open-cv-python-plays-gta-v/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38C6-FD51-42C9-B101-F2A8EF24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EC5A4-77A9-4CB6-9191-A22274B81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0697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941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69565A-23AE-4E60-9371-D31FEB86AE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6" r="16497" b="-1"/>
          <a:stretch/>
        </p:blipFill>
        <p:spPr>
          <a:xfrm>
            <a:off x="20" y="2030"/>
            <a:ext cx="6095980" cy="6855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93A4CF-6C2E-4B93-9FBB-1B7431A46C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" r="51620"/>
          <a:stretch/>
        </p:blipFill>
        <p:spPr>
          <a:xfrm>
            <a:off x="6096000" y="2030"/>
            <a:ext cx="6096000" cy="6855970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D89040B6-74F3-4BED-9FF4-C61706E2B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11D8002E-DEE3-47D2-B0A1-1F8D3D7A0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CADED-5C69-4BB4-98F5-851A158E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ChRome Dino?</a:t>
            </a:r>
          </a:p>
        </p:txBody>
      </p:sp>
    </p:spTree>
    <p:extLst>
      <p:ext uri="{BB962C8B-B14F-4D97-AF65-F5344CB8AC3E}">
        <p14:creationId xmlns:p14="http://schemas.microsoft.com/office/powerpoint/2010/main" val="23692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714-366B-48C0-A973-CCE2B07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727" y="2666133"/>
            <a:ext cx="5246134" cy="2279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Tools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45D33-F401-4B4D-BBAA-0DC057D8F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96" y="624853"/>
            <a:ext cx="1744998" cy="186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9ABDE7-8FE2-43CF-905E-050F73847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56" y="424829"/>
            <a:ext cx="2266325" cy="226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A88D55-78A1-4C47-B5B5-EC1494051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8" y="3805918"/>
            <a:ext cx="1832314" cy="18323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577017-305B-4463-A3EC-645296CC1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40" y="3876253"/>
            <a:ext cx="1825756" cy="1691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DC241C-88D5-41DA-BBB8-955D3C2B3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8" y="718242"/>
            <a:ext cx="2130674" cy="2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46CA-B22D-4D9C-95C1-9D4F4D3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7" y="4537711"/>
            <a:ext cx="10844964" cy="1118371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EE22E-7CB7-4A22-8A2D-CE1918FE5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9F613B-FCDB-46C7-AFDC-FE2C5BCD9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03293"/>
              </p:ext>
            </p:extLst>
          </p:nvPr>
        </p:nvGraphicFramePr>
        <p:xfrm>
          <a:off x="1147763" y="1103313"/>
          <a:ext cx="9886950" cy="265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291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3F9D-79DA-45A5-9296-E3FEB678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Anticipated Challenges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CF8D16-077C-4519-BDBD-3DB5BB200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9759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17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50657-7E17-4952-8BF0-59973C96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78" y="643467"/>
            <a:ext cx="77754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7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99E6-771B-4515-B69B-EA3EC46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Convolutional Neural Net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E3295D-3122-482C-A69C-F02059E8C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834FEC-270D-443F-B2C4-B0E3DBCF3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26401-505A-458B-93B7-BB1564052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98" y="1721797"/>
            <a:ext cx="3242330" cy="13455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D8A9AA-7B7D-46EF-8DA0-816EFBE0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436" y="1114868"/>
            <a:ext cx="3187700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DA4ED0-7CA3-4019-8C24-E78C5F4C8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1114868"/>
            <a:ext cx="2599673" cy="158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F05088DC-5F5C-42C3-A5B4-B34694E7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5198" y="4006972"/>
            <a:ext cx="3205434" cy="1736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E733F-FE0F-4A7B-96C6-8CC06832A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5" y="3545886"/>
            <a:ext cx="2593177" cy="1316037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8FEA5A14-C234-47E6-BB38-0D0937612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2836629"/>
            <a:ext cx="2599673" cy="290650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516D3-6B70-42B0-9D44-AB08D812C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8" b="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5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593</Words>
  <Application>Microsoft Office PowerPoint</Application>
  <PresentationFormat>Widescreen</PresentationFormat>
  <Paragraphs>77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Dino Runner AI</vt:lpstr>
      <vt:lpstr>Goals</vt:lpstr>
      <vt:lpstr>What is ChRome Dino?</vt:lpstr>
      <vt:lpstr>Tools and Technology</vt:lpstr>
      <vt:lpstr>Approach</vt:lpstr>
      <vt:lpstr>Anticipated Challenges</vt:lpstr>
      <vt:lpstr>PowerPoint Presentation</vt:lpstr>
      <vt:lpstr>Convolutional Neural Net Design</vt:lpstr>
      <vt:lpstr>PowerPoint Presentation</vt:lpstr>
      <vt:lpstr>First Run</vt:lpstr>
      <vt:lpstr>PowerPoint Presentation</vt:lpstr>
      <vt:lpstr>Overfitting Issues</vt:lpstr>
      <vt:lpstr>Much Later</vt:lpstr>
      <vt:lpstr>Success?</vt:lpstr>
      <vt:lpstr>Future Improvements</vt:lpstr>
      <vt:lpstr>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 Runner AI</dc:title>
  <dc:creator>Jacob Centner</dc:creator>
  <cp:lastModifiedBy>Jacob Centner</cp:lastModifiedBy>
  <cp:revision>9</cp:revision>
  <dcterms:created xsi:type="dcterms:W3CDTF">2018-12-03T18:39:13Z</dcterms:created>
  <dcterms:modified xsi:type="dcterms:W3CDTF">2018-12-03T21:02:10Z</dcterms:modified>
</cp:coreProperties>
</file>