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0" r:id="rId6"/>
    <p:sldId id="261" r:id="rId7"/>
    <p:sldId id="262" r:id="rId8"/>
    <p:sldId id="263" r:id="rId9"/>
    <p:sldId id="269" r:id="rId10"/>
    <p:sldId id="271" r:id="rId11"/>
    <p:sldId id="272" r:id="rId12"/>
    <p:sldId id="273" r:id="rId13"/>
    <p:sldId id="274" r:id="rId14"/>
    <p:sldId id="275" r:id="rId15"/>
    <p:sldId id="276" r:id="rId16"/>
    <p:sldId id="270" r:id="rId17"/>
    <p:sldId id="264" r:id="rId18"/>
    <p:sldId id="265" r:id="rId19"/>
    <p:sldId id="268"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42"/>
    <p:restoredTop sz="95853"/>
  </p:normalViewPr>
  <p:slideViewPr>
    <p:cSldViewPr snapToGrid="0">
      <p:cViewPr varScale="1">
        <p:scale>
          <a:sx n="111" d="100"/>
          <a:sy n="111" d="100"/>
        </p:scale>
        <p:origin x="6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6.jpg"/></Relationships>
</file>

<file path=ppt/diagrams/_rels/data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6.jpg"/></Relationships>
</file>

<file path=ppt/diagrams/_rels/drawing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FF3731-79F5-435E-BD33-708C82EB5CE3}"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E2F5001C-461C-45E6-93C8-1B0D93E34337}">
      <dgm:prSet/>
      <dgm:spPr/>
      <dgm:t>
        <a:bodyPr/>
        <a:lstStyle/>
        <a:p>
          <a:r>
            <a:rPr lang="es-MX"/>
            <a:t>Michele Beltrán</a:t>
          </a:r>
          <a:endParaRPr lang="en-US"/>
        </a:p>
      </dgm:t>
    </dgm:pt>
    <dgm:pt modelId="{C9E4C563-66B8-4516-84E0-4173628BE61B}" type="parTrans" cxnId="{280635A2-77EE-4ABA-AAAE-394712C97CF0}">
      <dgm:prSet/>
      <dgm:spPr/>
      <dgm:t>
        <a:bodyPr/>
        <a:lstStyle/>
        <a:p>
          <a:endParaRPr lang="en-US"/>
        </a:p>
      </dgm:t>
    </dgm:pt>
    <dgm:pt modelId="{244E2A66-1667-4421-A72E-424E25CBF5A0}" type="sibTrans" cxnId="{280635A2-77EE-4ABA-AAAE-394712C97CF0}">
      <dgm:prSet/>
      <dgm:spPr/>
      <dgm:t>
        <a:bodyPr/>
        <a:lstStyle/>
        <a:p>
          <a:endParaRPr lang="en-US"/>
        </a:p>
      </dgm:t>
    </dgm:pt>
    <dgm:pt modelId="{1D807C3D-DBEA-46AE-BBDA-32C76517EF91}">
      <dgm:prSet/>
      <dgm:spPr/>
      <dgm:t>
        <a:bodyPr/>
        <a:lstStyle/>
        <a:p>
          <a:r>
            <a:rPr lang="es-MX"/>
            <a:t>José Antonio Cerda</a:t>
          </a:r>
          <a:endParaRPr lang="en-US"/>
        </a:p>
      </dgm:t>
    </dgm:pt>
    <dgm:pt modelId="{5A6E5856-C2AD-421A-8C57-48C3F9C73A0D}" type="parTrans" cxnId="{0D375509-4D9E-486A-8D86-63D27A241734}">
      <dgm:prSet/>
      <dgm:spPr/>
      <dgm:t>
        <a:bodyPr/>
        <a:lstStyle/>
        <a:p>
          <a:endParaRPr lang="en-US"/>
        </a:p>
      </dgm:t>
    </dgm:pt>
    <dgm:pt modelId="{968E91D4-29BE-47CD-85CD-10DAA5D95D51}" type="sibTrans" cxnId="{0D375509-4D9E-486A-8D86-63D27A241734}">
      <dgm:prSet/>
      <dgm:spPr/>
      <dgm:t>
        <a:bodyPr/>
        <a:lstStyle/>
        <a:p>
          <a:endParaRPr lang="en-US"/>
        </a:p>
      </dgm:t>
    </dgm:pt>
    <dgm:pt modelId="{BA64DF76-8622-4F00-A473-606EB5D18885}">
      <dgm:prSet/>
      <dgm:spPr/>
      <dgm:t>
        <a:bodyPr/>
        <a:lstStyle/>
        <a:p>
          <a:r>
            <a:rPr lang="es-MX"/>
            <a:t>Laura Escamilla</a:t>
          </a:r>
          <a:endParaRPr lang="en-US"/>
        </a:p>
      </dgm:t>
    </dgm:pt>
    <dgm:pt modelId="{C0E3F8E7-5204-45CA-B378-DEA784F7A56A}" type="parTrans" cxnId="{BB94DFD5-CF98-4D4E-B161-BB299493090F}">
      <dgm:prSet/>
      <dgm:spPr/>
      <dgm:t>
        <a:bodyPr/>
        <a:lstStyle/>
        <a:p>
          <a:endParaRPr lang="en-US"/>
        </a:p>
      </dgm:t>
    </dgm:pt>
    <dgm:pt modelId="{5B84B656-2F51-47BB-AB02-C4B72C49E823}" type="sibTrans" cxnId="{BB94DFD5-CF98-4D4E-B161-BB299493090F}">
      <dgm:prSet/>
      <dgm:spPr/>
      <dgm:t>
        <a:bodyPr/>
        <a:lstStyle/>
        <a:p>
          <a:endParaRPr lang="en-US"/>
        </a:p>
      </dgm:t>
    </dgm:pt>
    <dgm:pt modelId="{EE891B48-32A4-8D41-8199-855DCDB1120E}" type="pres">
      <dgm:prSet presAssocID="{B9FF3731-79F5-435E-BD33-708C82EB5CE3}" presName="linear" presStyleCnt="0">
        <dgm:presLayoutVars>
          <dgm:dir/>
          <dgm:animLvl val="lvl"/>
          <dgm:resizeHandles val="exact"/>
        </dgm:presLayoutVars>
      </dgm:prSet>
      <dgm:spPr/>
    </dgm:pt>
    <dgm:pt modelId="{D234D8E3-DDB7-B244-A766-0C207ABEE32C}" type="pres">
      <dgm:prSet presAssocID="{E2F5001C-461C-45E6-93C8-1B0D93E34337}" presName="parentLin" presStyleCnt="0"/>
      <dgm:spPr/>
    </dgm:pt>
    <dgm:pt modelId="{0A1ECE26-E637-854B-B371-1F9FCD64548C}" type="pres">
      <dgm:prSet presAssocID="{E2F5001C-461C-45E6-93C8-1B0D93E34337}" presName="parentLeftMargin" presStyleLbl="node1" presStyleIdx="0" presStyleCnt="3"/>
      <dgm:spPr/>
    </dgm:pt>
    <dgm:pt modelId="{5D1407FB-8412-0546-91C1-2B32E7326CAE}" type="pres">
      <dgm:prSet presAssocID="{E2F5001C-461C-45E6-93C8-1B0D93E34337}" presName="parentText" presStyleLbl="node1" presStyleIdx="0" presStyleCnt="3">
        <dgm:presLayoutVars>
          <dgm:chMax val="0"/>
          <dgm:bulletEnabled val="1"/>
        </dgm:presLayoutVars>
      </dgm:prSet>
      <dgm:spPr/>
    </dgm:pt>
    <dgm:pt modelId="{2DE1D45E-D703-D64E-AB80-B9DBCF13D41B}" type="pres">
      <dgm:prSet presAssocID="{E2F5001C-461C-45E6-93C8-1B0D93E34337}" presName="negativeSpace" presStyleCnt="0"/>
      <dgm:spPr/>
    </dgm:pt>
    <dgm:pt modelId="{96F66814-8778-0F40-BE5A-5CEBE69B8A66}" type="pres">
      <dgm:prSet presAssocID="{E2F5001C-461C-45E6-93C8-1B0D93E34337}" presName="childText" presStyleLbl="conFgAcc1" presStyleIdx="0" presStyleCnt="3">
        <dgm:presLayoutVars>
          <dgm:bulletEnabled val="1"/>
        </dgm:presLayoutVars>
      </dgm:prSet>
      <dgm:spPr/>
    </dgm:pt>
    <dgm:pt modelId="{FF36093B-B111-684D-8320-0B4FB02C26B4}" type="pres">
      <dgm:prSet presAssocID="{244E2A66-1667-4421-A72E-424E25CBF5A0}" presName="spaceBetweenRectangles" presStyleCnt="0"/>
      <dgm:spPr/>
    </dgm:pt>
    <dgm:pt modelId="{FCFB6C07-E9D4-604C-9154-43AEC3588E4A}" type="pres">
      <dgm:prSet presAssocID="{1D807C3D-DBEA-46AE-BBDA-32C76517EF91}" presName="parentLin" presStyleCnt="0"/>
      <dgm:spPr/>
    </dgm:pt>
    <dgm:pt modelId="{BF462E4D-D5E2-1444-8342-B2420DDCC499}" type="pres">
      <dgm:prSet presAssocID="{1D807C3D-DBEA-46AE-BBDA-32C76517EF91}" presName="parentLeftMargin" presStyleLbl="node1" presStyleIdx="0" presStyleCnt="3"/>
      <dgm:spPr/>
    </dgm:pt>
    <dgm:pt modelId="{C2D6F6B1-0F5D-914E-B929-79480A469F8A}" type="pres">
      <dgm:prSet presAssocID="{1D807C3D-DBEA-46AE-BBDA-32C76517EF91}" presName="parentText" presStyleLbl="node1" presStyleIdx="1" presStyleCnt="3">
        <dgm:presLayoutVars>
          <dgm:chMax val="0"/>
          <dgm:bulletEnabled val="1"/>
        </dgm:presLayoutVars>
      </dgm:prSet>
      <dgm:spPr/>
    </dgm:pt>
    <dgm:pt modelId="{76B49312-BCF4-2D41-8D59-45FA8D3D1AB9}" type="pres">
      <dgm:prSet presAssocID="{1D807C3D-DBEA-46AE-BBDA-32C76517EF91}" presName="negativeSpace" presStyleCnt="0"/>
      <dgm:spPr/>
    </dgm:pt>
    <dgm:pt modelId="{0D149A97-FF88-7945-9E0F-D323A83200F6}" type="pres">
      <dgm:prSet presAssocID="{1D807C3D-DBEA-46AE-BBDA-32C76517EF91}" presName="childText" presStyleLbl="conFgAcc1" presStyleIdx="1" presStyleCnt="3">
        <dgm:presLayoutVars>
          <dgm:bulletEnabled val="1"/>
        </dgm:presLayoutVars>
      </dgm:prSet>
      <dgm:spPr/>
    </dgm:pt>
    <dgm:pt modelId="{F9E3FD1D-A09A-4F48-A44C-492FA622252C}" type="pres">
      <dgm:prSet presAssocID="{968E91D4-29BE-47CD-85CD-10DAA5D95D51}" presName="spaceBetweenRectangles" presStyleCnt="0"/>
      <dgm:spPr/>
    </dgm:pt>
    <dgm:pt modelId="{7127AE2E-7623-8543-8193-8685F82F07FC}" type="pres">
      <dgm:prSet presAssocID="{BA64DF76-8622-4F00-A473-606EB5D18885}" presName="parentLin" presStyleCnt="0"/>
      <dgm:spPr/>
    </dgm:pt>
    <dgm:pt modelId="{94B5A139-AABF-B74B-95FA-CF0D5D619E69}" type="pres">
      <dgm:prSet presAssocID="{BA64DF76-8622-4F00-A473-606EB5D18885}" presName="parentLeftMargin" presStyleLbl="node1" presStyleIdx="1" presStyleCnt="3"/>
      <dgm:spPr/>
    </dgm:pt>
    <dgm:pt modelId="{9AF4B495-AB0E-6349-9175-1293DE177710}" type="pres">
      <dgm:prSet presAssocID="{BA64DF76-8622-4F00-A473-606EB5D18885}" presName="parentText" presStyleLbl="node1" presStyleIdx="2" presStyleCnt="3">
        <dgm:presLayoutVars>
          <dgm:chMax val="0"/>
          <dgm:bulletEnabled val="1"/>
        </dgm:presLayoutVars>
      </dgm:prSet>
      <dgm:spPr/>
    </dgm:pt>
    <dgm:pt modelId="{C08C8FD9-5496-E740-B98A-FF5F9A8EF7A3}" type="pres">
      <dgm:prSet presAssocID="{BA64DF76-8622-4F00-A473-606EB5D18885}" presName="negativeSpace" presStyleCnt="0"/>
      <dgm:spPr/>
    </dgm:pt>
    <dgm:pt modelId="{A0935D13-6712-6F4C-AF91-B02D06E2086B}" type="pres">
      <dgm:prSet presAssocID="{BA64DF76-8622-4F00-A473-606EB5D18885}" presName="childText" presStyleLbl="conFgAcc1" presStyleIdx="2" presStyleCnt="3">
        <dgm:presLayoutVars>
          <dgm:bulletEnabled val="1"/>
        </dgm:presLayoutVars>
      </dgm:prSet>
      <dgm:spPr/>
    </dgm:pt>
  </dgm:ptLst>
  <dgm:cxnLst>
    <dgm:cxn modelId="{0D375509-4D9E-486A-8D86-63D27A241734}" srcId="{B9FF3731-79F5-435E-BD33-708C82EB5CE3}" destId="{1D807C3D-DBEA-46AE-BBDA-32C76517EF91}" srcOrd="1" destOrd="0" parTransId="{5A6E5856-C2AD-421A-8C57-48C3F9C73A0D}" sibTransId="{968E91D4-29BE-47CD-85CD-10DAA5D95D51}"/>
    <dgm:cxn modelId="{64F8875B-70D3-874F-B544-E75454253C1A}" type="presOf" srcId="{B9FF3731-79F5-435E-BD33-708C82EB5CE3}" destId="{EE891B48-32A4-8D41-8199-855DCDB1120E}" srcOrd="0" destOrd="0" presId="urn:microsoft.com/office/officeart/2005/8/layout/list1"/>
    <dgm:cxn modelId="{A1773643-3303-1349-B81C-B12CEB268215}" type="presOf" srcId="{BA64DF76-8622-4F00-A473-606EB5D18885}" destId="{94B5A139-AABF-B74B-95FA-CF0D5D619E69}" srcOrd="0" destOrd="0" presId="urn:microsoft.com/office/officeart/2005/8/layout/list1"/>
    <dgm:cxn modelId="{38A0CEA1-D59A-C943-B076-0AFAA2CC40B3}" type="presOf" srcId="{1D807C3D-DBEA-46AE-BBDA-32C76517EF91}" destId="{C2D6F6B1-0F5D-914E-B929-79480A469F8A}" srcOrd="1" destOrd="0" presId="urn:microsoft.com/office/officeart/2005/8/layout/list1"/>
    <dgm:cxn modelId="{280635A2-77EE-4ABA-AAAE-394712C97CF0}" srcId="{B9FF3731-79F5-435E-BD33-708C82EB5CE3}" destId="{E2F5001C-461C-45E6-93C8-1B0D93E34337}" srcOrd="0" destOrd="0" parTransId="{C9E4C563-66B8-4516-84E0-4173628BE61B}" sibTransId="{244E2A66-1667-4421-A72E-424E25CBF5A0}"/>
    <dgm:cxn modelId="{37C435B1-B3AD-3249-9BA1-5692FCFE6712}" type="presOf" srcId="{E2F5001C-461C-45E6-93C8-1B0D93E34337}" destId="{5D1407FB-8412-0546-91C1-2B32E7326CAE}" srcOrd="1" destOrd="0" presId="urn:microsoft.com/office/officeart/2005/8/layout/list1"/>
    <dgm:cxn modelId="{D558C4D5-98D8-DB43-9335-9E3CB56C92C9}" type="presOf" srcId="{BA64DF76-8622-4F00-A473-606EB5D18885}" destId="{9AF4B495-AB0E-6349-9175-1293DE177710}" srcOrd="1" destOrd="0" presId="urn:microsoft.com/office/officeart/2005/8/layout/list1"/>
    <dgm:cxn modelId="{BB94DFD5-CF98-4D4E-B161-BB299493090F}" srcId="{B9FF3731-79F5-435E-BD33-708C82EB5CE3}" destId="{BA64DF76-8622-4F00-A473-606EB5D18885}" srcOrd="2" destOrd="0" parTransId="{C0E3F8E7-5204-45CA-B378-DEA784F7A56A}" sibTransId="{5B84B656-2F51-47BB-AB02-C4B72C49E823}"/>
    <dgm:cxn modelId="{D0047BFA-E5F2-E849-990E-52652B51358E}" type="presOf" srcId="{1D807C3D-DBEA-46AE-BBDA-32C76517EF91}" destId="{BF462E4D-D5E2-1444-8342-B2420DDCC499}" srcOrd="0" destOrd="0" presId="urn:microsoft.com/office/officeart/2005/8/layout/list1"/>
    <dgm:cxn modelId="{CC414EFE-4ECF-D94C-B4C8-D909E74BF95D}" type="presOf" srcId="{E2F5001C-461C-45E6-93C8-1B0D93E34337}" destId="{0A1ECE26-E637-854B-B371-1F9FCD64548C}" srcOrd="0" destOrd="0" presId="urn:microsoft.com/office/officeart/2005/8/layout/list1"/>
    <dgm:cxn modelId="{7D62B480-A81F-324B-BECE-E507624857EC}" type="presParOf" srcId="{EE891B48-32A4-8D41-8199-855DCDB1120E}" destId="{D234D8E3-DDB7-B244-A766-0C207ABEE32C}" srcOrd="0" destOrd="0" presId="urn:microsoft.com/office/officeart/2005/8/layout/list1"/>
    <dgm:cxn modelId="{B5413FEF-02DA-4244-9203-2C46621146F1}" type="presParOf" srcId="{D234D8E3-DDB7-B244-A766-0C207ABEE32C}" destId="{0A1ECE26-E637-854B-B371-1F9FCD64548C}" srcOrd="0" destOrd="0" presId="urn:microsoft.com/office/officeart/2005/8/layout/list1"/>
    <dgm:cxn modelId="{ED4BBF9F-604E-1345-B15B-73F4278229A0}" type="presParOf" srcId="{D234D8E3-DDB7-B244-A766-0C207ABEE32C}" destId="{5D1407FB-8412-0546-91C1-2B32E7326CAE}" srcOrd="1" destOrd="0" presId="urn:microsoft.com/office/officeart/2005/8/layout/list1"/>
    <dgm:cxn modelId="{D623A252-F1B0-7444-9FE2-1BD9F0A46E6D}" type="presParOf" srcId="{EE891B48-32A4-8D41-8199-855DCDB1120E}" destId="{2DE1D45E-D703-D64E-AB80-B9DBCF13D41B}" srcOrd="1" destOrd="0" presId="urn:microsoft.com/office/officeart/2005/8/layout/list1"/>
    <dgm:cxn modelId="{D568575E-805F-BC4D-AB9F-2D5E0448FB07}" type="presParOf" srcId="{EE891B48-32A4-8D41-8199-855DCDB1120E}" destId="{96F66814-8778-0F40-BE5A-5CEBE69B8A66}" srcOrd="2" destOrd="0" presId="urn:microsoft.com/office/officeart/2005/8/layout/list1"/>
    <dgm:cxn modelId="{5E8C79C6-DA39-B244-998E-3A9F89ACB74D}" type="presParOf" srcId="{EE891B48-32A4-8D41-8199-855DCDB1120E}" destId="{FF36093B-B111-684D-8320-0B4FB02C26B4}" srcOrd="3" destOrd="0" presId="urn:microsoft.com/office/officeart/2005/8/layout/list1"/>
    <dgm:cxn modelId="{ECB02487-CA41-A44A-881D-4C8CC6E93C4C}" type="presParOf" srcId="{EE891B48-32A4-8D41-8199-855DCDB1120E}" destId="{FCFB6C07-E9D4-604C-9154-43AEC3588E4A}" srcOrd="4" destOrd="0" presId="urn:microsoft.com/office/officeart/2005/8/layout/list1"/>
    <dgm:cxn modelId="{291E9F04-9334-B04F-B656-47CC5C06304E}" type="presParOf" srcId="{FCFB6C07-E9D4-604C-9154-43AEC3588E4A}" destId="{BF462E4D-D5E2-1444-8342-B2420DDCC499}" srcOrd="0" destOrd="0" presId="urn:microsoft.com/office/officeart/2005/8/layout/list1"/>
    <dgm:cxn modelId="{4BCA3200-0564-7F4F-8662-B570257CD08C}" type="presParOf" srcId="{FCFB6C07-E9D4-604C-9154-43AEC3588E4A}" destId="{C2D6F6B1-0F5D-914E-B929-79480A469F8A}" srcOrd="1" destOrd="0" presId="urn:microsoft.com/office/officeart/2005/8/layout/list1"/>
    <dgm:cxn modelId="{17957F43-B170-E040-8ACA-0BAB437DBE72}" type="presParOf" srcId="{EE891B48-32A4-8D41-8199-855DCDB1120E}" destId="{76B49312-BCF4-2D41-8D59-45FA8D3D1AB9}" srcOrd="5" destOrd="0" presId="urn:microsoft.com/office/officeart/2005/8/layout/list1"/>
    <dgm:cxn modelId="{63F51619-87A9-2743-A0E6-C9FF604D772B}" type="presParOf" srcId="{EE891B48-32A4-8D41-8199-855DCDB1120E}" destId="{0D149A97-FF88-7945-9E0F-D323A83200F6}" srcOrd="6" destOrd="0" presId="urn:microsoft.com/office/officeart/2005/8/layout/list1"/>
    <dgm:cxn modelId="{C7D38BAB-3392-2249-BAEA-69A40E79EFF5}" type="presParOf" srcId="{EE891B48-32A4-8D41-8199-855DCDB1120E}" destId="{F9E3FD1D-A09A-4F48-A44C-492FA622252C}" srcOrd="7" destOrd="0" presId="urn:microsoft.com/office/officeart/2005/8/layout/list1"/>
    <dgm:cxn modelId="{76407D81-E010-BC45-A8DC-A2D24724C6E7}" type="presParOf" srcId="{EE891B48-32A4-8D41-8199-855DCDB1120E}" destId="{7127AE2E-7623-8543-8193-8685F82F07FC}" srcOrd="8" destOrd="0" presId="urn:microsoft.com/office/officeart/2005/8/layout/list1"/>
    <dgm:cxn modelId="{B5EF2B17-D1F3-6F45-B15A-A154E2E49161}" type="presParOf" srcId="{7127AE2E-7623-8543-8193-8685F82F07FC}" destId="{94B5A139-AABF-B74B-95FA-CF0D5D619E69}" srcOrd="0" destOrd="0" presId="urn:microsoft.com/office/officeart/2005/8/layout/list1"/>
    <dgm:cxn modelId="{762125EC-BEC0-0848-8701-A0467839FB1F}" type="presParOf" srcId="{7127AE2E-7623-8543-8193-8685F82F07FC}" destId="{9AF4B495-AB0E-6349-9175-1293DE177710}" srcOrd="1" destOrd="0" presId="urn:microsoft.com/office/officeart/2005/8/layout/list1"/>
    <dgm:cxn modelId="{F272A5F3-7077-634B-988E-3D6A6E0BCAD0}" type="presParOf" srcId="{EE891B48-32A4-8D41-8199-855DCDB1120E}" destId="{C08C8FD9-5496-E740-B98A-FF5F9A8EF7A3}" srcOrd="9" destOrd="0" presId="urn:microsoft.com/office/officeart/2005/8/layout/list1"/>
    <dgm:cxn modelId="{7E833C73-34E6-CE4E-8B75-B83ED78D3DD6}" type="presParOf" srcId="{EE891B48-32A4-8D41-8199-855DCDB1120E}" destId="{A0935D13-6712-6F4C-AF91-B02D06E2086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2">
            <a:lumMod val="75000"/>
          </a:schemeClr>
        </a:solidFill>
      </dgm:spPr>
      <dgm:t>
        <a:bodyPr/>
        <a:lstStyle/>
        <a:p>
          <a:r>
            <a:rPr lang="es-MX" sz="1400" dirty="0"/>
            <a:t>Selected Topic</a:t>
          </a:r>
        </a:p>
      </dgm:t>
    </dgm:pt>
    <dgm:pt modelId="{B9E17575-D22A-3E4D-B328-85BB61A1EF45}" type="parTrans" cxnId="{D1248AC2-7865-BB4F-B428-E22D91BC135E}">
      <dgm:prSet/>
      <dgm:spPr/>
      <dgm:t>
        <a:bodyPr/>
        <a:lstStyle/>
        <a:p>
          <a:endParaRPr lang="es-MX"/>
        </a:p>
      </dgm:t>
    </dgm:pt>
    <dgm:pt modelId="{E09A1A15-E9C4-F646-9C2B-72920B3BB537}" type="sibTrans" cxnId="{D1248AC2-7865-BB4F-B428-E22D91BC135E}">
      <dgm:prSet/>
      <dgm:spPr/>
      <dgm:t>
        <a:bodyPr/>
        <a:lstStyle/>
        <a:p>
          <a:endParaRPr lang="es-MX"/>
        </a:p>
      </dgm:t>
    </dgm:pt>
    <dgm:pt modelId="{236BBD84-CA7E-CC43-8ABF-3F8AFF6C6D33}">
      <dgm:prSet phldrT="[Texto]" custT="1"/>
      <dgm:spPr>
        <a:solidFill>
          <a:schemeClr val="accent2">
            <a:lumMod val="75000"/>
          </a:schemeClr>
        </a:solidFill>
      </dgm:spPr>
      <dgm:t>
        <a:bodyPr/>
        <a:lstStyle/>
        <a:p>
          <a:r>
            <a:rPr lang="es-MX" sz="1200" dirty="0"/>
            <a:t>Technologies, languages, tools</a:t>
          </a:r>
        </a:p>
      </dgm:t>
    </dgm:pt>
    <dgm:pt modelId="{CBD58885-ED5E-A548-B0DE-90CF6233D53E}" type="parTrans" cxnId="{6724B14E-4E62-DB42-97FD-3535D6723133}">
      <dgm:prSet/>
      <dgm:spPr/>
      <dgm:t>
        <a:bodyPr/>
        <a:lstStyle/>
        <a:p>
          <a:endParaRPr lang="es-MX"/>
        </a:p>
      </dgm:t>
    </dgm:pt>
    <dgm:pt modelId="{9A0A8F05-A8DC-D842-A648-EBB2F39ACB2A}" type="sibTrans" cxnId="{6724B14E-4E62-DB42-97FD-3535D6723133}">
      <dgm:prSet/>
      <dgm:spPr/>
      <dgm:t>
        <a:bodyPr/>
        <a:lstStyle/>
        <a:p>
          <a:endParaRPr lang="es-MX"/>
        </a:p>
      </dgm:t>
    </dgm:pt>
    <dgm:pt modelId="{E96FBC6B-E332-A64C-82EA-631DB536D5C3}">
      <dgm:prSet phldrT="[Texto]" custT="1"/>
      <dgm:spPr>
        <a:solidFill>
          <a:schemeClr val="accent2">
            <a:lumMod val="75000"/>
          </a:schemeClr>
        </a:solidFill>
      </dgm:spPr>
      <dgm:t>
        <a:bodyPr/>
        <a:lstStyle/>
        <a:p>
          <a:r>
            <a:rPr lang="es-MX" sz="1400" dirty="0"/>
            <a:t>Data source</a:t>
          </a:r>
        </a:p>
      </dgm:t>
    </dgm:pt>
    <dgm:pt modelId="{0CD76444-051C-584A-BAC3-B027D7106B14}" type="parTrans" cxnId="{C148A221-B8DE-E54C-A74F-7735FFF18114}">
      <dgm:prSet/>
      <dgm:spPr/>
      <dgm:t>
        <a:bodyPr/>
        <a:lstStyle/>
        <a:p>
          <a:endParaRPr lang="es-MX"/>
        </a:p>
      </dgm:t>
    </dgm:pt>
    <dgm:pt modelId="{F8E024B2-0C37-FC4A-98B4-C9F18151A9DA}" type="sibTrans" cxnId="{C148A221-B8DE-E54C-A74F-7735FFF18114}">
      <dgm:prSet/>
      <dgm:spPr/>
      <dgm:t>
        <a:bodyPr/>
        <a:lstStyle/>
        <a:p>
          <a:endParaRPr lang="es-MX"/>
        </a:p>
      </dgm:t>
    </dgm:pt>
    <dgm:pt modelId="{930D3BA0-167B-C54E-9D16-5A99382394CA}">
      <dgm:prSet custT="1"/>
      <dgm:spPr>
        <a:solidFill>
          <a:schemeClr val="accent2">
            <a:lumMod val="75000"/>
          </a:schemeClr>
        </a:solidFill>
      </dgm:spPr>
      <dgm:t>
        <a:bodyPr/>
        <a:lstStyle/>
        <a:p>
          <a:r>
            <a:rPr lang="es-MX" sz="1400" dirty="0"/>
            <a:t>Database</a:t>
          </a:r>
        </a:p>
      </dgm:t>
    </dgm:pt>
    <dgm:pt modelId="{FA71C6FB-9BDE-DA48-B275-208F46819146}" type="parTrans" cxnId="{5D01E7EE-23A8-B74D-8ED5-B8F9CE9CBB95}">
      <dgm:prSet/>
      <dgm:spPr/>
      <dgm:t>
        <a:bodyPr/>
        <a:lstStyle/>
        <a:p>
          <a:endParaRPr lang="es-MX"/>
        </a:p>
      </dgm:t>
    </dgm:pt>
    <dgm:pt modelId="{28853C65-3969-2A44-8322-AEF96F31C1F8}" type="sibTrans" cxnId="{5D01E7EE-23A8-B74D-8ED5-B8F9CE9CBB95}">
      <dgm:prSet/>
      <dgm:spPr/>
      <dgm:t>
        <a:bodyPr/>
        <a:lstStyle/>
        <a:p>
          <a:endParaRPr lang="es-MX"/>
        </a:p>
      </dgm:t>
    </dgm:pt>
    <dgm:pt modelId="{7F804F19-458E-9745-8932-DA8E7FA40DB7}">
      <dgm:prSet custT="1"/>
      <dgm:spPr>
        <a:solidFill>
          <a:schemeClr val="accent2"/>
        </a:solidFill>
      </dgm:spPr>
      <dgm:t>
        <a:bodyPr/>
        <a:lstStyle/>
        <a:p>
          <a:r>
            <a:rPr lang="es-MX" sz="1400" dirty="0"/>
            <a:t>Analysis and Visualizations</a:t>
          </a:r>
        </a:p>
      </dgm:t>
    </dgm:pt>
    <dgm:pt modelId="{00D5BF10-0A98-7E4B-8443-32835BF21442}" type="parTrans" cxnId="{C73BD379-7FFD-D344-A826-EE42E6433301}">
      <dgm:prSet/>
      <dgm:spPr/>
      <dgm:t>
        <a:bodyPr/>
        <a:lstStyle/>
        <a:p>
          <a:endParaRPr lang="es-MX"/>
        </a:p>
      </dgm:t>
    </dgm:pt>
    <dgm:pt modelId="{C2AB1D9F-6255-6341-B238-01AFCEF8A2C3}" type="sibTrans" cxnId="{C73BD379-7FFD-D344-A826-EE42E6433301}">
      <dgm:prSet/>
      <dgm:spPr/>
      <dgm:t>
        <a:bodyPr/>
        <a:lstStyle/>
        <a:p>
          <a:endParaRPr lang="es-MX"/>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5">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1B250947-A109-8246-8906-E6E94CBEB236}" type="pres">
      <dgm:prSet presAssocID="{236BBD84-CA7E-CC43-8ABF-3F8AFF6C6D33}" presName="parTxOnly" presStyleLbl="node1" presStyleIdx="1" presStyleCnt="5">
        <dgm:presLayoutVars>
          <dgm:chMax val="0"/>
          <dgm:chPref val="0"/>
          <dgm:bulletEnabled val="1"/>
        </dgm:presLayoutVars>
      </dgm:prSet>
      <dgm:spPr/>
    </dgm:pt>
    <dgm:pt modelId="{9384E93D-0803-A44E-921D-64AB5F9CE16E}" type="pres">
      <dgm:prSet presAssocID="{9A0A8F05-A8DC-D842-A648-EBB2F39ACB2A}" presName="parTxOnlySpace" presStyleCnt="0"/>
      <dgm:spPr/>
    </dgm:pt>
    <dgm:pt modelId="{72603C86-8989-9E4A-8431-9AAC5CA5B2AD}" type="pres">
      <dgm:prSet presAssocID="{E96FBC6B-E332-A64C-82EA-631DB536D5C3}" presName="parTxOnly" presStyleLbl="node1" presStyleIdx="2" presStyleCnt="5">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3" presStyleCnt="5">
        <dgm:presLayoutVars>
          <dgm:chMax val="0"/>
          <dgm:chPref val="0"/>
          <dgm:bulletEnabled val="1"/>
        </dgm:presLayoutVars>
      </dgm:prSet>
      <dgm:spPr/>
    </dgm:pt>
    <dgm:pt modelId="{B0C0CEC3-3D34-C34D-A3AA-C485A25CF739}" type="pres">
      <dgm:prSet presAssocID="{28853C65-3969-2A44-8322-AEF96F31C1F8}" presName="parTxOnlySpace" presStyleCnt="0"/>
      <dgm:spPr/>
    </dgm:pt>
    <dgm:pt modelId="{6ED6FBFD-E9A5-DA4C-B6A9-75792C24DE88}" type="pres">
      <dgm:prSet presAssocID="{7F804F19-458E-9745-8932-DA8E7FA40DB7}" presName="parTxOnly" presStyleLbl="node1" presStyleIdx="4" presStyleCnt="5">
        <dgm:presLayoutVars>
          <dgm:chMax val="0"/>
          <dgm:chPref val="0"/>
          <dgm:bulletEnabled val="1"/>
        </dgm:presLayoutVars>
      </dgm:prSet>
      <dgm:spPr/>
    </dgm:pt>
  </dgm:ptLst>
  <dgm:cxnLst>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2"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6724B14E-4E62-DB42-97FD-3535D6723133}" srcId="{2A3C330D-45DC-834E-B469-AD24EE1A4CC4}" destId="{236BBD84-CA7E-CC43-8ABF-3F8AFF6C6D33}" srcOrd="1" destOrd="0" parTransId="{CBD58885-ED5E-A548-B0DE-90CF6233D53E}" sibTransId="{9A0A8F05-A8DC-D842-A648-EBB2F39ACB2A}"/>
    <dgm:cxn modelId="{C73BD379-7FFD-D344-A826-EE42E6433301}" srcId="{2A3C330D-45DC-834E-B469-AD24EE1A4CC4}" destId="{7F804F19-458E-9745-8932-DA8E7FA40DB7}" srcOrd="4" destOrd="0" parTransId="{00D5BF10-0A98-7E4B-8443-32835BF21442}" sibTransId="{C2AB1D9F-6255-6341-B238-01AFCEF8A2C3}"/>
    <dgm:cxn modelId="{90EE9F7F-B669-F74B-9E3B-5C2C486B117E}" type="presOf" srcId="{7F804F19-458E-9745-8932-DA8E7FA40DB7}" destId="{6ED6FBFD-E9A5-DA4C-B6A9-75792C24DE88}" srcOrd="0" destOrd="0" presId="urn:microsoft.com/office/officeart/2005/8/layout/chevron1"/>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D8E84FDC-6284-A944-BEDC-0814CDB9BFF3}" type="presOf" srcId="{236BBD84-CA7E-CC43-8ABF-3F8AFF6C6D33}" destId="{1B250947-A109-8246-8906-E6E94CBEB236}" srcOrd="0" destOrd="0" presId="urn:microsoft.com/office/officeart/2005/8/layout/chevron1"/>
    <dgm:cxn modelId="{5D01E7EE-23A8-B74D-8ED5-B8F9CE9CBB95}" srcId="{2A3C330D-45DC-834E-B469-AD24EE1A4CC4}" destId="{930D3BA0-167B-C54E-9D16-5A99382394CA}" srcOrd="3" destOrd="0" parTransId="{FA71C6FB-9BDE-DA48-B275-208F46819146}" sibTransId="{28853C65-3969-2A44-8322-AEF96F31C1F8}"/>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EB66D14D-7A62-2343-AAB3-C7996D7463DB}" type="presParOf" srcId="{171400D2-1765-BA47-B048-D3300BA8BA00}" destId="{1B250947-A109-8246-8906-E6E94CBEB236}" srcOrd="2" destOrd="0" presId="urn:microsoft.com/office/officeart/2005/8/layout/chevron1"/>
    <dgm:cxn modelId="{B4266C61-6E21-E241-A196-073C3894D92C}" type="presParOf" srcId="{171400D2-1765-BA47-B048-D3300BA8BA00}" destId="{9384E93D-0803-A44E-921D-64AB5F9CE16E}" srcOrd="3" destOrd="0" presId="urn:microsoft.com/office/officeart/2005/8/layout/chevron1"/>
    <dgm:cxn modelId="{BCF53BD1-3D9D-004C-92D5-12183C610E7B}" type="presParOf" srcId="{171400D2-1765-BA47-B048-D3300BA8BA00}" destId="{72603C86-8989-9E4A-8431-9AAC5CA5B2AD}" srcOrd="4" destOrd="0" presId="urn:microsoft.com/office/officeart/2005/8/layout/chevron1"/>
    <dgm:cxn modelId="{2ABBA4B9-0D1D-894A-9F05-2FA9C9C279E7}" type="presParOf" srcId="{171400D2-1765-BA47-B048-D3300BA8BA00}" destId="{8314F40D-A11C-C74B-8420-A67C33118FBC}" srcOrd="5" destOrd="0" presId="urn:microsoft.com/office/officeart/2005/8/layout/chevron1"/>
    <dgm:cxn modelId="{5F0BF1F7-51F3-3348-81B4-0DDA2AC574EC}" type="presParOf" srcId="{171400D2-1765-BA47-B048-D3300BA8BA00}" destId="{FF22480C-637E-E04B-9B33-8A204AC7F072}" srcOrd="6" destOrd="0" presId="urn:microsoft.com/office/officeart/2005/8/layout/chevron1"/>
    <dgm:cxn modelId="{A30952C5-F406-B046-9590-393CE31E3195}" type="presParOf" srcId="{171400D2-1765-BA47-B048-D3300BA8BA00}" destId="{B0C0CEC3-3D34-C34D-A3AA-C485A25CF739}" srcOrd="7" destOrd="0" presId="urn:microsoft.com/office/officeart/2005/8/layout/chevron1"/>
    <dgm:cxn modelId="{C242F1F3-9E09-D648-BC5E-F834FBB97F73}" type="presParOf" srcId="{171400D2-1765-BA47-B048-D3300BA8BA00}" destId="{6ED6FBFD-E9A5-DA4C-B6A9-75792C24DE88}"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2">
            <a:lumMod val="75000"/>
          </a:schemeClr>
        </a:solidFill>
      </dgm:spPr>
      <dgm:t>
        <a:bodyPr/>
        <a:lstStyle/>
        <a:p>
          <a:r>
            <a:rPr lang="es-MX" sz="1400" dirty="0"/>
            <a:t>Selected Topic</a:t>
          </a:r>
        </a:p>
      </dgm:t>
    </dgm:pt>
    <dgm:pt modelId="{B9E17575-D22A-3E4D-B328-85BB61A1EF45}" type="parTrans" cxnId="{D1248AC2-7865-BB4F-B428-E22D91BC135E}">
      <dgm:prSet/>
      <dgm:spPr/>
      <dgm:t>
        <a:bodyPr/>
        <a:lstStyle/>
        <a:p>
          <a:endParaRPr lang="es-MX"/>
        </a:p>
      </dgm:t>
    </dgm:pt>
    <dgm:pt modelId="{E09A1A15-E9C4-F646-9C2B-72920B3BB537}" type="sibTrans" cxnId="{D1248AC2-7865-BB4F-B428-E22D91BC135E}">
      <dgm:prSet/>
      <dgm:spPr/>
      <dgm:t>
        <a:bodyPr/>
        <a:lstStyle/>
        <a:p>
          <a:endParaRPr lang="es-MX"/>
        </a:p>
      </dgm:t>
    </dgm:pt>
    <dgm:pt modelId="{236BBD84-CA7E-CC43-8ABF-3F8AFF6C6D33}">
      <dgm:prSet phldrT="[Texto]" custT="1"/>
      <dgm:spPr>
        <a:solidFill>
          <a:schemeClr val="accent2">
            <a:lumMod val="75000"/>
          </a:schemeClr>
        </a:solidFill>
      </dgm:spPr>
      <dgm:t>
        <a:bodyPr/>
        <a:lstStyle/>
        <a:p>
          <a:r>
            <a:rPr lang="es-MX" sz="1200" dirty="0"/>
            <a:t>Technologies, languages, tools</a:t>
          </a:r>
        </a:p>
      </dgm:t>
    </dgm:pt>
    <dgm:pt modelId="{CBD58885-ED5E-A548-B0DE-90CF6233D53E}" type="parTrans" cxnId="{6724B14E-4E62-DB42-97FD-3535D6723133}">
      <dgm:prSet/>
      <dgm:spPr/>
      <dgm:t>
        <a:bodyPr/>
        <a:lstStyle/>
        <a:p>
          <a:endParaRPr lang="es-MX"/>
        </a:p>
      </dgm:t>
    </dgm:pt>
    <dgm:pt modelId="{9A0A8F05-A8DC-D842-A648-EBB2F39ACB2A}" type="sibTrans" cxnId="{6724B14E-4E62-DB42-97FD-3535D6723133}">
      <dgm:prSet/>
      <dgm:spPr/>
      <dgm:t>
        <a:bodyPr/>
        <a:lstStyle/>
        <a:p>
          <a:endParaRPr lang="es-MX"/>
        </a:p>
      </dgm:t>
    </dgm:pt>
    <dgm:pt modelId="{E96FBC6B-E332-A64C-82EA-631DB536D5C3}">
      <dgm:prSet phldrT="[Texto]" custT="1"/>
      <dgm:spPr>
        <a:solidFill>
          <a:schemeClr val="accent2">
            <a:lumMod val="75000"/>
          </a:schemeClr>
        </a:solidFill>
      </dgm:spPr>
      <dgm:t>
        <a:bodyPr/>
        <a:lstStyle/>
        <a:p>
          <a:r>
            <a:rPr lang="es-MX" sz="1400" dirty="0"/>
            <a:t>Data source</a:t>
          </a:r>
        </a:p>
      </dgm:t>
    </dgm:pt>
    <dgm:pt modelId="{0CD76444-051C-584A-BAC3-B027D7106B14}" type="parTrans" cxnId="{C148A221-B8DE-E54C-A74F-7735FFF18114}">
      <dgm:prSet/>
      <dgm:spPr/>
      <dgm:t>
        <a:bodyPr/>
        <a:lstStyle/>
        <a:p>
          <a:endParaRPr lang="es-MX"/>
        </a:p>
      </dgm:t>
    </dgm:pt>
    <dgm:pt modelId="{F8E024B2-0C37-FC4A-98B4-C9F18151A9DA}" type="sibTrans" cxnId="{C148A221-B8DE-E54C-A74F-7735FFF18114}">
      <dgm:prSet/>
      <dgm:spPr/>
      <dgm:t>
        <a:bodyPr/>
        <a:lstStyle/>
        <a:p>
          <a:endParaRPr lang="es-MX"/>
        </a:p>
      </dgm:t>
    </dgm:pt>
    <dgm:pt modelId="{930D3BA0-167B-C54E-9D16-5A99382394CA}">
      <dgm:prSet custT="1"/>
      <dgm:spPr>
        <a:solidFill>
          <a:schemeClr val="accent2">
            <a:lumMod val="75000"/>
          </a:schemeClr>
        </a:solidFill>
      </dgm:spPr>
      <dgm:t>
        <a:bodyPr/>
        <a:lstStyle/>
        <a:p>
          <a:r>
            <a:rPr lang="es-MX" sz="1400" dirty="0"/>
            <a:t>Database</a:t>
          </a:r>
        </a:p>
      </dgm:t>
    </dgm:pt>
    <dgm:pt modelId="{FA71C6FB-9BDE-DA48-B275-208F46819146}" type="parTrans" cxnId="{5D01E7EE-23A8-B74D-8ED5-B8F9CE9CBB95}">
      <dgm:prSet/>
      <dgm:spPr/>
      <dgm:t>
        <a:bodyPr/>
        <a:lstStyle/>
        <a:p>
          <a:endParaRPr lang="es-MX"/>
        </a:p>
      </dgm:t>
    </dgm:pt>
    <dgm:pt modelId="{28853C65-3969-2A44-8322-AEF96F31C1F8}" type="sibTrans" cxnId="{5D01E7EE-23A8-B74D-8ED5-B8F9CE9CBB95}">
      <dgm:prSet/>
      <dgm:spPr/>
      <dgm:t>
        <a:bodyPr/>
        <a:lstStyle/>
        <a:p>
          <a:endParaRPr lang="es-MX"/>
        </a:p>
      </dgm:t>
    </dgm:pt>
    <dgm:pt modelId="{7F804F19-458E-9745-8932-DA8E7FA40DB7}">
      <dgm:prSet custT="1"/>
      <dgm:spPr>
        <a:solidFill>
          <a:schemeClr val="accent2">
            <a:lumMod val="75000"/>
          </a:schemeClr>
        </a:solidFill>
      </dgm:spPr>
      <dgm:t>
        <a:bodyPr/>
        <a:lstStyle/>
        <a:p>
          <a:r>
            <a:rPr lang="es-MX" sz="1400" dirty="0"/>
            <a:t>Analysis and Visualizations</a:t>
          </a:r>
        </a:p>
      </dgm:t>
    </dgm:pt>
    <dgm:pt modelId="{00D5BF10-0A98-7E4B-8443-32835BF21442}" type="parTrans" cxnId="{C73BD379-7FFD-D344-A826-EE42E6433301}">
      <dgm:prSet/>
      <dgm:spPr/>
      <dgm:t>
        <a:bodyPr/>
        <a:lstStyle/>
        <a:p>
          <a:endParaRPr lang="es-MX"/>
        </a:p>
      </dgm:t>
    </dgm:pt>
    <dgm:pt modelId="{C2AB1D9F-6255-6341-B238-01AFCEF8A2C3}" type="sibTrans" cxnId="{C73BD379-7FFD-D344-A826-EE42E6433301}">
      <dgm:prSet/>
      <dgm:spPr/>
      <dgm:t>
        <a:bodyPr/>
        <a:lstStyle/>
        <a:p>
          <a:endParaRPr lang="es-MX"/>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5">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1B250947-A109-8246-8906-E6E94CBEB236}" type="pres">
      <dgm:prSet presAssocID="{236BBD84-CA7E-CC43-8ABF-3F8AFF6C6D33}" presName="parTxOnly" presStyleLbl="node1" presStyleIdx="1" presStyleCnt="5">
        <dgm:presLayoutVars>
          <dgm:chMax val="0"/>
          <dgm:chPref val="0"/>
          <dgm:bulletEnabled val="1"/>
        </dgm:presLayoutVars>
      </dgm:prSet>
      <dgm:spPr/>
    </dgm:pt>
    <dgm:pt modelId="{9384E93D-0803-A44E-921D-64AB5F9CE16E}" type="pres">
      <dgm:prSet presAssocID="{9A0A8F05-A8DC-D842-A648-EBB2F39ACB2A}" presName="parTxOnlySpace" presStyleCnt="0"/>
      <dgm:spPr/>
    </dgm:pt>
    <dgm:pt modelId="{72603C86-8989-9E4A-8431-9AAC5CA5B2AD}" type="pres">
      <dgm:prSet presAssocID="{E96FBC6B-E332-A64C-82EA-631DB536D5C3}" presName="parTxOnly" presStyleLbl="node1" presStyleIdx="2" presStyleCnt="5">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3" presStyleCnt="5">
        <dgm:presLayoutVars>
          <dgm:chMax val="0"/>
          <dgm:chPref val="0"/>
          <dgm:bulletEnabled val="1"/>
        </dgm:presLayoutVars>
      </dgm:prSet>
      <dgm:spPr/>
    </dgm:pt>
    <dgm:pt modelId="{B0C0CEC3-3D34-C34D-A3AA-C485A25CF739}" type="pres">
      <dgm:prSet presAssocID="{28853C65-3969-2A44-8322-AEF96F31C1F8}" presName="parTxOnlySpace" presStyleCnt="0"/>
      <dgm:spPr/>
    </dgm:pt>
    <dgm:pt modelId="{6ED6FBFD-E9A5-DA4C-B6A9-75792C24DE88}" type="pres">
      <dgm:prSet presAssocID="{7F804F19-458E-9745-8932-DA8E7FA40DB7}" presName="parTxOnly" presStyleLbl="node1" presStyleIdx="4" presStyleCnt="5">
        <dgm:presLayoutVars>
          <dgm:chMax val="0"/>
          <dgm:chPref val="0"/>
          <dgm:bulletEnabled val="1"/>
        </dgm:presLayoutVars>
      </dgm:prSet>
      <dgm:spPr/>
    </dgm:pt>
  </dgm:ptLst>
  <dgm:cxnLst>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2"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6724B14E-4E62-DB42-97FD-3535D6723133}" srcId="{2A3C330D-45DC-834E-B469-AD24EE1A4CC4}" destId="{236BBD84-CA7E-CC43-8ABF-3F8AFF6C6D33}" srcOrd="1" destOrd="0" parTransId="{CBD58885-ED5E-A548-B0DE-90CF6233D53E}" sibTransId="{9A0A8F05-A8DC-D842-A648-EBB2F39ACB2A}"/>
    <dgm:cxn modelId="{C73BD379-7FFD-D344-A826-EE42E6433301}" srcId="{2A3C330D-45DC-834E-B469-AD24EE1A4CC4}" destId="{7F804F19-458E-9745-8932-DA8E7FA40DB7}" srcOrd="4" destOrd="0" parTransId="{00D5BF10-0A98-7E4B-8443-32835BF21442}" sibTransId="{C2AB1D9F-6255-6341-B238-01AFCEF8A2C3}"/>
    <dgm:cxn modelId="{90EE9F7F-B669-F74B-9E3B-5C2C486B117E}" type="presOf" srcId="{7F804F19-458E-9745-8932-DA8E7FA40DB7}" destId="{6ED6FBFD-E9A5-DA4C-B6A9-75792C24DE88}" srcOrd="0" destOrd="0" presId="urn:microsoft.com/office/officeart/2005/8/layout/chevron1"/>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D8E84FDC-6284-A944-BEDC-0814CDB9BFF3}" type="presOf" srcId="{236BBD84-CA7E-CC43-8ABF-3F8AFF6C6D33}" destId="{1B250947-A109-8246-8906-E6E94CBEB236}" srcOrd="0" destOrd="0" presId="urn:microsoft.com/office/officeart/2005/8/layout/chevron1"/>
    <dgm:cxn modelId="{5D01E7EE-23A8-B74D-8ED5-B8F9CE9CBB95}" srcId="{2A3C330D-45DC-834E-B469-AD24EE1A4CC4}" destId="{930D3BA0-167B-C54E-9D16-5A99382394CA}" srcOrd="3" destOrd="0" parTransId="{FA71C6FB-9BDE-DA48-B275-208F46819146}" sibTransId="{28853C65-3969-2A44-8322-AEF96F31C1F8}"/>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EB66D14D-7A62-2343-AAB3-C7996D7463DB}" type="presParOf" srcId="{171400D2-1765-BA47-B048-D3300BA8BA00}" destId="{1B250947-A109-8246-8906-E6E94CBEB236}" srcOrd="2" destOrd="0" presId="urn:microsoft.com/office/officeart/2005/8/layout/chevron1"/>
    <dgm:cxn modelId="{B4266C61-6E21-E241-A196-073C3894D92C}" type="presParOf" srcId="{171400D2-1765-BA47-B048-D3300BA8BA00}" destId="{9384E93D-0803-A44E-921D-64AB5F9CE16E}" srcOrd="3" destOrd="0" presId="urn:microsoft.com/office/officeart/2005/8/layout/chevron1"/>
    <dgm:cxn modelId="{BCF53BD1-3D9D-004C-92D5-12183C610E7B}" type="presParOf" srcId="{171400D2-1765-BA47-B048-D3300BA8BA00}" destId="{72603C86-8989-9E4A-8431-9AAC5CA5B2AD}" srcOrd="4" destOrd="0" presId="urn:microsoft.com/office/officeart/2005/8/layout/chevron1"/>
    <dgm:cxn modelId="{2ABBA4B9-0D1D-894A-9F05-2FA9C9C279E7}" type="presParOf" srcId="{171400D2-1765-BA47-B048-D3300BA8BA00}" destId="{8314F40D-A11C-C74B-8420-A67C33118FBC}" srcOrd="5" destOrd="0" presId="urn:microsoft.com/office/officeart/2005/8/layout/chevron1"/>
    <dgm:cxn modelId="{5F0BF1F7-51F3-3348-81B4-0DDA2AC574EC}" type="presParOf" srcId="{171400D2-1765-BA47-B048-D3300BA8BA00}" destId="{FF22480C-637E-E04B-9B33-8A204AC7F072}" srcOrd="6" destOrd="0" presId="urn:microsoft.com/office/officeart/2005/8/layout/chevron1"/>
    <dgm:cxn modelId="{A30952C5-F406-B046-9590-393CE31E3195}" type="presParOf" srcId="{171400D2-1765-BA47-B048-D3300BA8BA00}" destId="{B0C0CEC3-3D34-C34D-A3AA-C485A25CF739}" srcOrd="7" destOrd="0" presId="urn:microsoft.com/office/officeart/2005/8/layout/chevron1"/>
    <dgm:cxn modelId="{C242F1F3-9E09-D648-BC5E-F834FBB97F73}" type="presParOf" srcId="{171400D2-1765-BA47-B048-D3300BA8BA00}" destId="{6ED6FBFD-E9A5-DA4C-B6A9-75792C24DE88}"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2">
            <a:lumMod val="75000"/>
          </a:schemeClr>
        </a:solidFill>
      </dgm:spPr>
      <dgm:t>
        <a:bodyPr/>
        <a:lstStyle/>
        <a:p>
          <a:r>
            <a:rPr lang="es-MX" sz="1400" dirty="0"/>
            <a:t>Selected Topic</a:t>
          </a:r>
        </a:p>
      </dgm:t>
    </dgm:pt>
    <dgm:pt modelId="{B9E17575-D22A-3E4D-B328-85BB61A1EF45}" type="parTrans" cxnId="{D1248AC2-7865-BB4F-B428-E22D91BC135E}">
      <dgm:prSet/>
      <dgm:spPr/>
      <dgm:t>
        <a:bodyPr/>
        <a:lstStyle/>
        <a:p>
          <a:endParaRPr lang="es-MX"/>
        </a:p>
      </dgm:t>
    </dgm:pt>
    <dgm:pt modelId="{E09A1A15-E9C4-F646-9C2B-72920B3BB537}" type="sibTrans" cxnId="{D1248AC2-7865-BB4F-B428-E22D91BC135E}">
      <dgm:prSet/>
      <dgm:spPr/>
      <dgm:t>
        <a:bodyPr/>
        <a:lstStyle/>
        <a:p>
          <a:endParaRPr lang="es-MX"/>
        </a:p>
      </dgm:t>
    </dgm:pt>
    <dgm:pt modelId="{236BBD84-CA7E-CC43-8ABF-3F8AFF6C6D33}">
      <dgm:prSet phldrT="[Texto]" custT="1"/>
      <dgm:spPr>
        <a:solidFill>
          <a:schemeClr val="accent2">
            <a:lumMod val="75000"/>
          </a:schemeClr>
        </a:solidFill>
      </dgm:spPr>
      <dgm:t>
        <a:bodyPr/>
        <a:lstStyle/>
        <a:p>
          <a:r>
            <a:rPr lang="es-MX" sz="1200" dirty="0"/>
            <a:t>Technologies, languages, tools</a:t>
          </a:r>
        </a:p>
      </dgm:t>
    </dgm:pt>
    <dgm:pt modelId="{CBD58885-ED5E-A548-B0DE-90CF6233D53E}" type="parTrans" cxnId="{6724B14E-4E62-DB42-97FD-3535D6723133}">
      <dgm:prSet/>
      <dgm:spPr/>
      <dgm:t>
        <a:bodyPr/>
        <a:lstStyle/>
        <a:p>
          <a:endParaRPr lang="es-MX"/>
        </a:p>
      </dgm:t>
    </dgm:pt>
    <dgm:pt modelId="{9A0A8F05-A8DC-D842-A648-EBB2F39ACB2A}" type="sibTrans" cxnId="{6724B14E-4E62-DB42-97FD-3535D6723133}">
      <dgm:prSet/>
      <dgm:spPr/>
      <dgm:t>
        <a:bodyPr/>
        <a:lstStyle/>
        <a:p>
          <a:endParaRPr lang="es-MX"/>
        </a:p>
      </dgm:t>
    </dgm:pt>
    <dgm:pt modelId="{E96FBC6B-E332-A64C-82EA-631DB536D5C3}">
      <dgm:prSet phldrT="[Texto]" custT="1"/>
      <dgm:spPr>
        <a:solidFill>
          <a:schemeClr val="accent2">
            <a:lumMod val="75000"/>
          </a:schemeClr>
        </a:solidFill>
      </dgm:spPr>
      <dgm:t>
        <a:bodyPr/>
        <a:lstStyle/>
        <a:p>
          <a:r>
            <a:rPr lang="es-MX" sz="1400" dirty="0"/>
            <a:t>Data source</a:t>
          </a:r>
        </a:p>
      </dgm:t>
    </dgm:pt>
    <dgm:pt modelId="{0CD76444-051C-584A-BAC3-B027D7106B14}" type="parTrans" cxnId="{C148A221-B8DE-E54C-A74F-7735FFF18114}">
      <dgm:prSet/>
      <dgm:spPr/>
      <dgm:t>
        <a:bodyPr/>
        <a:lstStyle/>
        <a:p>
          <a:endParaRPr lang="es-MX"/>
        </a:p>
      </dgm:t>
    </dgm:pt>
    <dgm:pt modelId="{F8E024B2-0C37-FC4A-98B4-C9F18151A9DA}" type="sibTrans" cxnId="{C148A221-B8DE-E54C-A74F-7735FFF18114}">
      <dgm:prSet/>
      <dgm:spPr/>
      <dgm:t>
        <a:bodyPr/>
        <a:lstStyle/>
        <a:p>
          <a:endParaRPr lang="es-MX"/>
        </a:p>
      </dgm:t>
    </dgm:pt>
    <dgm:pt modelId="{930D3BA0-167B-C54E-9D16-5A99382394CA}">
      <dgm:prSet custT="1"/>
      <dgm:spPr>
        <a:solidFill>
          <a:schemeClr val="accent2">
            <a:lumMod val="75000"/>
          </a:schemeClr>
        </a:solidFill>
      </dgm:spPr>
      <dgm:t>
        <a:bodyPr/>
        <a:lstStyle/>
        <a:p>
          <a:r>
            <a:rPr lang="es-MX" sz="1400" dirty="0"/>
            <a:t>Database</a:t>
          </a:r>
        </a:p>
      </dgm:t>
    </dgm:pt>
    <dgm:pt modelId="{FA71C6FB-9BDE-DA48-B275-208F46819146}" type="parTrans" cxnId="{5D01E7EE-23A8-B74D-8ED5-B8F9CE9CBB95}">
      <dgm:prSet/>
      <dgm:spPr/>
      <dgm:t>
        <a:bodyPr/>
        <a:lstStyle/>
        <a:p>
          <a:endParaRPr lang="es-MX"/>
        </a:p>
      </dgm:t>
    </dgm:pt>
    <dgm:pt modelId="{28853C65-3969-2A44-8322-AEF96F31C1F8}" type="sibTrans" cxnId="{5D01E7EE-23A8-B74D-8ED5-B8F9CE9CBB95}">
      <dgm:prSet/>
      <dgm:spPr/>
      <dgm:t>
        <a:bodyPr/>
        <a:lstStyle/>
        <a:p>
          <a:endParaRPr lang="es-MX"/>
        </a:p>
      </dgm:t>
    </dgm:pt>
    <dgm:pt modelId="{7F804F19-458E-9745-8932-DA8E7FA40DB7}">
      <dgm:prSet custT="1"/>
      <dgm:spPr>
        <a:solidFill>
          <a:schemeClr val="accent2">
            <a:lumMod val="75000"/>
          </a:schemeClr>
        </a:solidFill>
      </dgm:spPr>
      <dgm:t>
        <a:bodyPr/>
        <a:lstStyle/>
        <a:p>
          <a:r>
            <a:rPr lang="es-MX" sz="1400" dirty="0"/>
            <a:t>Analysis and Visualizations</a:t>
          </a:r>
        </a:p>
      </dgm:t>
    </dgm:pt>
    <dgm:pt modelId="{00D5BF10-0A98-7E4B-8443-32835BF21442}" type="parTrans" cxnId="{C73BD379-7FFD-D344-A826-EE42E6433301}">
      <dgm:prSet/>
      <dgm:spPr/>
      <dgm:t>
        <a:bodyPr/>
        <a:lstStyle/>
        <a:p>
          <a:endParaRPr lang="es-MX"/>
        </a:p>
      </dgm:t>
    </dgm:pt>
    <dgm:pt modelId="{C2AB1D9F-6255-6341-B238-01AFCEF8A2C3}" type="sibTrans" cxnId="{C73BD379-7FFD-D344-A826-EE42E6433301}">
      <dgm:prSet/>
      <dgm:spPr/>
      <dgm:t>
        <a:bodyPr/>
        <a:lstStyle/>
        <a:p>
          <a:endParaRPr lang="es-MX"/>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5">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1B250947-A109-8246-8906-E6E94CBEB236}" type="pres">
      <dgm:prSet presAssocID="{236BBD84-CA7E-CC43-8ABF-3F8AFF6C6D33}" presName="parTxOnly" presStyleLbl="node1" presStyleIdx="1" presStyleCnt="5">
        <dgm:presLayoutVars>
          <dgm:chMax val="0"/>
          <dgm:chPref val="0"/>
          <dgm:bulletEnabled val="1"/>
        </dgm:presLayoutVars>
      </dgm:prSet>
      <dgm:spPr/>
    </dgm:pt>
    <dgm:pt modelId="{9384E93D-0803-A44E-921D-64AB5F9CE16E}" type="pres">
      <dgm:prSet presAssocID="{9A0A8F05-A8DC-D842-A648-EBB2F39ACB2A}" presName="parTxOnlySpace" presStyleCnt="0"/>
      <dgm:spPr/>
    </dgm:pt>
    <dgm:pt modelId="{72603C86-8989-9E4A-8431-9AAC5CA5B2AD}" type="pres">
      <dgm:prSet presAssocID="{E96FBC6B-E332-A64C-82EA-631DB536D5C3}" presName="parTxOnly" presStyleLbl="node1" presStyleIdx="2" presStyleCnt="5">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3" presStyleCnt="5">
        <dgm:presLayoutVars>
          <dgm:chMax val="0"/>
          <dgm:chPref val="0"/>
          <dgm:bulletEnabled val="1"/>
        </dgm:presLayoutVars>
      </dgm:prSet>
      <dgm:spPr/>
    </dgm:pt>
    <dgm:pt modelId="{B0C0CEC3-3D34-C34D-A3AA-C485A25CF739}" type="pres">
      <dgm:prSet presAssocID="{28853C65-3969-2A44-8322-AEF96F31C1F8}" presName="parTxOnlySpace" presStyleCnt="0"/>
      <dgm:spPr/>
    </dgm:pt>
    <dgm:pt modelId="{6ED6FBFD-E9A5-DA4C-B6A9-75792C24DE88}" type="pres">
      <dgm:prSet presAssocID="{7F804F19-458E-9745-8932-DA8E7FA40DB7}" presName="parTxOnly" presStyleLbl="node1" presStyleIdx="4" presStyleCnt="5">
        <dgm:presLayoutVars>
          <dgm:chMax val="0"/>
          <dgm:chPref val="0"/>
          <dgm:bulletEnabled val="1"/>
        </dgm:presLayoutVars>
      </dgm:prSet>
      <dgm:spPr/>
    </dgm:pt>
  </dgm:ptLst>
  <dgm:cxnLst>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2"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6724B14E-4E62-DB42-97FD-3535D6723133}" srcId="{2A3C330D-45DC-834E-B469-AD24EE1A4CC4}" destId="{236BBD84-CA7E-CC43-8ABF-3F8AFF6C6D33}" srcOrd="1" destOrd="0" parTransId="{CBD58885-ED5E-A548-B0DE-90CF6233D53E}" sibTransId="{9A0A8F05-A8DC-D842-A648-EBB2F39ACB2A}"/>
    <dgm:cxn modelId="{C73BD379-7FFD-D344-A826-EE42E6433301}" srcId="{2A3C330D-45DC-834E-B469-AD24EE1A4CC4}" destId="{7F804F19-458E-9745-8932-DA8E7FA40DB7}" srcOrd="4" destOrd="0" parTransId="{00D5BF10-0A98-7E4B-8443-32835BF21442}" sibTransId="{C2AB1D9F-6255-6341-B238-01AFCEF8A2C3}"/>
    <dgm:cxn modelId="{90EE9F7F-B669-F74B-9E3B-5C2C486B117E}" type="presOf" srcId="{7F804F19-458E-9745-8932-DA8E7FA40DB7}" destId="{6ED6FBFD-E9A5-DA4C-B6A9-75792C24DE88}" srcOrd="0" destOrd="0" presId="urn:microsoft.com/office/officeart/2005/8/layout/chevron1"/>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D8E84FDC-6284-A944-BEDC-0814CDB9BFF3}" type="presOf" srcId="{236BBD84-CA7E-CC43-8ABF-3F8AFF6C6D33}" destId="{1B250947-A109-8246-8906-E6E94CBEB236}" srcOrd="0" destOrd="0" presId="urn:microsoft.com/office/officeart/2005/8/layout/chevron1"/>
    <dgm:cxn modelId="{5D01E7EE-23A8-B74D-8ED5-B8F9CE9CBB95}" srcId="{2A3C330D-45DC-834E-B469-AD24EE1A4CC4}" destId="{930D3BA0-167B-C54E-9D16-5A99382394CA}" srcOrd="3" destOrd="0" parTransId="{FA71C6FB-9BDE-DA48-B275-208F46819146}" sibTransId="{28853C65-3969-2A44-8322-AEF96F31C1F8}"/>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EB66D14D-7A62-2343-AAB3-C7996D7463DB}" type="presParOf" srcId="{171400D2-1765-BA47-B048-D3300BA8BA00}" destId="{1B250947-A109-8246-8906-E6E94CBEB236}" srcOrd="2" destOrd="0" presId="urn:microsoft.com/office/officeart/2005/8/layout/chevron1"/>
    <dgm:cxn modelId="{B4266C61-6E21-E241-A196-073C3894D92C}" type="presParOf" srcId="{171400D2-1765-BA47-B048-D3300BA8BA00}" destId="{9384E93D-0803-A44E-921D-64AB5F9CE16E}" srcOrd="3" destOrd="0" presId="urn:microsoft.com/office/officeart/2005/8/layout/chevron1"/>
    <dgm:cxn modelId="{BCF53BD1-3D9D-004C-92D5-12183C610E7B}" type="presParOf" srcId="{171400D2-1765-BA47-B048-D3300BA8BA00}" destId="{72603C86-8989-9E4A-8431-9AAC5CA5B2AD}" srcOrd="4" destOrd="0" presId="urn:microsoft.com/office/officeart/2005/8/layout/chevron1"/>
    <dgm:cxn modelId="{2ABBA4B9-0D1D-894A-9F05-2FA9C9C279E7}" type="presParOf" srcId="{171400D2-1765-BA47-B048-D3300BA8BA00}" destId="{8314F40D-A11C-C74B-8420-A67C33118FBC}" srcOrd="5" destOrd="0" presId="urn:microsoft.com/office/officeart/2005/8/layout/chevron1"/>
    <dgm:cxn modelId="{5F0BF1F7-51F3-3348-81B4-0DDA2AC574EC}" type="presParOf" srcId="{171400D2-1765-BA47-B048-D3300BA8BA00}" destId="{FF22480C-637E-E04B-9B33-8A204AC7F072}" srcOrd="6" destOrd="0" presId="urn:microsoft.com/office/officeart/2005/8/layout/chevron1"/>
    <dgm:cxn modelId="{A30952C5-F406-B046-9590-393CE31E3195}" type="presParOf" srcId="{171400D2-1765-BA47-B048-D3300BA8BA00}" destId="{B0C0CEC3-3D34-C34D-A3AA-C485A25CF739}" srcOrd="7" destOrd="0" presId="urn:microsoft.com/office/officeart/2005/8/layout/chevron1"/>
    <dgm:cxn modelId="{C242F1F3-9E09-D648-BC5E-F834FBB97F73}" type="presParOf" srcId="{171400D2-1765-BA47-B048-D3300BA8BA00}" destId="{6ED6FBFD-E9A5-DA4C-B6A9-75792C24DE88}"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2">
            <a:lumMod val="75000"/>
          </a:schemeClr>
        </a:solidFill>
      </dgm:spPr>
      <dgm:t>
        <a:bodyPr/>
        <a:lstStyle/>
        <a:p>
          <a:r>
            <a:rPr lang="es-MX" sz="1400" dirty="0"/>
            <a:t>Dashboard</a:t>
          </a:r>
        </a:p>
      </dgm:t>
    </dgm:pt>
    <dgm:pt modelId="{B9E17575-D22A-3E4D-B328-85BB61A1EF45}" type="parTrans" cxnId="{D1248AC2-7865-BB4F-B428-E22D91BC135E}">
      <dgm:prSet/>
      <dgm:spPr/>
      <dgm:t>
        <a:bodyPr/>
        <a:lstStyle/>
        <a:p>
          <a:endParaRPr lang="es-MX"/>
        </a:p>
      </dgm:t>
    </dgm:pt>
    <dgm:pt modelId="{E09A1A15-E9C4-F646-9C2B-72920B3BB537}" type="sibTrans" cxnId="{D1248AC2-7865-BB4F-B428-E22D91BC135E}">
      <dgm:prSet/>
      <dgm:spPr/>
      <dgm:t>
        <a:bodyPr/>
        <a:lstStyle/>
        <a:p>
          <a:endParaRPr lang="es-MX"/>
        </a:p>
      </dgm:t>
    </dgm:pt>
    <dgm:pt modelId="{E96FBC6B-E332-A64C-82EA-631DB536D5C3}">
      <dgm:prSet phldrT="[Texto]" custT="1"/>
      <dgm:spPr>
        <a:solidFill>
          <a:schemeClr val="accent2"/>
        </a:solidFill>
      </dgm:spPr>
      <dgm:t>
        <a:bodyPr/>
        <a:lstStyle/>
        <a:p>
          <a:r>
            <a:rPr lang="es-MX" sz="1600" dirty="0"/>
            <a:t>Machine Learning</a:t>
          </a:r>
        </a:p>
      </dgm:t>
    </dgm:pt>
    <dgm:pt modelId="{0CD76444-051C-584A-BAC3-B027D7106B14}" type="parTrans" cxnId="{C148A221-B8DE-E54C-A74F-7735FFF18114}">
      <dgm:prSet/>
      <dgm:spPr/>
      <dgm:t>
        <a:bodyPr/>
        <a:lstStyle/>
        <a:p>
          <a:endParaRPr lang="es-MX"/>
        </a:p>
      </dgm:t>
    </dgm:pt>
    <dgm:pt modelId="{F8E024B2-0C37-FC4A-98B4-C9F18151A9DA}" type="sibTrans" cxnId="{C148A221-B8DE-E54C-A74F-7735FFF18114}">
      <dgm:prSet/>
      <dgm:spPr/>
      <dgm:t>
        <a:bodyPr/>
        <a:lstStyle/>
        <a:p>
          <a:endParaRPr lang="es-MX"/>
        </a:p>
      </dgm:t>
    </dgm:pt>
    <dgm:pt modelId="{930D3BA0-167B-C54E-9D16-5A99382394CA}">
      <dgm:prSet custT="1"/>
      <dgm:spPr>
        <a:solidFill>
          <a:schemeClr val="accent2"/>
        </a:solidFill>
      </dgm:spPr>
      <dgm:t>
        <a:bodyPr/>
        <a:lstStyle/>
        <a:p>
          <a:r>
            <a:rPr lang="es-MX" sz="1600" dirty="0"/>
            <a:t>Conclusion</a:t>
          </a:r>
        </a:p>
      </dgm:t>
    </dgm:pt>
    <dgm:pt modelId="{FA71C6FB-9BDE-DA48-B275-208F46819146}" type="parTrans" cxnId="{5D01E7EE-23A8-B74D-8ED5-B8F9CE9CBB95}">
      <dgm:prSet/>
      <dgm:spPr/>
      <dgm:t>
        <a:bodyPr/>
        <a:lstStyle/>
        <a:p>
          <a:endParaRPr lang="es-MX"/>
        </a:p>
      </dgm:t>
    </dgm:pt>
    <dgm:pt modelId="{28853C65-3969-2A44-8322-AEF96F31C1F8}" type="sibTrans" cxnId="{5D01E7EE-23A8-B74D-8ED5-B8F9CE9CBB95}">
      <dgm:prSet/>
      <dgm:spPr/>
      <dgm:t>
        <a:bodyPr/>
        <a:lstStyle/>
        <a:p>
          <a:endParaRPr lang="es-MX"/>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3" custLinFactX="-6340" custLinFactNeighborX="-100000" custLinFactNeighborY="-8065">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72603C86-8989-9E4A-8431-9AAC5CA5B2AD}" type="pres">
      <dgm:prSet presAssocID="{E96FBC6B-E332-A64C-82EA-631DB536D5C3}" presName="parTxOnly" presStyleLbl="node1" presStyleIdx="1" presStyleCnt="3">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2" presStyleCnt="3">
        <dgm:presLayoutVars>
          <dgm:chMax val="0"/>
          <dgm:chPref val="0"/>
          <dgm:bulletEnabled val="1"/>
        </dgm:presLayoutVars>
      </dgm:prSet>
      <dgm:spPr/>
    </dgm:pt>
  </dgm:ptLst>
  <dgm:cxnLst>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1"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5D01E7EE-23A8-B74D-8ED5-B8F9CE9CBB95}" srcId="{2A3C330D-45DC-834E-B469-AD24EE1A4CC4}" destId="{930D3BA0-167B-C54E-9D16-5A99382394CA}" srcOrd="2" destOrd="0" parTransId="{FA71C6FB-9BDE-DA48-B275-208F46819146}" sibTransId="{28853C65-3969-2A44-8322-AEF96F31C1F8}"/>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BCF53BD1-3D9D-004C-92D5-12183C610E7B}" type="presParOf" srcId="{171400D2-1765-BA47-B048-D3300BA8BA00}" destId="{72603C86-8989-9E4A-8431-9AAC5CA5B2AD}" srcOrd="2" destOrd="0" presId="urn:microsoft.com/office/officeart/2005/8/layout/chevron1"/>
    <dgm:cxn modelId="{2ABBA4B9-0D1D-894A-9F05-2FA9C9C279E7}" type="presParOf" srcId="{171400D2-1765-BA47-B048-D3300BA8BA00}" destId="{8314F40D-A11C-C74B-8420-A67C33118FBC}" srcOrd="3" destOrd="0" presId="urn:microsoft.com/office/officeart/2005/8/layout/chevron1"/>
    <dgm:cxn modelId="{5F0BF1F7-51F3-3348-81B4-0DDA2AC574EC}" type="presParOf" srcId="{171400D2-1765-BA47-B048-D3300BA8BA00}" destId="{FF22480C-637E-E04B-9B33-8A204AC7F072}"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0599E1D-A0E6-406C-9938-BFC53469EE7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F2C8BDA-C954-478A-A5F7-0AFAA7902F57}">
      <dgm:prSet/>
      <dgm:spPr/>
      <dgm:t>
        <a:bodyPr/>
        <a:lstStyle/>
        <a:p>
          <a:pPr>
            <a:lnSpc>
              <a:spcPct val="100000"/>
            </a:lnSpc>
          </a:pPr>
          <a:r>
            <a:rPr lang="es-MX" b="1"/>
            <a:t>Machine Learning goal:</a:t>
          </a:r>
          <a:endParaRPr lang="en-US"/>
        </a:p>
      </dgm:t>
    </dgm:pt>
    <dgm:pt modelId="{54C2B86C-C2C3-4938-A219-956AD562E7F5}" type="parTrans" cxnId="{F7331055-6707-4F33-AD66-5BF68573E9E3}">
      <dgm:prSet/>
      <dgm:spPr/>
      <dgm:t>
        <a:bodyPr/>
        <a:lstStyle/>
        <a:p>
          <a:endParaRPr lang="en-US"/>
        </a:p>
      </dgm:t>
    </dgm:pt>
    <dgm:pt modelId="{DF998102-15CB-4E1D-9D76-71F8F511D919}" type="sibTrans" cxnId="{F7331055-6707-4F33-AD66-5BF68573E9E3}">
      <dgm:prSet/>
      <dgm:spPr/>
      <dgm:t>
        <a:bodyPr/>
        <a:lstStyle/>
        <a:p>
          <a:endParaRPr lang="en-US"/>
        </a:p>
      </dgm:t>
    </dgm:pt>
    <dgm:pt modelId="{64F38EA7-1B57-4971-B645-70258D010DB2}">
      <dgm:prSet/>
      <dgm:spPr/>
      <dgm:t>
        <a:bodyPr/>
        <a:lstStyle/>
        <a:p>
          <a:pPr>
            <a:lnSpc>
              <a:spcPct val="100000"/>
            </a:lnSpc>
          </a:pPr>
          <a:r>
            <a:rPr lang="es-MX" b="1" dirty="0"/>
            <a:t>Data used: </a:t>
          </a:r>
          <a:endParaRPr lang="es-MX" b="0" dirty="0"/>
        </a:p>
        <a:p>
          <a:pPr>
            <a:lnSpc>
              <a:spcPct val="100000"/>
            </a:lnSpc>
          </a:pPr>
          <a:r>
            <a:rPr lang="es-MX" b="0" dirty="0"/>
            <a:t>We merged two tables </a:t>
          </a:r>
          <a:r>
            <a:rPr lang="es-MX" b="0" i="0" u="none" dirty="0"/>
            <a:t>Life_Expectancy_WHO and lifeexpectancy-verbose</a:t>
          </a:r>
        </a:p>
        <a:p>
          <a:pPr>
            <a:lnSpc>
              <a:spcPct val="100000"/>
            </a:lnSpc>
          </a:pPr>
          <a:r>
            <a:rPr lang="es-MX" b="0" i="0" u="none" dirty="0"/>
            <a:t>And these variables ----</a:t>
          </a:r>
          <a:endParaRPr lang="en-US" dirty="0"/>
        </a:p>
      </dgm:t>
    </dgm:pt>
    <dgm:pt modelId="{7538803A-B71F-47FA-9614-360E44A0D422}" type="parTrans" cxnId="{05CD0B6C-110E-423B-8869-C0BC0840ACBC}">
      <dgm:prSet/>
      <dgm:spPr/>
      <dgm:t>
        <a:bodyPr/>
        <a:lstStyle/>
        <a:p>
          <a:endParaRPr lang="en-US"/>
        </a:p>
      </dgm:t>
    </dgm:pt>
    <dgm:pt modelId="{8CB74B38-D7ED-4E83-81EE-CA6E3111130D}" type="sibTrans" cxnId="{05CD0B6C-110E-423B-8869-C0BC0840ACBC}">
      <dgm:prSet/>
      <dgm:spPr/>
      <dgm:t>
        <a:bodyPr/>
        <a:lstStyle/>
        <a:p>
          <a:endParaRPr lang="en-US"/>
        </a:p>
      </dgm:t>
    </dgm:pt>
    <dgm:pt modelId="{98520373-2F91-4A05-A152-B7513735D974}">
      <dgm:prSet/>
      <dgm:spPr/>
      <dgm:t>
        <a:bodyPr/>
        <a:lstStyle/>
        <a:p>
          <a:pPr>
            <a:lnSpc>
              <a:spcPct val="100000"/>
            </a:lnSpc>
          </a:pPr>
          <a:r>
            <a:rPr lang="es-MX" b="1" dirty="0"/>
            <a:t>Models we tried: </a:t>
          </a:r>
        </a:p>
        <a:p>
          <a:pPr>
            <a:lnSpc>
              <a:spcPct val="100000"/>
            </a:lnSpc>
          </a:pPr>
          <a:r>
            <a:rPr lang="es-MX" b="0" dirty="0"/>
            <a:t>	Multiple Linear Regression</a:t>
          </a:r>
        </a:p>
        <a:p>
          <a:pPr>
            <a:lnSpc>
              <a:spcPct val="100000"/>
            </a:lnSpc>
          </a:pPr>
          <a:r>
            <a:rPr lang="es-MX" b="0" dirty="0"/>
            <a:t>	Neural Networks</a:t>
          </a:r>
        </a:p>
      </dgm:t>
    </dgm:pt>
    <dgm:pt modelId="{66035368-323F-4C4D-86DF-319E016CA8AD}" type="parTrans" cxnId="{C4194E92-CF71-4C5B-9361-BC48B5A75567}">
      <dgm:prSet/>
      <dgm:spPr/>
      <dgm:t>
        <a:bodyPr/>
        <a:lstStyle/>
        <a:p>
          <a:endParaRPr lang="en-US"/>
        </a:p>
      </dgm:t>
    </dgm:pt>
    <dgm:pt modelId="{B5BCD19E-3F17-4C15-86B7-092A70FEBE11}" type="sibTrans" cxnId="{C4194E92-CF71-4C5B-9361-BC48B5A75567}">
      <dgm:prSet/>
      <dgm:spPr/>
      <dgm:t>
        <a:bodyPr/>
        <a:lstStyle/>
        <a:p>
          <a:endParaRPr lang="en-US"/>
        </a:p>
      </dgm:t>
    </dgm:pt>
    <dgm:pt modelId="{64E5ACF3-4DFC-49E3-A7EB-98A2D80A4819}" type="pres">
      <dgm:prSet presAssocID="{90599E1D-A0E6-406C-9938-BFC53469EE78}" presName="root" presStyleCnt="0">
        <dgm:presLayoutVars>
          <dgm:dir/>
          <dgm:resizeHandles val="exact"/>
        </dgm:presLayoutVars>
      </dgm:prSet>
      <dgm:spPr/>
    </dgm:pt>
    <dgm:pt modelId="{7E8FD9C3-86A0-42B5-9F9A-0F7EFB85ADC2}" type="pres">
      <dgm:prSet presAssocID="{9F2C8BDA-C954-478A-A5F7-0AFAA7902F57}" presName="compNode" presStyleCnt="0"/>
      <dgm:spPr/>
    </dgm:pt>
    <dgm:pt modelId="{86507D02-C496-4105-8087-0B5BE3E47555}" type="pres">
      <dgm:prSet presAssocID="{9F2C8BDA-C954-478A-A5F7-0AFAA7902F57}" presName="bgRect" presStyleLbl="bgShp" presStyleIdx="0" presStyleCnt="3"/>
      <dgm:spPr/>
    </dgm:pt>
    <dgm:pt modelId="{3E8CB749-CAE1-4AE3-92A1-CFBF47FD9C0E}" type="pres">
      <dgm:prSet presAssocID="{9F2C8BDA-C954-478A-A5F7-0AFAA7902F5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84F44F13-9A65-4D50-8740-06CE90FF9350}" type="pres">
      <dgm:prSet presAssocID="{9F2C8BDA-C954-478A-A5F7-0AFAA7902F57}" presName="spaceRect" presStyleCnt="0"/>
      <dgm:spPr/>
    </dgm:pt>
    <dgm:pt modelId="{6138565D-FA84-4A72-9773-B30440C3D1D5}" type="pres">
      <dgm:prSet presAssocID="{9F2C8BDA-C954-478A-A5F7-0AFAA7902F57}" presName="parTx" presStyleLbl="revTx" presStyleIdx="0" presStyleCnt="3">
        <dgm:presLayoutVars>
          <dgm:chMax val="0"/>
          <dgm:chPref val="0"/>
        </dgm:presLayoutVars>
      </dgm:prSet>
      <dgm:spPr/>
    </dgm:pt>
    <dgm:pt modelId="{FA143C7C-5A87-4A00-8B1B-31E344E8F67E}" type="pres">
      <dgm:prSet presAssocID="{DF998102-15CB-4E1D-9D76-71F8F511D919}" presName="sibTrans" presStyleCnt="0"/>
      <dgm:spPr/>
    </dgm:pt>
    <dgm:pt modelId="{34462C65-25F5-4E5B-94F7-DAB9872BDFD4}" type="pres">
      <dgm:prSet presAssocID="{64F38EA7-1B57-4971-B645-70258D010DB2}" presName="compNode" presStyleCnt="0"/>
      <dgm:spPr/>
    </dgm:pt>
    <dgm:pt modelId="{45666D4F-078E-472A-B3B5-99AC1A2C095E}" type="pres">
      <dgm:prSet presAssocID="{64F38EA7-1B57-4971-B645-70258D010DB2}" presName="bgRect" presStyleLbl="bgShp" presStyleIdx="1" presStyleCnt="3"/>
      <dgm:spPr/>
    </dgm:pt>
    <dgm:pt modelId="{00396C91-3A0F-4374-9CE0-E913E410F327}" type="pres">
      <dgm:prSet presAssocID="{64F38EA7-1B57-4971-B645-70258D010DB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lculadora"/>
        </a:ext>
      </dgm:extLst>
    </dgm:pt>
    <dgm:pt modelId="{D564F2E2-FB13-4CD6-9C08-474739682506}" type="pres">
      <dgm:prSet presAssocID="{64F38EA7-1B57-4971-B645-70258D010DB2}" presName="spaceRect" presStyleCnt="0"/>
      <dgm:spPr/>
    </dgm:pt>
    <dgm:pt modelId="{6DF749CA-9C2E-4459-8A3F-17E8B9B7CE3A}" type="pres">
      <dgm:prSet presAssocID="{64F38EA7-1B57-4971-B645-70258D010DB2}" presName="parTx" presStyleLbl="revTx" presStyleIdx="1" presStyleCnt="3">
        <dgm:presLayoutVars>
          <dgm:chMax val="0"/>
          <dgm:chPref val="0"/>
        </dgm:presLayoutVars>
      </dgm:prSet>
      <dgm:spPr/>
    </dgm:pt>
    <dgm:pt modelId="{EFEE80FA-355E-4735-A107-2CAF71DABB93}" type="pres">
      <dgm:prSet presAssocID="{8CB74B38-D7ED-4E83-81EE-CA6E3111130D}" presName="sibTrans" presStyleCnt="0"/>
      <dgm:spPr/>
    </dgm:pt>
    <dgm:pt modelId="{0956DCB0-CA3A-4713-878C-C30E23ABDDC4}" type="pres">
      <dgm:prSet presAssocID="{98520373-2F91-4A05-A152-B7513735D974}" presName="compNode" presStyleCnt="0"/>
      <dgm:spPr/>
    </dgm:pt>
    <dgm:pt modelId="{2DFB6BD8-753C-453B-B17A-9D217D831B34}" type="pres">
      <dgm:prSet presAssocID="{98520373-2F91-4A05-A152-B7513735D974}" presName="bgRect" presStyleLbl="bgShp" presStyleIdx="2" presStyleCnt="3" custLinFactNeighborY="1375"/>
      <dgm:spPr/>
    </dgm:pt>
    <dgm:pt modelId="{0EE96830-1C70-4D82-B7D0-3D19B4C96175}" type="pres">
      <dgm:prSet presAssocID="{98520373-2F91-4A05-A152-B7513735D97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ainy scene"/>
        </a:ext>
      </dgm:extLst>
    </dgm:pt>
    <dgm:pt modelId="{C4E6013E-F18C-468A-AD6D-8F8929F06B92}" type="pres">
      <dgm:prSet presAssocID="{98520373-2F91-4A05-A152-B7513735D974}" presName="spaceRect" presStyleCnt="0"/>
      <dgm:spPr/>
    </dgm:pt>
    <dgm:pt modelId="{4EC15487-2D9B-4D39-9189-5D8E4F11ACBA}" type="pres">
      <dgm:prSet presAssocID="{98520373-2F91-4A05-A152-B7513735D974}" presName="parTx" presStyleLbl="revTx" presStyleIdx="2" presStyleCnt="3">
        <dgm:presLayoutVars>
          <dgm:chMax val="0"/>
          <dgm:chPref val="0"/>
        </dgm:presLayoutVars>
      </dgm:prSet>
      <dgm:spPr/>
    </dgm:pt>
  </dgm:ptLst>
  <dgm:cxnLst>
    <dgm:cxn modelId="{DBD2303C-81DB-449C-B5F1-B81EF6C8F571}" type="presOf" srcId="{98520373-2F91-4A05-A152-B7513735D974}" destId="{4EC15487-2D9B-4D39-9189-5D8E4F11ACBA}" srcOrd="0" destOrd="0" presId="urn:microsoft.com/office/officeart/2018/2/layout/IconVerticalSolidList"/>
    <dgm:cxn modelId="{05CD0B6C-110E-423B-8869-C0BC0840ACBC}" srcId="{90599E1D-A0E6-406C-9938-BFC53469EE78}" destId="{64F38EA7-1B57-4971-B645-70258D010DB2}" srcOrd="1" destOrd="0" parTransId="{7538803A-B71F-47FA-9614-360E44A0D422}" sibTransId="{8CB74B38-D7ED-4E83-81EE-CA6E3111130D}"/>
    <dgm:cxn modelId="{D24A3750-D079-4B54-B4B0-4FB396D89A55}" type="presOf" srcId="{9F2C8BDA-C954-478A-A5F7-0AFAA7902F57}" destId="{6138565D-FA84-4A72-9773-B30440C3D1D5}" srcOrd="0" destOrd="0" presId="urn:microsoft.com/office/officeart/2018/2/layout/IconVerticalSolidList"/>
    <dgm:cxn modelId="{F7331055-6707-4F33-AD66-5BF68573E9E3}" srcId="{90599E1D-A0E6-406C-9938-BFC53469EE78}" destId="{9F2C8BDA-C954-478A-A5F7-0AFAA7902F57}" srcOrd="0" destOrd="0" parTransId="{54C2B86C-C2C3-4938-A219-956AD562E7F5}" sibTransId="{DF998102-15CB-4E1D-9D76-71F8F511D919}"/>
    <dgm:cxn modelId="{C4194E92-CF71-4C5B-9361-BC48B5A75567}" srcId="{90599E1D-A0E6-406C-9938-BFC53469EE78}" destId="{98520373-2F91-4A05-A152-B7513735D974}" srcOrd="2" destOrd="0" parTransId="{66035368-323F-4C4D-86DF-319E016CA8AD}" sibTransId="{B5BCD19E-3F17-4C15-86B7-092A70FEBE11}"/>
    <dgm:cxn modelId="{C93EBEBD-E807-40A6-9E1F-D287D80E6839}" type="presOf" srcId="{64F38EA7-1B57-4971-B645-70258D010DB2}" destId="{6DF749CA-9C2E-4459-8A3F-17E8B9B7CE3A}" srcOrd="0" destOrd="0" presId="urn:microsoft.com/office/officeart/2018/2/layout/IconVerticalSolidList"/>
    <dgm:cxn modelId="{96E12BD3-A708-4CB6-956A-B6D39238C600}" type="presOf" srcId="{90599E1D-A0E6-406C-9938-BFC53469EE78}" destId="{64E5ACF3-4DFC-49E3-A7EB-98A2D80A4819}" srcOrd="0" destOrd="0" presId="urn:microsoft.com/office/officeart/2018/2/layout/IconVerticalSolidList"/>
    <dgm:cxn modelId="{3CC2E43C-180E-4F7E-B70C-B6ACF8FDD87D}" type="presParOf" srcId="{64E5ACF3-4DFC-49E3-A7EB-98A2D80A4819}" destId="{7E8FD9C3-86A0-42B5-9F9A-0F7EFB85ADC2}" srcOrd="0" destOrd="0" presId="urn:microsoft.com/office/officeart/2018/2/layout/IconVerticalSolidList"/>
    <dgm:cxn modelId="{E9B9919E-A9EE-4B6F-90C4-7C838CD0FB16}" type="presParOf" srcId="{7E8FD9C3-86A0-42B5-9F9A-0F7EFB85ADC2}" destId="{86507D02-C496-4105-8087-0B5BE3E47555}" srcOrd="0" destOrd="0" presId="urn:microsoft.com/office/officeart/2018/2/layout/IconVerticalSolidList"/>
    <dgm:cxn modelId="{519A7B74-A463-4A49-9115-DD6EDB5C4E44}" type="presParOf" srcId="{7E8FD9C3-86A0-42B5-9F9A-0F7EFB85ADC2}" destId="{3E8CB749-CAE1-4AE3-92A1-CFBF47FD9C0E}" srcOrd="1" destOrd="0" presId="urn:microsoft.com/office/officeart/2018/2/layout/IconVerticalSolidList"/>
    <dgm:cxn modelId="{E40D44C5-9FC3-4F23-9C94-4F50DD283B19}" type="presParOf" srcId="{7E8FD9C3-86A0-42B5-9F9A-0F7EFB85ADC2}" destId="{84F44F13-9A65-4D50-8740-06CE90FF9350}" srcOrd="2" destOrd="0" presId="urn:microsoft.com/office/officeart/2018/2/layout/IconVerticalSolidList"/>
    <dgm:cxn modelId="{FAFDA10F-4AB8-4DA0-B1D9-50642634D60B}" type="presParOf" srcId="{7E8FD9C3-86A0-42B5-9F9A-0F7EFB85ADC2}" destId="{6138565D-FA84-4A72-9773-B30440C3D1D5}" srcOrd="3" destOrd="0" presId="urn:microsoft.com/office/officeart/2018/2/layout/IconVerticalSolidList"/>
    <dgm:cxn modelId="{A3019EB1-1441-49C3-8FA4-FEBA05F1B25B}" type="presParOf" srcId="{64E5ACF3-4DFC-49E3-A7EB-98A2D80A4819}" destId="{FA143C7C-5A87-4A00-8B1B-31E344E8F67E}" srcOrd="1" destOrd="0" presId="urn:microsoft.com/office/officeart/2018/2/layout/IconVerticalSolidList"/>
    <dgm:cxn modelId="{4898C1CB-5FD7-45A1-A31C-44D4F2C631DB}" type="presParOf" srcId="{64E5ACF3-4DFC-49E3-A7EB-98A2D80A4819}" destId="{34462C65-25F5-4E5B-94F7-DAB9872BDFD4}" srcOrd="2" destOrd="0" presId="urn:microsoft.com/office/officeart/2018/2/layout/IconVerticalSolidList"/>
    <dgm:cxn modelId="{A3610327-9EB3-4DC4-BF1E-8758EB60B5C7}" type="presParOf" srcId="{34462C65-25F5-4E5B-94F7-DAB9872BDFD4}" destId="{45666D4F-078E-472A-B3B5-99AC1A2C095E}" srcOrd="0" destOrd="0" presId="urn:microsoft.com/office/officeart/2018/2/layout/IconVerticalSolidList"/>
    <dgm:cxn modelId="{A2B926A1-65C3-4BBC-A051-08E35E4038F4}" type="presParOf" srcId="{34462C65-25F5-4E5B-94F7-DAB9872BDFD4}" destId="{00396C91-3A0F-4374-9CE0-E913E410F327}" srcOrd="1" destOrd="0" presId="urn:microsoft.com/office/officeart/2018/2/layout/IconVerticalSolidList"/>
    <dgm:cxn modelId="{DA8B9AF7-B6C1-4F1E-B038-658B7E9F56AF}" type="presParOf" srcId="{34462C65-25F5-4E5B-94F7-DAB9872BDFD4}" destId="{D564F2E2-FB13-4CD6-9C08-474739682506}" srcOrd="2" destOrd="0" presId="urn:microsoft.com/office/officeart/2018/2/layout/IconVerticalSolidList"/>
    <dgm:cxn modelId="{09D1018F-DD14-4F53-825B-4D20B713F823}" type="presParOf" srcId="{34462C65-25F5-4E5B-94F7-DAB9872BDFD4}" destId="{6DF749CA-9C2E-4459-8A3F-17E8B9B7CE3A}" srcOrd="3" destOrd="0" presId="urn:microsoft.com/office/officeart/2018/2/layout/IconVerticalSolidList"/>
    <dgm:cxn modelId="{05E0BADE-DAA4-4EF7-B6B2-5FAD1E0A4DC4}" type="presParOf" srcId="{64E5ACF3-4DFC-49E3-A7EB-98A2D80A4819}" destId="{EFEE80FA-355E-4735-A107-2CAF71DABB93}" srcOrd="3" destOrd="0" presId="urn:microsoft.com/office/officeart/2018/2/layout/IconVerticalSolidList"/>
    <dgm:cxn modelId="{4D399EC0-8B48-4C82-9F97-CC96E7DEFC55}" type="presParOf" srcId="{64E5ACF3-4DFC-49E3-A7EB-98A2D80A4819}" destId="{0956DCB0-CA3A-4713-878C-C30E23ABDDC4}" srcOrd="4" destOrd="0" presId="urn:microsoft.com/office/officeart/2018/2/layout/IconVerticalSolidList"/>
    <dgm:cxn modelId="{BF092A46-28FB-4E77-85AE-3E2354600E18}" type="presParOf" srcId="{0956DCB0-CA3A-4713-878C-C30E23ABDDC4}" destId="{2DFB6BD8-753C-453B-B17A-9D217D831B34}" srcOrd="0" destOrd="0" presId="urn:microsoft.com/office/officeart/2018/2/layout/IconVerticalSolidList"/>
    <dgm:cxn modelId="{8BEF7316-C453-4BD0-9081-8DBCBEAAA82D}" type="presParOf" srcId="{0956DCB0-CA3A-4713-878C-C30E23ABDDC4}" destId="{0EE96830-1C70-4D82-B7D0-3D19B4C96175}" srcOrd="1" destOrd="0" presId="urn:microsoft.com/office/officeart/2018/2/layout/IconVerticalSolidList"/>
    <dgm:cxn modelId="{E7E00923-7D67-44EF-8956-964FA4E9BEFA}" type="presParOf" srcId="{0956DCB0-CA3A-4713-878C-C30E23ABDDC4}" destId="{C4E6013E-F18C-468A-AD6D-8F8929F06B92}" srcOrd="2" destOrd="0" presId="urn:microsoft.com/office/officeart/2018/2/layout/IconVerticalSolidList"/>
    <dgm:cxn modelId="{7FBE12C0-E706-4A4F-817D-8C4C23D79AEF}" type="presParOf" srcId="{0956DCB0-CA3A-4713-878C-C30E23ABDDC4}" destId="{4EC15487-2D9B-4D39-9189-5D8E4F11ACB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2">
            <a:lumMod val="75000"/>
          </a:schemeClr>
        </a:solidFill>
      </dgm:spPr>
      <dgm:t>
        <a:bodyPr/>
        <a:lstStyle/>
        <a:p>
          <a:r>
            <a:rPr lang="es-MX" sz="1400" dirty="0"/>
            <a:t>Dashboard</a:t>
          </a:r>
        </a:p>
      </dgm:t>
    </dgm:pt>
    <dgm:pt modelId="{B9E17575-D22A-3E4D-B328-85BB61A1EF45}" type="parTrans" cxnId="{D1248AC2-7865-BB4F-B428-E22D91BC135E}">
      <dgm:prSet/>
      <dgm:spPr/>
      <dgm:t>
        <a:bodyPr/>
        <a:lstStyle/>
        <a:p>
          <a:endParaRPr lang="es-MX"/>
        </a:p>
      </dgm:t>
    </dgm:pt>
    <dgm:pt modelId="{E09A1A15-E9C4-F646-9C2B-72920B3BB537}" type="sibTrans" cxnId="{D1248AC2-7865-BB4F-B428-E22D91BC135E}">
      <dgm:prSet/>
      <dgm:spPr/>
      <dgm:t>
        <a:bodyPr/>
        <a:lstStyle/>
        <a:p>
          <a:endParaRPr lang="es-MX"/>
        </a:p>
      </dgm:t>
    </dgm:pt>
    <dgm:pt modelId="{E96FBC6B-E332-A64C-82EA-631DB536D5C3}">
      <dgm:prSet phldrT="[Texto]" custT="1"/>
      <dgm:spPr>
        <a:solidFill>
          <a:schemeClr val="accent2"/>
        </a:solidFill>
      </dgm:spPr>
      <dgm:t>
        <a:bodyPr/>
        <a:lstStyle/>
        <a:p>
          <a:r>
            <a:rPr lang="es-MX" sz="1600" dirty="0"/>
            <a:t>Machine Learning</a:t>
          </a:r>
        </a:p>
      </dgm:t>
    </dgm:pt>
    <dgm:pt modelId="{0CD76444-051C-584A-BAC3-B027D7106B14}" type="parTrans" cxnId="{C148A221-B8DE-E54C-A74F-7735FFF18114}">
      <dgm:prSet/>
      <dgm:spPr/>
      <dgm:t>
        <a:bodyPr/>
        <a:lstStyle/>
        <a:p>
          <a:endParaRPr lang="es-MX"/>
        </a:p>
      </dgm:t>
    </dgm:pt>
    <dgm:pt modelId="{F8E024B2-0C37-FC4A-98B4-C9F18151A9DA}" type="sibTrans" cxnId="{C148A221-B8DE-E54C-A74F-7735FFF18114}">
      <dgm:prSet/>
      <dgm:spPr/>
      <dgm:t>
        <a:bodyPr/>
        <a:lstStyle/>
        <a:p>
          <a:endParaRPr lang="es-MX"/>
        </a:p>
      </dgm:t>
    </dgm:pt>
    <dgm:pt modelId="{930D3BA0-167B-C54E-9D16-5A99382394CA}">
      <dgm:prSet custT="1"/>
      <dgm:spPr>
        <a:solidFill>
          <a:schemeClr val="accent2"/>
        </a:solidFill>
      </dgm:spPr>
      <dgm:t>
        <a:bodyPr/>
        <a:lstStyle/>
        <a:p>
          <a:r>
            <a:rPr lang="es-MX" sz="1600" dirty="0"/>
            <a:t>Conclusion</a:t>
          </a:r>
        </a:p>
      </dgm:t>
    </dgm:pt>
    <dgm:pt modelId="{FA71C6FB-9BDE-DA48-B275-208F46819146}" type="parTrans" cxnId="{5D01E7EE-23A8-B74D-8ED5-B8F9CE9CBB95}">
      <dgm:prSet/>
      <dgm:spPr/>
      <dgm:t>
        <a:bodyPr/>
        <a:lstStyle/>
        <a:p>
          <a:endParaRPr lang="es-MX"/>
        </a:p>
      </dgm:t>
    </dgm:pt>
    <dgm:pt modelId="{28853C65-3969-2A44-8322-AEF96F31C1F8}" type="sibTrans" cxnId="{5D01E7EE-23A8-B74D-8ED5-B8F9CE9CBB95}">
      <dgm:prSet/>
      <dgm:spPr/>
      <dgm:t>
        <a:bodyPr/>
        <a:lstStyle/>
        <a:p>
          <a:endParaRPr lang="es-MX"/>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3" custLinFactX="-6340" custLinFactNeighborX="-100000" custLinFactNeighborY="-8065">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72603C86-8989-9E4A-8431-9AAC5CA5B2AD}" type="pres">
      <dgm:prSet presAssocID="{E96FBC6B-E332-A64C-82EA-631DB536D5C3}" presName="parTxOnly" presStyleLbl="node1" presStyleIdx="1" presStyleCnt="3">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2" presStyleCnt="3">
        <dgm:presLayoutVars>
          <dgm:chMax val="0"/>
          <dgm:chPref val="0"/>
          <dgm:bulletEnabled val="1"/>
        </dgm:presLayoutVars>
      </dgm:prSet>
      <dgm:spPr/>
    </dgm:pt>
  </dgm:ptLst>
  <dgm:cxnLst>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1"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5D01E7EE-23A8-B74D-8ED5-B8F9CE9CBB95}" srcId="{2A3C330D-45DC-834E-B469-AD24EE1A4CC4}" destId="{930D3BA0-167B-C54E-9D16-5A99382394CA}" srcOrd="2" destOrd="0" parTransId="{FA71C6FB-9BDE-DA48-B275-208F46819146}" sibTransId="{28853C65-3969-2A44-8322-AEF96F31C1F8}"/>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BCF53BD1-3D9D-004C-92D5-12183C610E7B}" type="presParOf" srcId="{171400D2-1765-BA47-B048-D3300BA8BA00}" destId="{72603C86-8989-9E4A-8431-9AAC5CA5B2AD}" srcOrd="2" destOrd="0" presId="urn:microsoft.com/office/officeart/2005/8/layout/chevron1"/>
    <dgm:cxn modelId="{2ABBA4B9-0D1D-894A-9F05-2FA9C9C279E7}" type="presParOf" srcId="{171400D2-1765-BA47-B048-D3300BA8BA00}" destId="{8314F40D-A11C-C74B-8420-A67C33118FBC}" srcOrd="3" destOrd="0" presId="urn:microsoft.com/office/officeart/2005/8/layout/chevron1"/>
    <dgm:cxn modelId="{5F0BF1F7-51F3-3348-81B4-0DDA2AC574EC}" type="presParOf" srcId="{171400D2-1765-BA47-B048-D3300BA8BA00}" destId="{FF22480C-637E-E04B-9B33-8A204AC7F072}"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2">
            <a:lumMod val="75000"/>
          </a:schemeClr>
        </a:solidFill>
      </dgm:spPr>
      <dgm:t>
        <a:bodyPr/>
        <a:lstStyle/>
        <a:p>
          <a:r>
            <a:rPr lang="es-MX" sz="1400" dirty="0"/>
            <a:t>Dashboard</a:t>
          </a:r>
        </a:p>
      </dgm:t>
    </dgm:pt>
    <dgm:pt modelId="{B9E17575-D22A-3E4D-B328-85BB61A1EF45}" type="parTrans" cxnId="{D1248AC2-7865-BB4F-B428-E22D91BC135E}">
      <dgm:prSet/>
      <dgm:spPr/>
      <dgm:t>
        <a:bodyPr/>
        <a:lstStyle/>
        <a:p>
          <a:endParaRPr lang="es-MX"/>
        </a:p>
      </dgm:t>
    </dgm:pt>
    <dgm:pt modelId="{E09A1A15-E9C4-F646-9C2B-72920B3BB537}" type="sibTrans" cxnId="{D1248AC2-7865-BB4F-B428-E22D91BC135E}">
      <dgm:prSet/>
      <dgm:spPr/>
      <dgm:t>
        <a:bodyPr/>
        <a:lstStyle/>
        <a:p>
          <a:endParaRPr lang="es-MX"/>
        </a:p>
      </dgm:t>
    </dgm:pt>
    <dgm:pt modelId="{E96FBC6B-E332-A64C-82EA-631DB536D5C3}">
      <dgm:prSet phldrT="[Texto]" custT="1"/>
      <dgm:spPr>
        <a:solidFill>
          <a:schemeClr val="accent2"/>
        </a:solidFill>
      </dgm:spPr>
      <dgm:t>
        <a:bodyPr/>
        <a:lstStyle/>
        <a:p>
          <a:r>
            <a:rPr lang="es-MX" sz="1600" dirty="0"/>
            <a:t>Machine Learning</a:t>
          </a:r>
        </a:p>
      </dgm:t>
    </dgm:pt>
    <dgm:pt modelId="{0CD76444-051C-584A-BAC3-B027D7106B14}" type="parTrans" cxnId="{C148A221-B8DE-E54C-A74F-7735FFF18114}">
      <dgm:prSet/>
      <dgm:spPr/>
      <dgm:t>
        <a:bodyPr/>
        <a:lstStyle/>
        <a:p>
          <a:endParaRPr lang="es-MX"/>
        </a:p>
      </dgm:t>
    </dgm:pt>
    <dgm:pt modelId="{F8E024B2-0C37-FC4A-98B4-C9F18151A9DA}" type="sibTrans" cxnId="{C148A221-B8DE-E54C-A74F-7735FFF18114}">
      <dgm:prSet/>
      <dgm:spPr/>
      <dgm:t>
        <a:bodyPr/>
        <a:lstStyle/>
        <a:p>
          <a:endParaRPr lang="es-MX"/>
        </a:p>
      </dgm:t>
    </dgm:pt>
    <dgm:pt modelId="{930D3BA0-167B-C54E-9D16-5A99382394CA}">
      <dgm:prSet custT="1"/>
      <dgm:spPr>
        <a:solidFill>
          <a:schemeClr val="accent2"/>
        </a:solidFill>
      </dgm:spPr>
      <dgm:t>
        <a:bodyPr/>
        <a:lstStyle/>
        <a:p>
          <a:r>
            <a:rPr lang="es-MX" sz="1600" dirty="0"/>
            <a:t>Conclusion</a:t>
          </a:r>
        </a:p>
      </dgm:t>
    </dgm:pt>
    <dgm:pt modelId="{FA71C6FB-9BDE-DA48-B275-208F46819146}" type="parTrans" cxnId="{5D01E7EE-23A8-B74D-8ED5-B8F9CE9CBB95}">
      <dgm:prSet/>
      <dgm:spPr/>
      <dgm:t>
        <a:bodyPr/>
        <a:lstStyle/>
        <a:p>
          <a:endParaRPr lang="es-MX"/>
        </a:p>
      </dgm:t>
    </dgm:pt>
    <dgm:pt modelId="{28853C65-3969-2A44-8322-AEF96F31C1F8}" type="sibTrans" cxnId="{5D01E7EE-23A8-B74D-8ED5-B8F9CE9CBB95}">
      <dgm:prSet/>
      <dgm:spPr/>
      <dgm:t>
        <a:bodyPr/>
        <a:lstStyle/>
        <a:p>
          <a:endParaRPr lang="es-MX"/>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3" custLinFactX="-6340" custLinFactNeighborX="-100000" custLinFactNeighborY="-8065">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72603C86-8989-9E4A-8431-9AAC5CA5B2AD}" type="pres">
      <dgm:prSet presAssocID="{E96FBC6B-E332-A64C-82EA-631DB536D5C3}" presName="parTxOnly" presStyleLbl="node1" presStyleIdx="1" presStyleCnt="3">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2" presStyleCnt="3">
        <dgm:presLayoutVars>
          <dgm:chMax val="0"/>
          <dgm:chPref val="0"/>
          <dgm:bulletEnabled val="1"/>
        </dgm:presLayoutVars>
      </dgm:prSet>
      <dgm:spPr/>
    </dgm:pt>
  </dgm:ptLst>
  <dgm:cxnLst>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1"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5D01E7EE-23A8-B74D-8ED5-B8F9CE9CBB95}" srcId="{2A3C330D-45DC-834E-B469-AD24EE1A4CC4}" destId="{930D3BA0-167B-C54E-9D16-5A99382394CA}" srcOrd="2" destOrd="0" parTransId="{FA71C6FB-9BDE-DA48-B275-208F46819146}" sibTransId="{28853C65-3969-2A44-8322-AEF96F31C1F8}"/>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BCF53BD1-3D9D-004C-92D5-12183C610E7B}" type="presParOf" srcId="{171400D2-1765-BA47-B048-D3300BA8BA00}" destId="{72603C86-8989-9E4A-8431-9AAC5CA5B2AD}" srcOrd="2" destOrd="0" presId="urn:microsoft.com/office/officeart/2005/8/layout/chevron1"/>
    <dgm:cxn modelId="{2ABBA4B9-0D1D-894A-9F05-2FA9C9C279E7}" type="presParOf" srcId="{171400D2-1765-BA47-B048-D3300BA8BA00}" destId="{8314F40D-A11C-C74B-8420-A67C33118FBC}" srcOrd="3" destOrd="0" presId="urn:microsoft.com/office/officeart/2005/8/layout/chevron1"/>
    <dgm:cxn modelId="{5F0BF1F7-51F3-3348-81B4-0DDA2AC574EC}" type="presParOf" srcId="{171400D2-1765-BA47-B048-D3300BA8BA00}" destId="{FF22480C-637E-E04B-9B33-8A204AC7F072}"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2">
            <a:lumMod val="75000"/>
          </a:schemeClr>
        </a:solidFill>
      </dgm:spPr>
      <dgm:t>
        <a:bodyPr/>
        <a:lstStyle/>
        <a:p>
          <a:r>
            <a:rPr lang="es-MX" sz="1400" dirty="0"/>
            <a:t>Dashboard</a:t>
          </a:r>
        </a:p>
      </dgm:t>
    </dgm:pt>
    <dgm:pt modelId="{B9E17575-D22A-3E4D-B328-85BB61A1EF45}" type="parTrans" cxnId="{D1248AC2-7865-BB4F-B428-E22D91BC135E}">
      <dgm:prSet/>
      <dgm:spPr/>
      <dgm:t>
        <a:bodyPr/>
        <a:lstStyle/>
        <a:p>
          <a:endParaRPr lang="es-MX"/>
        </a:p>
      </dgm:t>
    </dgm:pt>
    <dgm:pt modelId="{E09A1A15-E9C4-F646-9C2B-72920B3BB537}" type="sibTrans" cxnId="{D1248AC2-7865-BB4F-B428-E22D91BC135E}">
      <dgm:prSet/>
      <dgm:spPr/>
      <dgm:t>
        <a:bodyPr/>
        <a:lstStyle/>
        <a:p>
          <a:endParaRPr lang="es-MX"/>
        </a:p>
      </dgm:t>
    </dgm:pt>
    <dgm:pt modelId="{E96FBC6B-E332-A64C-82EA-631DB536D5C3}">
      <dgm:prSet phldrT="[Texto]" custT="1"/>
      <dgm:spPr>
        <a:solidFill>
          <a:schemeClr val="accent2"/>
        </a:solidFill>
      </dgm:spPr>
      <dgm:t>
        <a:bodyPr/>
        <a:lstStyle/>
        <a:p>
          <a:r>
            <a:rPr lang="es-MX" sz="1600" dirty="0"/>
            <a:t>Machine Learning</a:t>
          </a:r>
        </a:p>
      </dgm:t>
    </dgm:pt>
    <dgm:pt modelId="{0CD76444-051C-584A-BAC3-B027D7106B14}" type="parTrans" cxnId="{C148A221-B8DE-E54C-A74F-7735FFF18114}">
      <dgm:prSet/>
      <dgm:spPr/>
      <dgm:t>
        <a:bodyPr/>
        <a:lstStyle/>
        <a:p>
          <a:endParaRPr lang="es-MX"/>
        </a:p>
      </dgm:t>
    </dgm:pt>
    <dgm:pt modelId="{F8E024B2-0C37-FC4A-98B4-C9F18151A9DA}" type="sibTrans" cxnId="{C148A221-B8DE-E54C-A74F-7735FFF18114}">
      <dgm:prSet/>
      <dgm:spPr/>
      <dgm:t>
        <a:bodyPr/>
        <a:lstStyle/>
        <a:p>
          <a:endParaRPr lang="es-MX"/>
        </a:p>
      </dgm:t>
    </dgm:pt>
    <dgm:pt modelId="{930D3BA0-167B-C54E-9D16-5A99382394CA}">
      <dgm:prSet custT="1"/>
      <dgm:spPr>
        <a:solidFill>
          <a:schemeClr val="accent2"/>
        </a:solidFill>
      </dgm:spPr>
      <dgm:t>
        <a:bodyPr/>
        <a:lstStyle/>
        <a:p>
          <a:r>
            <a:rPr lang="es-MX" sz="1600" dirty="0"/>
            <a:t>Conclusion</a:t>
          </a:r>
        </a:p>
      </dgm:t>
    </dgm:pt>
    <dgm:pt modelId="{FA71C6FB-9BDE-DA48-B275-208F46819146}" type="parTrans" cxnId="{5D01E7EE-23A8-B74D-8ED5-B8F9CE9CBB95}">
      <dgm:prSet/>
      <dgm:spPr/>
      <dgm:t>
        <a:bodyPr/>
        <a:lstStyle/>
        <a:p>
          <a:endParaRPr lang="es-MX"/>
        </a:p>
      </dgm:t>
    </dgm:pt>
    <dgm:pt modelId="{28853C65-3969-2A44-8322-AEF96F31C1F8}" type="sibTrans" cxnId="{5D01E7EE-23A8-B74D-8ED5-B8F9CE9CBB95}">
      <dgm:prSet/>
      <dgm:spPr/>
      <dgm:t>
        <a:bodyPr/>
        <a:lstStyle/>
        <a:p>
          <a:endParaRPr lang="es-MX"/>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3" custLinFactX="-6340" custLinFactNeighborX="-100000" custLinFactNeighborY="-8065">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72603C86-8989-9E4A-8431-9AAC5CA5B2AD}" type="pres">
      <dgm:prSet presAssocID="{E96FBC6B-E332-A64C-82EA-631DB536D5C3}" presName="parTxOnly" presStyleLbl="node1" presStyleIdx="1" presStyleCnt="3">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2" presStyleCnt="3">
        <dgm:presLayoutVars>
          <dgm:chMax val="0"/>
          <dgm:chPref val="0"/>
          <dgm:bulletEnabled val="1"/>
        </dgm:presLayoutVars>
      </dgm:prSet>
      <dgm:spPr/>
    </dgm:pt>
  </dgm:ptLst>
  <dgm:cxnLst>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1"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5D01E7EE-23A8-B74D-8ED5-B8F9CE9CBB95}" srcId="{2A3C330D-45DC-834E-B469-AD24EE1A4CC4}" destId="{930D3BA0-167B-C54E-9D16-5A99382394CA}" srcOrd="2" destOrd="0" parTransId="{FA71C6FB-9BDE-DA48-B275-208F46819146}" sibTransId="{28853C65-3969-2A44-8322-AEF96F31C1F8}"/>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BCF53BD1-3D9D-004C-92D5-12183C610E7B}" type="presParOf" srcId="{171400D2-1765-BA47-B048-D3300BA8BA00}" destId="{72603C86-8989-9E4A-8431-9AAC5CA5B2AD}" srcOrd="2" destOrd="0" presId="urn:microsoft.com/office/officeart/2005/8/layout/chevron1"/>
    <dgm:cxn modelId="{2ABBA4B9-0D1D-894A-9F05-2FA9C9C279E7}" type="presParOf" srcId="{171400D2-1765-BA47-B048-D3300BA8BA00}" destId="{8314F40D-A11C-C74B-8420-A67C33118FBC}" srcOrd="3" destOrd="0" presId="urn:microsoft.com/office/officeart/2005/8/layout/chevron1"/>
    <dgm:cxn modelId="{5F0BF1F7-51F3-3348-81B4-0DDA2AC574EC}" type="presParOf" srcId="{171400D2-1765-BA47-B048-D3300BA8BA00}" destId="{FF22480C-637E-E04B-9B33-8A204AC7F072}"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2">
            <a:lumMod val="75000"/>
          </a:schemeClr>
        </a:solidFill>
      </dgm:spPr>
      <dgm:t>
        <a:bodyPr/>
        <a:lstStyle/>
        <a:p>
          <a:r>
            <a:rPr lang="es-MX" sz="1400" dirty="0"/>
            <a:t>Machine Learning</a:t>
          </a:r>
        </a:p>
      </dgm:t>
    </dgm:pt>
    <dgm:pt modelId="{B9E17575-D22A-3E4D-B328-85BB61A1EF45}" type="parTrans" cxnId="{D1248AC2-7865-BB4F-B428-E22D91BC135E}">
      <dgm:prSet/>
      <dgm:spPr/>
      <dgm:t>
        <a:bodyPr/>
        <a:lstStyle/>
        <a:p>
          <a:endParaRPr lang="es-MX"/>
        </a:p>
      </dgm:t>
    </dgm:pt>
    <dgm:pt modelId="{E09A1A15-E9C4-F646-9C2B-72920B3BB537}" type="sibTrans" cxnId="{D1248AC2-7865-BB4F-B428-E22D91BC135E}">
      <dgm:prSet/>
      <dgm:spPr/>
      <dgm:t>
        <a:bodyPr/>
        <a:lstStyle/>
        <a:p>
          <a:endParaRPr lang="es-MX"/>
        </a:p>
      </dgm:t>
    </dgm:pt>
    <dgm:pt modelId="{E96FBC6B-E332-A64C-82EA-631DB536D5C3}">
      <dgm:prSet phldrT="[Texto]" custT="1"/>
      <dgm:spPr>
        <a:solidFill>
          <a:schemeClr val="accent2">
            <a:lumMod val="75000"/>
          </a:schemeClr>
        </a:solidFill>
      </dgm:spPr>
      <dgm:t>
        <a:bodyPr/>
        <a:lstStyle/>
        <a:p>
          <a:r>
            <a:rPr lang="es-MX" sz="1600" dirty="0"/>
            <a:t>Dashboard</a:t>
          </a:r>
        </a:p>
      </dgm:t>
    </dgm:pt>
    <dgm:pt modelId="{0CD76444-051C-584A-BAC3-B027D7106B14}" type="parTrans" cxnId="{C148A221-B8DE-E54C-A74F-7735FFF18114}">
      <dgm:prSet/>
      <dgm:spPr/>
      <dgm:t>
        <a:bodyPr/>
        <a:lstStyle/>
        <a:p>
          <a:endParaRPr lang="es-MX"/>
        </a:p>
      </dgm:t>
    </dgm:pt>
    <dgm:pt modelId="{F8E024B2-0C37-FC4A-98B4-C9F18151A9DA}" type="sibTrans" cxnId="{C148A221-B8DE-E54C-A74F-7735FFF18114}">
      <dgm:prSet/>
      <dgm:spPr/>
      <dgm:t>
        <a:bodyPr/>
        <a:lstStyle/>
        <a:p>
          <a:endParaRPr lang="es-MX"/>
        </a:p>
      </dgm:t>
    </dgm:pt>
    <dgm:pt modelId="{930D3BA0-167B-C54E-9D16-5A99382394CA}">
      <dgm:prSet custT="1"/>
      <dgm:spPr>
        <a:solidFill>
          <a:schemeClr val="accent2">
            <a:lumMod val="75000"/>
          </a:schemeClr>
        </a:solidFill>
      </dgm:spPr>
      <dgm:t>
        <a:bodyPr/>
        <a:lstStyle/>
        <a:p>
          <a:r>
            <a:rPr lang="es-MX" sz="1600" dirty="0"/>
            <a:t>Conclusion</a:t>
          </a:r>
        </a:p>
      </dgm:t>
    </dgm:pt>
    <dgm:pt modelId="{FA71C6FB-9BDE-DA48-B275-208F46819146}" type="parTrans" cxnId="{5D01E7EE-23A8-B74D-8ED5-B8F9CE9CBB95}">
      <dgm:prSet/>
      <dgm:spPr/>
      <dgm:t>
        <a:bodyPr/>
        <a:lstStyle/>
        <a:p>
          <a:endParaRPr lang="es-MX"/>
        </a:p>
      </dgm:t>
    </dgm:pt>
    <dgm:pt modelId="{28853C65-3969-2A44-8322-AEF96F31C1F8}" type="sibTrans" cxnId="{5D01E7EE-23A8-B74D-8ED5-B8F9CE9CBB95}">
      <dgm:prSet/>
      <dgm:spPr/>
      <dgm:t>
        <a:bodyPr/>
        <a:lstStyle/>
        <a:p>
          <a:endParaRPr lang="es-MX"/>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3" custLinFactX="-6340" custLinFactNeighborX="-100000" custLinFactNeighborY="-8065">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72603C86-8989-9E4A-8431-9AAC5CA5B2AD}" type="pres">
      <dgm:prSet presAssocID="{E96FBC6B-E332-A64C-82EA-631DB536D5C3}" presName="parTxOnly" presStyleLbl="node1" presStyleIdx="1" presStyleCnt="3">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2" presStyleCnt="3">
        <dgm:presLayoutVars>
          <dgm:chMax val="0"/>
          <dgm:chPref val="0"/>
          <dgm:bulletEnabled val="1"/>
        </dgm:presLayoutVars>
      </dgm:prSet>
      <dgm:spPr/>
    </dgm:pt>
  </dgm:ptLst>
  <dgm:cxnLst>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1"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5D01E7EE-23A8-B74D-8ED5-B8F9CE9CBB95}" srcId="{2A3C330D-45DC-834E-B469-AD24EE1A4CC4}" destId="{930D3BA0-167B-C54E-9D16-5A99382394CA}" srcOrd="2" destOrd="0" parTransId="{FA71C6FB-9BDE-DA48-B275-208F46819146}" sibTransId="{28853C65-3969-2A44-8322-AEF96F31C1F8}"/>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BCF53BD1-3D9D-004C-92D5-12183C610E7B}" type="presParOf" srcId="{171400D2-1765-BA47-B048-D3300BA8BA00}" destId="{72603C86-8989-9E4A-8431-9AAC5CA5B2AD}" srcOrd="2" destOrd="0" presId="urn:microsoft.com/office/officeart/2005/8/layout/chevron1"/>
    <dgm:cxn modelId="{2ABBA4B9-0D1D-894A-9F05-2FA9C9C279E7}" type="presParOf" srcId="{171400D2-1765-BA47-B048-D3300BA8BA00}" destId="{8314F40D-A11C-C74B-8420-A67C33118FBC}" srcOrd="3" destOrd="0" presId="urn:microsoft.com/office/officeart/2005/8/layout/chevron1"/>
    <dgm:cxn modelId="{5F0BF1F7-51F3-3348-81B4-0DDA2AC574EC}" type="presParOf" srcId="{171400D2-1765-BA47-B048-D3300BA8BA00}" destId="{FF22480C-637E-E04B-9B33-8A204AC7F072}"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3C330D-45DC-834E-B469-AD24EE1A4CC4}" type="doc">
      <dgm:prSet loTypeId="urn:microsoft.com/office/officeart/2005/8/layout/list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2"/>
        </a:solidFill>
      </dgm:spPr>
      <dgm:t>
        <a:bodyPr/>
        <a:lstStyle/>
        <a:p>
          <a:r>
            <a:rPr lang="es-MX" sz="1800" dirty="0"/>
            <a:t>Selected Topic</a:t>
          </a:r>
        </a:p>
      </dgm:t>
    </dgm:pt>
    <dgm:pt modelId="{B9E17575-D22A-3E4D-B328-85BB61A1EF45}" type="parTrans" cxnId="{D1248AC2-7865-BB4F-B428-E22D91BC135E}">
      <dgm:prSet/>
      <dgm:spPr/>
      <dgm:t>
        <a:bodyPr/>
        <a:lstStyle/>
        <a:p>
          <a:endParaRPr lang="es-MX"/>
        </a:p>
      </dgm:t>
    </dgm:pt>
    <dgm:pt modelId="{E09A1A15-E9C4-F646-9C2B-72920B3BB537}" type="sibTrans" cxnId="{D1248AC2-7865-BB4F-B428-E22D91BC135E}">
      <dgm:prSet/>
      <dgm:spPr/>
      <dgm:t>
        <a:bodyPr/>
        <a:lstStyle/>
        <a:p>
          <a:endParaRPr lang="es-MX"/>
        </a:p>
      </dgm:t>
    </dgm:pt>
    <dgm:pt modelId="{236BBD84-CA7E-CC43-8ABF-3F8AFF6C6D33}">
      <dgm:prSet phldrT="[Texto]" custT="1"/>
      <dgm:spPr>
        <a:solidFill>
          <a:schemeClr val="accent2"/>
        </a:solidFill>
      </dgm:spPr>
      <dgm:t>
        <a:bodyPr/>
        <a:lstStyle/>
        <a:p>
          <a:r>
            <a:rPr lang="es-MX" sz="1800" dirty="0"/>
            <a:t>Technologies, languages, tools</a:t>
          </a:r>
        </a:p>
      </dgm:t>
    </dgm:pt>
    <dgm:pt modelId="{CBD58885-ED5E-A548-B0DE-90CF6233D53E}" type="parTrans" cxnId="{6724B14E-4E62-DB42-97FD-3535D6723133}">
      <dgm:prSet/>
      <dgm:spPr/>
      <dgm:t>
        <a:bodyPr/>
        <a:lstStyle/>
        <a:p>
          <a:endParaRPr lang="es-MX"/>
        </a:p>
      </dgm:t>
    </dgm:pt>
    <dgm:pt modelId="{9A0A8F05-A8DC-D842-A648-EBB2F39ACB2A}" type="sibTrans" cxnId="{6724B14E-4E62-DB42-97FD-3535D6723133}">
      <dgm:prSet/>
      <dgm:spPr/>
      <dgm:t>
        <a:bodyPr/>
        <a:lstStyle/>
        <a:p>
          <a:endParaRPr lang="es-MX"/>
        </a:p>
      </dgm:t>
    </dgm:pt>
    <dgm:pt modelId="{E96FBC6B-E332-A64C-82EA-631DB536D5C3}">
      <dgm:prSet phldrT="[Texto]" custT="1"/>
      <dgm:spPr>
        <a:solidFill>
          <a:schemeClr val="accent2"/>
        </a:solidFill>
      </dgm:spPr>
      <dgm:t>
        <a:bodyPr/>
        <a:lstStyle/>
        <a:p>
          <a:r>
            <a:rPr lang="es-MX" sz="1800" dirty="0"/>
            <a:t>Data source</a:t>
          </a:r>
        </a:p>
      </dgm:t>
    </dgm:pt>
    <dgm:pt modelId="{0CD76444-051C-584A-BAC3-B027D7106B14}" type="parTrans" cxnId="{C148A221-B8DE-E54C-A74F-7735FFF18114}">
      <dgm:prSet/>
      <dgm:spPr/>
      <dgm:t>
        <a:bodyPr/>
        <a:lstStyle/>
        <a:p>
          <a:endParaRPr lang="es-MX"/>
        </a:p>
      </dgm:t>
    </dgm:pt>
    <dgm:pt modelId="{F8E024B2-0C37-FC4A-98B4-C9F18151A9DA}" type="sibTrans" cxnId="{C148A221-B8DE-E54C-A74F-7735FFF18114}">
      <dgm:prSet/>
      <dgm:spPr/>
      <dgm:t>
        <a:bodyPr/>
        <a:lstStyle/>
        <a:p>
          <a:endParaRPr lang="es-MX"/>
        </a:p>
      </dgm:t>
    </dgm:pt>
    <dgm:pt modelId="{930D3BA0-167B-C54E-9D16-5A99382394CA}">
      <dgm:prSet custT="1"/>
      <dgm:spPr>
        <a:solidFill>
          <a:schemeClr val="accent2"/>
        </a:solidFill>
      </dgm:spPr>
      <dgm:t>
        <a:bodyPr/>
        <a:lstStyle/>
        <a:p>
          <a:r>
            <a:rPr lang="es-MX" sz="1800" dirty="0"/>
            <a:t>Database</a:t>
          </a:r>
        </a:p>
      </dgm:t>
    </dgm:pt>
    <dgm:pt modelId="{FA71C6FB-9BDE-DA48-B275-208F46819146}" type="parTrans" cxnId="{5D01E7EE-23A8-B74D-8ED5-B8F9CE9CBB95}">
      <dgm:prSet/>
      <dgm:spPr/>
      <dgm:t>
        <a:bodyPr/>
        <a:lstStyle/>
        <a:p>
          <a:endParaRPr lang="es-MX"/>
        </a:p>
      </dgm:t>
    </dgm:pt>
    <dgm:pt modelId="{28853C65-3969-2A44-8322-AEF96F31C1F8}" type="sibTrans" cxnId="{5D01E7EE-23A8-B74D-8ED5-B8F9CE9CBB95}">
      <dgm:prSet/>
      <dgm:spPr/>
      <dgm:t>
        <a:bodyPr/>
        <a:lstStyle/>
        <a:p>
          <a:endParaRPr lang="es-MX"/>
        </a:p>
      </dgm:t>
    </dgm:pt>
    <dgm:pt modelId="{CFDA32F9-15DE-634B-BCAD-B70E2E9CD6EF}" type="pres">
      <dgm:prSet presAssocID="{2A3C330D-45DC-834E-B469-AD24EE1A4CC4}" presName="linear" presStyleCnt="0">
        <dgm:presLayoutVars>
          <dgm:dir/>
          <dgm:animLvl val="lvl"/>
          <dgm:resizeHandles val="exact"/>
        </dgm:presLayoutVars>
      </dgm:prSet>
      <dgm:spPr/>
    </dgm:pt>
    <dgm:pt modelId="{16ABD523-DD32-5549-9529-0B7326326115}" type="pres">
      <dgm:prSet presAssocID="{D67B298D-936E-A64A-A1B7-625F341F7FDF}" presName="parentLin" presStyleCnt="0"/>
      <dgm:spPr/>
    </dgm:pt>
    <dgm:pt modelId="{62E66CFF-6FAB-F14C-948A-1DABD78F8878}" type="pres">
      <dgm:prSet presAssocID="{D67B298D-936E-A64A-A1B7-625F341F7FDF}" presName="parentLeftMargin" presStyleLbl="node1" presStyleIdx="0" presStyleCnt="4"/>
      <dgm:spPr/>
    </dgm:pt>
    <dgm:pt modelId="{4E40F3F1-AA02-1044-982F-1C802071BD1E}" type="pres">
      <dgm:prSet presAssocID="{D67B298D-936E-A64A-A1B7-625F341F7FDF}" presName="parentText" presStyleLbl="node1" presStyleIdx="0" presStyleCnt="4">
        <dgm:presLayoutVars>
          <dgm:chMax val="0"/>
          <dgm:bulletEnabled val="1"/>
        </dgm:presLayoutVars>
      </dgm:prSet>
      <dgm:spPr/>
    </dgm:pt>
    <dgm:pt modelId="{20448574-D048-FF44-ABCF-1CDDE1FCD4B7}" type="pres">
      <dgm:prSet presAssocID="{D67B298D-936E-A64A-A1B7-625F341F7FDF}" presName="negativeSpace" presStyleCnt="0"/>
      <dgm:spPr/>
    </dgm:pt>
    <dgm:pt modelId="{C1CBD73F-DA97-6E46-82DE-88579AC65B19}" type="pres">
      <dgm:prSet presAssocID="{D67B298D-936E-A64A-A1B7-625F341F7FDF}" presName="childText" presStyleLbl="conFgAcc1" presStyleIdx="0" presStyleCnt="4">
        <dgm:presLayoutVars>
          <dgm:bulletEnabled val="1"/>
        </dgm:presLayoutVars>
      </dgm:prSet>
      <dgm:spPr/>
    </dgm:pt>
    <dgm:pt modelId="{65BFD1F6-D77E-3344-AFDA-1464C6BA9AD8}" type="pres">
      <dgm:prSet presAssocID="{E09A1A15-E9C4-F646-9C2B-72920B3BB537}" presName="spaceBetweenRectangles" presStyleCnt="0"/>
      <dgm:spPr/>
    </dgm:pt>
    <dgm:pt modelId="{F4EDDCF7-DACF-2B4B-A817-1A99507A9091}" type="pres">
      <dgm:prSet presAssocID="{236BBD84-CA7E-CC43-8ABF-3F8AFF6C6D33}" presName="parentLin" presStyleCnt="0"/>
      <dgm:spPr/>
    </dgm:pt>
    <dgm:pt modelId="{DE8142C0-B31A-AC4F-8B81-791C43192181}" type="pres">
      <dgm:prSet presAssocID="{236BBD84-CA7E-CC43-8ABF-3F8AFF6C6D33}" presName="parentLeftMargin" presStyleLbl="node1" presStyleIdx="0" presStyleCnt="4"/>
      <dgm:spPr/>
    </dgm:pt>
    <dgm:pt modelId="{1F37537D-B08F-D643-AB10-A4CB63E3DA0A}" type="pres">
      <dgm:prSet presAssocID="{236BBD84-CA7E-CC43-8ABF-3F8AFF6C6D33}" presName="parentText" presStyleLbl="node1" presStyleIdx="1" presStyleCnt="4">
        <dgm:presLayoutVars>
          <dgm:chMax val="0"/>
          <dgm:bulletEnabled val="1"/>
        </dgm:presLayoutVars>
      </dgm:prSet>
      <dgm:spPr/>
    </dgm:pt>
    <dgm:pt modelId="{E98D14FB-D044-4745-B3B8-6D6A810811CA}" type="pres">
      <dgm:prSet presAssocID="{236BBD84-CA7E-CC43-8ABF-3F8AFF6C6D33}" presName="negativeSpace" presStyleCnt="0"/>
      <dgm:spPr/>
    </dgm:pt>
    <dgm:pt modelId="{A74CDEA6-07B5-5049-B918-BD3B231AEBA8}" type="pres">
      <dgm:prSet presAssocID="{236BBD84-CA7E-CC43-8ABF-3F8AFF6C6D33}" presName="childText" presStyleLbl="conFgAcc1" presStyleIdx="1" presStyleCnt="4">
        <dgm:presLayoutVars>
          <dgm:bulletEnabled val="1"/>
        </dgm:presLayoutVars>
      </dgm:prSet>
      <dgm:spPr/>
    </dgm:pt>
    <dgm:pt modelId="{6F93FEB0-CF9C-2E47-AF98-2ED7677DD317}" type="pres">
      <dgm:prSet presAssocID="{9A0A8F05-A8DC-D842-A648-EBB2F39ACB2A}" presName="spaceBetweenRectangles" presStyleCnt="0"/>
      <dgm:spPr/>
    </dgm:pt>
    <dgm:pt modelId="{CC464D14-28BF-0140-AC8C-5D1566A49655}" type="pres">
      <dgm:prSet presAssocID="{E96FBC6B-E332-A64C-82EA-631DB536D5C3}" presName="parentLin" presStyleCnt="0"/>
      <dgm:spPr/>
    </dgm:pt>
    <dgm:pt modelId="{FCB964E8-104F-6644-AA18-BAA76435AD73}" type="pres">
      <dgm:prSet presAssocID="{E96FBC6B-E332-A64C-82EA-631DB536D5C3}" presName="parentLeftMargin" presStyleLbl="node1" presStyleIdx="1" presStyleCnt="4"/>
      <dgm:spPr/>
    </dgm:pt>
    <dgm:pt modelId="{96C3386F-9312-904E-8DC9-7039E83F7C85}" type="pres">
      <dgm:prSet presAssocID="{E96FBC6B-E332-A64C-82EA-631DB536D5C3}" presName="parentText" presStyleLbl="node1" presStyleIdx="2" presStyleCnt="4">
        <dgm:presLayoutVars>
          <dgm:chMax val="0"/>
          <dgm:bulletEnabled val="1"/>
        </dgm:presLayoutVars>
      </dgm:prSet>
      <dgm:spPr/>
    </dgm:pt>
    <dgm:pt modelId="{6E405365-FCB1-F34C-8D14-8312DC8E820A}" type="pres">
      <dgm:prSet presAssocID="{E96FBC6B-E332-A64C-82EA-631DB536D5C3}" presName="negativeSpace" presStyleCnt="0"/>
      <dgm:spPr/>
    </dgm:pt>
    <dgm:pt modelId="{8BA95BAB-A29F-A04C-9EDB-8A45A1D55F27}" type="pres">
      <dgm:prSet presAssocID="{E96FBC6B-E332-A64C-82EA-631DB536D5C3}" presName="childText" presStyleLbl="conFgAcc1" presStyleIdx="2" presStyleCnt="4">
        <dgm:presLayoutVars>
          <dgm:bulletEnabled val="1"/>
        </dgm:presLayoutVars>
      </dgm:prSet>
      <dgm:spPr/>
    </dgm:pt>
    <dgm:pt modelId="{40FDE3A8-D470-694A-BFC8-A04D7DF48D8D}" type="pres">
      <dgm:prSet presAssocID="{F8E024B2-0C37-FC4A-98B4-C9F18151A9DA}" presName="spaceBetweenRectangles" presStyleCnt="0"/>
      <dgm:spPr/>
    </dgm:pt>
    <dgm:pt modelId="{27A7F310-C18E-CD4A-837B-9747F780BE22}" type="pres">
      <dgm:prSet presAssocID="{930D3BA0-167B-C54E-9D16-5A99382394CA}" presName="parentLin" presStyleCnt="0"/>
      <dgm:spPr/>
    </dgm:pt>
    <dgm:pt modelId="{DF3F97D9-F4B3-5345-988D-DE32C36026E7}" type="pres">
      <dgm:prSet presAssocID="{930D3BA0-167B-C54E-9D16-5A99382394CA}" presName="parentLeftMargin" presStyleLbl="node1" presStyleIdx="2" presStyleCnt="4"/>
      <dgm:spPr/>
    </dgm:pt>
    <dgm:pt modelId="{0FE42DF2-1434-C545-B2A4-1055661AB5DF}" type="pres">
      <dgm:prSet presAssocID="{930D3BA0-167B-C54E-9D16-5A99382394CA}" presName="parentText" presStyleLbl="node1" presStyleIdx="3" presStyleCnt="4">
        <dgm:presLayoutVars>
          <dgm:chMax val="0"/>
          <dgm:bulletEnabled val="1"/>
        </dgm:presLayoutVars>
      </dgm:prSet>
      <dgm:spPr/>
    </dgm:pt>
    <dgm:pt modelId="{C41A1E26-16D5-FE45-BC65-761293B3F0E0}" type="pres">
      <dgm:prSet presAssocID="{930D3BA0-167B-C54E-9D16-5A99382394CA}" presName="negativeSpace" presStyleCnt="0"/>
      <dgm:spPr/>
    </dgm:pt>
    <dgm:pt modelId="{9A87A47A-0195-564B-8C21-2B940F1FA7E5}" type="pres">
      <dgm:prSet presAssocID="{930D3BA0-167B-C54E-9D16-5A99382394CA}" presName="childText" presStyleLbl="conFgAcc1" presStyleIdx="3" presStyleCnt="4">
        <dgm:presLayoutVars>
          <dgm:bulletEnabled val="1"/>
        </dgm:presLayoutVars>
      </dgm:prSet>
      <dgm:spPr/>
    </dgm:pt>
  </dgm:ptLst>
  <dgm:cxnLst>
    <dgm:cxn modelId="{20E54402-38BB-544F-B459-0861BBC9227C}" type="presOf" srcId="{930D3BA0-167B-C54E-9D16-5A99382394CA}" destId="{DF3F97D9-F4B3-5345-988D-DE32C36026E7}" srcOrd="0" destOrd="0" presId="urn:microsoft.com/office/officeart/2005/8/layout/list1"/>
    <dgm:cxn modelId="{C148A221-B8DE-E54C-A74F-7735FFF18114}" srcId="{2A3C330D-45DC-834E-B469-AD24EE1A4CC4}" destId="{E96FBC6B-E332-A64C-82EA-631DB536D5C3}" srcOrd="2" destOrd="0" parTransId="{0CD76444-051C-584A-BAC3-B027D7106B14}" sibTransId="{F8E024B2-0C37-FC4A-98B4-C9F18151A9DA}"/>
    <dgm:cxn modelId="{6724B14E-4E62-DB42-97FD-3535D6723133}" srcId="{2A3C330D-45DC-834E-B469-AD24EE1A4CC4}" destId="{236BBD84-CA7E-CC43-8ABF-3F8AFF6C6D33}" srcOrd="1" destOrd="0" parTransId="{CBD58885-ED5E-A548-B0DE-90CF6233D53E}" sibTransId="{9A0A8F05-A8DC-D842-A648-EBB2F39ACB2A}"/>
    <dgm:cxn modelId="{CF8C4D85-6EDA-2A4C-82F4-2C9D7F37C928}" type="presOf" srcId="{D67B298D-936E-A64A-A1B7-625F341F7FDF}" destId="{4E40F3F1-AA02-1044-982F-1C802071BD1E}" srcOrd="1" destOrd="0" presId="urn:microsoft.com/office/officeart/2005/8/layout/list1"/>
    <dgm:cxn modelId="{6E593688-93BA-6E4F-BB55-A0B33ED5D36A}" type="presOf" srcId="{930D3BA0-167B-C54E-9D16-5A99382394CA}" destId="{0FE42DF2-1434-C545-B2A4-1055661AB5DF}" srcOrd="1" destOrd="0" presId="urn:microsoft.com/office/officeart/2005/8/layout/list1"/>
    <dgm:cxn modelId="{7C2D5B8B-8E29-F340-8E97-7399C253CFCB}" type="presOf" srcId="{2A3C330D-45DC-834E-B469-AD24EE1A4CC4}" destId="{CFDA32F9-15DE-634B-BCAD-B70E2E9CD6EF}" srcOrd="0" destOrd="0" presId="urn:microsoft.com/office/officeart/2005/8/layout/list1"/>
    <dgm:cxn modelId="{473EBEAB-5884-3442-802D-FC3CCEFD5CE4}" type="presOf" srcId="{E96FBC6B-E332-A64C-82EA-631DB536D5C3}" destId="{96C3386F-9312-904E-8DC9-7039E83F7C85}" srcOrd="1" destOrd="0" presId="urn:microsoft.com/office/officeart/2005/8/layout/list1"/>
    <dgm:cxn modelId="{3FB709C1-FA6D-6641-8682-2E04FBFD527C}" type="presOf" srcId="{E96FBC6B-E332-A64C-82EA-631DB536D5C3}" destId="{FCB964E8-104F-6644-AA18-BAA76435AD73}" srcOrd="0" destOrd="0" presId="urn:microsoft.com/office/officeart/2005/8/layout/list1"/>
    <dgm:cxn modelId="{D1248AC2-7865-BB4F-B428-E22D91BC135E}" srcId="{2A3C330D-45DC-834E-B469-AD24EE1A4CC4}" destId="{D67B298D-936E-A64A-A1B7-625F341F7FDF}" srcOrd="0" destOrd="0" parTransId="{B9E17575-D22A-3E4D-B328-85BB61A1EF45}" sibTransId="{E09A1A15-E9C4-F646-9C2B-72920B3BB537}"/>
    <dgm:cxn modelId="{987C53D9-76DB-C542-A433-F698815FD632}" type="presOf" srcId="{D67B298D-936E-A64A-A1B7-625F341F7FDF}" destId="{62E66CFF-6FAB-F14C-948A-1DABD78F8878}" srcOrd="0" destOrd="0" presId="urn:microsoft.com/office/officeart/2005/8/layout/list1"/>
    <dgm:cxn modelId="{E4FCF5DE-BC58-524C-A7BB-4B7AD8C6F7C7}" type="presOf" srcId="{236BBD84-CA7E-CC43-8ABF-3F8AFF6C6D33}" destId="{1F37537D-B08F-D643-AB10-A4CB63E3DA0A}" srcOrd="1" destOrd="0" presId="urn:microsoft.com/office/officeart/2005/8/layout/list1"/>
    <dgm:cxn modelId="{8A9152E4-0447-A346-BAD9-BD17FCF2347E}" type="presOf" srcId="{236BBD84-CA7E-CC43-8ABF-3F8AFF6C6D33}" destId="{DE8142C0-B31A-AC4F-8B81-791C43192181}" srcOrd="0" destOrd="0" presId="urn:microsoft.com/office/officeart/2005/8/layout/list1"/>
    <dgm:cxn modelId="{5D01E7EE-23A8-B74D-8ED5-B8F9CE9CBB95}" srcId="{2A3C330D-45DC-834E-B469-AD24EE1A4CC4}" destId="{930D3BA0-167B-C54E-9D16-5A99382394CA}" srcOrd="3" destOrd="0" parTransId="{FA71C6FB-9BDE-DA48-B275-208F46819146}" sibTransId="{28853C65-3969-2A44-8322-AEF96F31C1F8}"/>
    <dgm:cxn modelId="{C78538E8-B4B8-3D49-A093-DD2F8EC1E885}" type="presParOf" srcId="{CFDA32F9-15DE-634B-BCAD-B70E2E9CD6EF}" destId="{16ABD523-DD32-5549-9529-0B7326326115}" srcOrd="0" destOrd="0" presId="urn:microsoft.com/office/officeart/2005/8/layout/list1"/>
    <dgm:cxn modelId="{E3DFA279-B1CB-1C4C-B34F-95E41ACDDA3D}" type="presParOf" srcId="{16ABD523-DD32-5549-9529-0B7326326115}" destId="{62E66CFF-6FAB-F14C-948A-1DABD78F8878}" srcOrd="0" destOrd="0" presId="urn:microsoft.com/office/officeart/2005/8/layout/list1"/>
    <dgm:cxn modelId="{05C4291C-0DA2-114D-BEA3-C3644CCA8AA0}" type="presParOf" srcId="{16ABD523-DD32-5549-9529-0B7326326115}" destId="{4E40F3F1-AA02-1044-982F-1C802071BD1E}" srcOrd="1" destOrd="0" presId="urn:microsoft.com/office/officeart/2005/8/layout/list1"/>
    <dgm:cxn modelId="{F3364257-6D0B-C945-91B9-9D365C5A6CA7}" type="presParOf" srcId="{CFDA32F9-15DE-634B-BCAD-B70E2E9CD6EF}" destId="{20448574-D048-FF44-ABCF-1CDDE1FCD4B7}" srcOrd="1" destOrd="0" presId="urn:microsoft.com/office/officeart/2005/8/layout/list1"/>
    <dgm:cxn modelId="{C046A414-7A0B-0144-9346-AFC7D8C4C06F}" type="presParOf" srcId="{CFDA32F9-15DE-634B-BCAD-B70E2E9CD6EF}" destId="{C1CBD73F-DA97-6E46-82DE-88579AC65B19}" srcOrd="2" destOrd="0" presId="urn:microsoft.com/office/officeart/2005/8/layout/list1"/>
    <dgm:cxn modelId="{60CFFD78-7354-5B4E-8858-A9EDBA93C63C}" type="presParOf" srcId="{CFDA32F9-15DE-634B-BCAD-B70E2E9CD6EF}" destId="{65BFD1F6-D77E-3344-AFDA-1464C6BA9AD8}" srcOrd="3" destOrd="0" presId="urn:microsoft.com/office/officeart/2005/8/layout/list1"/>
    <dgm:cxn modelId="{EF6F0F4E-D6FF-D640-853F-20B7BCCA6117}" type="presParOf" srcId="{CFDA32F9-15DE-634B-BCAD-B70E2E9CD6EF}" destId="{F4EDDCF7-DACF-2B4B-A817-1A99507A9091}" srcOrd="4" destOrd="0" presId="urn:microsoft.com/office/officeart/2005/8/layout/list1"/>
    <dgm:cxn modelId="{B0D0E565-77C0-6A45-92E7-4975846E775C}" type="presParOf" srcId="{F4EDDCF7-DACF-2B4B-A817-1A99507A9091}" destId="{DE8142C0-B31A-AC4F-8B81-791C43192181}" srcOrd="0" destOrd="0" presId="urn:microsoft.com/office/officeart/2005/8/layout/list1"/>
    <dgm:cxn modelId="{C8F815C9-0919-F64B-A267-26574B4C0B70}" type="presParOf" srcId="{F4EDDCF7-DACF-2B4B-A817-1A99507A9091}" destId="{1F37537D-B08F-D643-AB10-A4CB63E3DA0A}" srcOrd="1" destOrd="0" presId="urn:microsoft.com/office/officeart/2005/8/layout/list1"/>
    <dgm:cxn modelId="{0E08002B-0AD3-4740-AE6B-A5E82419DA1A}" type="presParOf" srcId="{CFDA32F9-15DE-634B-BCAD-B70E2E9CD6EF}" destId="{E98D14FB-D044-4745-B3B8-6D6A810811CA}" srcOrd="5" destOrd="0" presId="urn:microsoft.com/office/officeart/2005/8/layout/list1"/>
    <dgm:cxn modelId="{5DE9CCCB-A826-0F45-A90B-AE9E4CF4EA59}" type="presParOf" srcId="{CFDA32F9-15DE-634B-BCAD-B70E2E9CD6EF}" destId="{A74CDEA6-07B5-5049-B918-BD3B231AEBA8}" srcOrd="6" destOrd="0" presId="urn:microsoft.com/office/officeart/2005/8/layout/list1"/>
    <dgm:cxn modelId="{96BF07F5-DAB1-8740-A008-9DD69768DCA6}" type="presParOf" srcId="{CFDA32F9-15DE-634B-BCAD-B70E2E9CD6EF}" destId="{6F93FEB0-CF9C-2E47-AF98-2ED7677DD317}" srcOrd="7" destOrd="0" presId="urn:microsoft.com/office/officeart/2005/8/layout/list1"/>
    <dgm:cxn modelId="{904C198B-C887-B142-B8D4-F33D03181932}" type="presParOf" srcId="{CFDA32F9-15DE-634B-BCAD-B70E2E9CD6EF}" destId="{CC464D14-28BF-0140-AC8C-5D1566A49655}" srcOrd="8" destOrd="0" presId="urn:microsoft.com/office/officeart/2005/8/layout/list1"/>
    <dgm:cxn modelId="{AC4C3C58-AA7D-F641-A03D-CA6FC355B16B}" type="presParOf" srcId="{CC464D14-28BF-0140-AC8C-5D1566A49655}" destId="{FCB964E8-104F-6644-AA18-BAA76435AD73}" srcOrd="0" destOrd="0" presId="urn:microsoft.com/office/officeart/2005/8/layout/list1"/>
    <dgm:cxn modelId="{86378F14-79D2-A04D-8462-61938CCD5B12}" type="presParOf" srcId="{CC464D14-28BF-0140-AC8C-5D1566A49655}" destId="{96C3386F-9312-904E-8DC9-7039E83F7C85}" srcOrd="1" destOrd="0" presId="urn:microsoft.com/office/officeart/2005/8/layout/list1"/>
    <dgm:cxn modelId="{986C5F8C-1549-EE46-A5A4-7BFDB8974373}" type="presParOf" srcId="{CFDA32F9-15DE-634B-BCAD-B70E2E9CD6EF}" destId="{6E405365-FCB1-F34C-8D14-8312DC8E820A}" srcOrd="9" destOrd="0" presId="urn:microsoft.com/office/officeart/2005/8/layout/list1"/>
    <dgm:cxn modelId="{064CC8F2-15DB-CB49-87CA-B655EC3C0C57}" type="presParOf" srcId="{CFDA32F9-15DE-634B-BCAD-B70E2E9CD6EF}" destId="{8BA95BAB-A29F-A04C-9EDB-8A45A1D55F27}" srcOrd="10" destOrd="0" presId="urn:microsoft.com/office/officeart/2005/8/layout/list1"/>
    <dgm:cxn modelId="{28A378E8-7CD7-2745-831E-B1E87734A143}" type="presParOf" srcId="{CFDA32F9-15DE-634B-BCAD-B70E2E9CD6EF}" destId="{40FDE3A8-D470-694A-BFC8-A04D7DF48D8D}" srcOrd="11" destOrd="0" presId="urn:microsoft.com/office/officeart/2005/8/layout/list1"/>
    <dgm:cxn modelId="{2CC672C9-5B1C-3C42-AD4A-373ADE141EC2}" type="presParOf" srcId="{CFDA32F9-15DE-634B-BCAD-B70E2E9CD6EF}" destId="{27A7F310-C18E-CD4A-837B-9747F780BE22}" srcOrd="12" destOrd="0" presId="urn:microsoft.com/office/officeart/2005/8/layout/list1"/>
    <dgm:cxn modelId="{CBC31A6E-1E91-5F45-81DF-2F2F853B6DC0}" type="presParOf" srcId="{27A7F310-C18E-CD4A-837B-9747F780BE22}" destId="{DF3F97D9-F4B3-5345-988D-DE32C36026E7}" srcOrd="0" destOrd="0" presId="urn:microsoft.com/office/officeart/2005/8/layout/list1"/>
    <dgm:cxn modelId="{E7C18A18-E81C-BE41-AC81-24F90344D83A}" type="presParOf" srcId="{27A7F310-C18E-CD4A-837B-9747F780BE22}" destId="{0FE42DF2-1434-C545-B2A4-1055661AB5DF}" srcOrd="1" destOrd="0" presId="urn:microsoft.com/office/officeart/2005/8/layout/list1"/>
    <dgm:cxn modelId="{8FC758B9-3A5C-DB47-88E8-F1C6F985F891}" type="presParOf" srcId="{CFDA32F9-15DE-634B-BCAD-B70E2E9CD6EF}" destId="{C41A1E26-16D5-FE45-BC65-761293B3F0E0}" srcOrd="13" destOrd="0" presId="urn:microsoft.com/office/officeart/2005/8/layout/list1"/>
    <dgm:cxn modelId="{315FEAAA-7B6A-6E4B-8C64-75675F416656}" type="presParOf" srcId="{CFDA32F9-15DE-634B-BCAD-B70E2E9CD6EF}" destId="{9A87A47A-0195-564B-8C21-2B940F1FA7E5}"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A3C330D-45DC-834E-B469-AD24EE1A4CC4}" type="doc">
      <dgm:prSet loTypeId="urn:microsoft.com/office/officeart/2005/8/layout/list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2"/>
        </a:solidFill>
      </dgm:spPr>
      <dgm:t>
        <a:bodyPr/>
        <a:lstStyle/>
        <a:p>
          <a:r>
            <a:rPr lang="es-MX" sz="1800" dirty="0"/>
            <a:t>Analysis and Visualizations</a:t>
          </a:r>
        </a:p>
      </dgm:t>
    </dgm:pt>
    <dgm:pt modelId="{B9E17575-D22A-3E4D-B328-85BB61A1EF45}" type="parTrans" cxnId="{D1248AC2-7865-BB4F-B428-E22D91BC135E}">
      <dgm:prSet/>
      <dgm:spPr/>
      <dgm:t>
        <a:bodyPr/>
        <a:lstStyle/>
        <a:p>
          <a:endParaRPr lang="es-MX"/>
        </a:p>
      </dgm:t>
    </dgm:pt>
    <dgm:pt modelId="{E09A1A15-E9C4-F646-9C2B-72920B3BB537}" type="sibTrans" cxnId="{D1248AC2-7865-BB4F-B428-E22D91BC135E}">
      <dgm:prSet/>
      <dgm:spPr/>
      <dgm:t>
        <a:bodyPr/>
        <a:lstStyle/>
        <a:p>
          <a:endParaRPr lang="es-MX"/>
        </a:p>
      </dgm:t>
    </dgm:pt>
    <dgm:pt modelId="{236BBD84-CA7E-CC43-8ABF-3F8AFF6C6D33}">
      <dgm:prSet phldrT="[Texto]" custT="1"/>
      <dgm:spPr>
        <a:solidFill>
          <a:schemeClr val="accent2"/>
        </a:solidFill>
      </dgm:spPr>
      <dgm:t>
        <a:bodyPr/>
        <a:lstStyle/>
        <a:p>
          <a:r>
            <a:rPr lang="es-MX" sz="1800" dirty="0"/>
            <a:t>Dashboard</a:t>
          </a:r>
        </a:p>
      </dgm:t>
    </dgm:pt>
    <dgm:pt modelId="{CBD58885-ED5E-A548-B0DE-90CF6233D53E}" type="parTrans" cxnId="{6724B14E-4E62-DB42-97FD-3535D6723133}">
      <dgm:prSet/>
      <dgm:spPr/>
      <dgm:t>
        <a:bodyPr/>
        <a:lstStyle/>
        <a:p>
          <a:endParaRPr lang="es-MX"/>
        </a:p>
      </dgm:t>
    </dgm:pt>
    <dgm:pt modelId="{9A0A8F05-A8DC-D842-A648-EBB2F39ACB2A}" type="sibTrans" cxnId="{6724B14E-4E62-DB42-97FD-3535D6723133}">
      <dgm:prSet/>
      <dgm:spPr/>
      <dgm:t>
        <a:bodyPr/>
        <a:lstStyle/>
        <a:p>
          <a:endParaRPr lang="es-MX"/>
        </a:p>
      </dgm:t>
    </dgm:pt>
    <dgm:pt modelId="{E96FBC6B-E332-A64C-82EA-631DB536D5C3}">
      <dgm:prSet phldrT="[Texto]" custT="1"/>
      <dgm:spPr>
        <a:solidFill>
          <a:schemeClr val="accent2"/>
        </a:solidFill>
      </dgm:spPr>
      <dgm:t>
        <a:bodyPr/>
        <a:lstStyle/>
        <a:p>
          <a:r>
            <a:rPr lang="es-MX" sz="1800" dirty="0"/>
            <a:t>Machine Learning Results</a:t>
          </a:r>
        </a:p>
      </dgm:t>
    </dgm:pt>
    <dgm:pt modelId="{0CD76444-051C-584A-BAC3-B027D7106B14}" type="parTrans" cxnId="{C148A221-B8DE-E54C-A74F-7735FFF18114}">
      <dgm:prSet/>
      <dgm:spPr/>
      <dgm:t>
        <a:bodyPr/>
        <a:lstStyle/>
        <a:p>
          <a:endParaRPr lang="es-MX"/>
        </a:p>
      </dgm:t>
    </dgm:pt>
    <dgm:pt modelId="{F8E024B2-0C37-FC4A-98B4-C9F18151A9DA}" type="sibTrans" cxnId="{C148A221-B8DE-E54C-A74F-7735FFF18114}">
      <dgm:prSet/>
      <dgm:spPr/>
      <dgm:t>
        <a:bodyPr/>
        <a:lstStyle/>
        <a:p>
          <a:endParaRPr lang="es-MX"/>
        </a:p>
      </dgm:t>
    </dgm:pt>
    <dgm:pt modelId="{930D3BA0-167B-C54E-9D16-5A99382394CA}">
      <dgm:prSet custT="1"/>
      <dgm:spPr>
        <a:solidFill>
          <a:schemeClr val="accent2"/>
        </a:solidFill>
      </dgm:spPr>
      <dgm:t>
        <a:bodyPr/>
        <a:lstStyle/>
        <a:p>
          <a:r>
            <a:rPr lang="es-MX" sz="1800" dirty="0"/>
            <a:t>Conclusion</a:t>
          </a:r>
        </a:p>
      </dgm:t>
    </dgm:pt>
    <dgm:pt modelId="{FA71C6FB-9BDE-DA48-B275-208F46819146}" type="parTrans" cxnId="{5D01E7EE-23A8-B74D-8ED5-B8F9CE9CBB95}">
      <dgm:prSet/>
      <dgm:spPr/>
      <dgm:t>
        <a:bodyPr/>
        <a:lstStyle/>
        <a:p>
          <a:endParaRPr lang="es-MX"/>
        </a:p>
      </dgm:t>
    </dgm:pt>
    <dgm:pt modelId="{28853C65-3969-2A44-8322-AEF96F31C1F8}" type="sibTrans" cxnId="{5D01E7EE-23A8-B74D-8ED5-B8F9CE9CBB95}">
      <dgm:prSet/>
      <dgm:spPr/>
      <dgm:t>
        <a:bodyPr/>
        <a:lstStyle/>
        <a:p>
          <a:endParaRPr lang="es-MX"/>
        </a:p>
      </dgm:t>
    </dgm:pt>
    <dgm:pt modelId="{44A169DC-C06E-214A-BB51-4AD352A52270}" type="pres">
      <dgm:prSet presAssocID="{2A3C330D-45DC-834E-B469-AD24EE1A4CC4}" presName="linear" presStyleCnt="0">
        <dgm:presLayoutVars>
          <dgm:dir/>
          <dgm:animLvl val="lvl"/>
          <dgm:resizeHandles val="exact"/>
        </dgm:presLayoutVars>
      </dgm:prSet>
      <dgm:spPr/>
    </dgm:pt>
    <dgm:pt modelId="{A8161433-04D1-2644-B8EB-699485A53311}" type="pres">
      <dgm:prSet presAssocID="{D67B298D-936E-A64A-A1B7-625F341F7FDF}" presName="parentLin" presStyleCnt="0"/>
      <dgm:spPr/>
    </dgm:pt>
    <dgm:pt modelId="{3489D79B-DE35-D140-8C19-ED68CEE84B0D}" type="pres">
      <dgm:prSet presAssocID="{D67B298D-936E-A64A-A1B7-625F341F7FDF}" presName="parentLeftMargin" presStyleLbl="node1" presStyleIdx="0" presStyleCnt="4"/>
      <dgm:spPr/>
    </dgm:pt>
    <dgm:pt modelId="{20DB6E41-0AA8-6F4F-836E-EEE34236331F}" type="pres">
      <dgm:prSet presAssocID="{D67B298D-936E-A64A-A1B7-625F341F7FDF}" presName="parentText" presStyleLbl="node1" presStyleIdx="0" presStyleCnt="4">
        <dgm:presLayoutVars>
          <dgm:chMax val="0"/>
          <dgm:bulletEnabled val="1"/>
        </dgm:presLayoutVars>
      </dgm:prSet>
      <dgm:spPr/>
    </dgm:pt>
    <dgm:pt modelId="{410DB877-DE7E-7C49-A4AC-702484168900}" type="pres">
      <dgm:prSet presAssocID="{D67B298D-936E-A64A-A1B7-625F341F7FDF}" presName="negativeSpace" presStyleCnt="0"/>
      <dgm:spPr/>
    </dgm:pt>
    <dgm:pt modelId="{7A675DE9-00AB-0448-B876-6A884B5D1853}" type="pres">
      <dgm:prSet presAssocID="{D67B298D-936E-A64A-A1B7-625F341F7FDF}" presName="childText" presStyleLbl="conFgAcc1" presStyleIdx="0" presStyleCnt="4">
        <dgm:presLayoutVars>
          <dgm:bulletEnabled val="1"/>
        </dgm:presLayoutVars>
      </dgm:prSet>
      <dgm:spPr/>
    </dgm:pt>
    <dgm:pt modelId="{DDDD619C-BB7E-9248-9842-DF4A62EAFCC3}" type="pres">
      <dgm:prSet presAssocID="{E09A1A15-E9C4-F646-9C2B-72920B3BB537}" presName="spaceBetweenRectangles" presStyleCnt="0"/>
      <dgm:spPr/>
    </dgm:pt>
    <dgm:pt modelId="{C4F23A61-9E4E-B648-B277-67A43B2B3AEB}" type="pres">
      <dgm:prSet presAssocID="{236BBD84-CA7E-CC43-8ABF-3F8AFF6C6D33}" presName="parentLin" presStyleCnt="0"/>
      <dgm:spPr/>
    </dgm:pt>
    <dgm:pt modelId="{3E49ED71-3937-B34A-A0EB-EFC606350B8F}" type="pres">
      <dgm:prSet presAssocID="{236BBD84-CA7E-CC43-8ABF-3F8AFF6C6D33}" presName="parentLeftMargin" presStyleLbl="node1" presStyleIdx="0" presStyleCnt="4"/>
      <dgm:spPr/>
    </dgm:pt>
    <dgm:pt modelId="{59D7A2F3-D8E7-D149-A4F6-0B2450CE4FDC}" type="pres">
      <dgm:prSet presAssocID="{236BBD84-CA7E-CC43-8ABF-3F8AFF6C6D33}" presName="parentText" presStyleLbl="node1" presStyleIdx="1" presStyleCnt="4">
        <dgm:presLayoutVars>
          <dgm:chMax val="0"/>
          <dgm:bulletEnabled val="1"/>
        </dgm:presLayoutVars>
      </dgm:prSet>
      <dgm:spPr/>
    </dgm:pt>
    <dgm:pt modelId="{8390F4D3-2079-0F41-924E-90837DA150F7}" type="pres">
      <dgm:prSet presAssocID="{236BBD84-CA7E-CC43-8ABF-3F8AFF6C6D33}" presName="negativeSpace" presStyleCnt="0"/>
      <dgm:spPr/>
    </dgm:pt>
    <dgm:pt modelId="{EC934BB6-C592-814B-A938-8BC5D3572357}" type="pres">
      <dgm:prSet presAssocID="{236BBD84-CA7E-CC43-8ABF-3F8AFF6C6D33}" presName="childText" presStyleLbl="conFgAcc1" presStyleIdx="1" presStyleCnt="4">
        <dgm:presLayoutVars>
          <dgm:bulletEnabled val="1"/>
        </dgm:presLayoutVars>
      </dgm:prSet>
      <dgm:spPr/>
    </dgm:pt>
    <dgm:pt modelId="{0AF677BE-FDFC-CB4A-9782-AF993116D73B}" type="pres">
      <dgm:prSet presAssocID="{9A0A8F05-A8DC-D842-A648-EBB2F39ACB2A}" presName="spaceBetweenRectangles" presStyleCnt="0"/>
      <dgm:spPr/>
    </dgm:pt>
    <dgm:pt modelId="{5039CF39-255B-FA46-A2F5-BA403F24AB92}" type="pres">
      <dgm:prSet presAssocID="{E96FBC6B-E332-A64C-82EA-631DB536D5C3}" presName="parentLin" presStyleCnt="0"/>
      <dgm:spPr/>
    </dgm:pt>
    <dgm:pt modelId="{BB00C975-7C15-E644-B062-038C429FBAEC}" type="pres">
      <dgm:prSet presAssocID="{E96FBC6B-E332-A64C-82EA-631DB536D5C3}" presName="parentLeftMargin" presStyleLbl="node1" presStyleIdx="1" presStyleCnt="4"/>
      <dgm:spPr/>
    </dgm:pt>
    <dgm:pt modelId="{CEFE5216-8838-EB47-BDBE-104257113EEC}" type="pres">
      <dgm:prSet presAssocID="{E96FBC6B-E332-A64C-82EA-631DB536D5C3}" presName="parentText" presStyleLbl="node1" presStyleIdx="2" presStyleCnt="4">
        <dgm:presLayoutVars>
          <dgm:chMax val="0"/>
          <dgm:bulletEnabled val="1"/>
        </dgm:presLayoutVars>
      </dgm:prSet>
      <dgm:spPr/>
    </dgm:pt>
    <dgm:pt modelId="{C2CA27DD-267A-1642-B641-8DA94FAF569D}" type="pres">
      <dgm:prSet presAssocID="{E96FBC6B-E332-A64C-82EA-631DB536D5C3}" presName="negativeSpace" presStyleCnt="0"/>
      <dgm:spPr/>
    </dgm:pt>
    <dgm:pt modelId="{9AC2954E-3CBD-EE4C-ADFC-B7EC3057A51F}" type="pres">
      <dgm:prSet presAssocID="{E96FBC6B-E332-A64C-82EA-631DB536D5C3}" presName="childText" presStyleLbl="conFgAcc1" presStyleIdx="2" presStyleCnt="4">
        <dgm:presLayoutVars>
          <dgm:bulletEnabled val="1"/>
        </dgm:presLayoutVars>
      </dgm:prSet>
      <dgm:spPr/>
    </dgm:pt>
    <dgm:pt modelId="{5D16BAEC-447D-EA42-A8F3-DAD8B570F25D}" type="pres">
      <dgm:prSet presAssocID="{F8E024B2-0C37-FC4A-98B4-C9F18151A9DA}" presName="spaceBetweenRectangles" presStyleCnt="0"/>
      <dgm:spPr/>
    </dgm:pt>
    <dgm:pt modelId="{D971DBBA-1C08-FE48-9426-6D441285AC59}" type="pres">
      <dgm:prSet presAssocID="{930D3BA0-167B-C54E-9D16-5A99382394CA}" presName="parentLin" presStyleCnt="0"/>
      <dgm:spPr/>
    </dgm:pt>
    <dgm:pt modelId="{963875A9-F77D-E04E-81E4-85C0EA0EE7FE}" type="pres">
      <dgm:prSet presAssocID="{930D3BA0-167B-C54E-9D16-5A99382394CA}" presName="parentLeftMargin" presStyleLbl="node1" presStyleIdx="2" presStyleCnt="4"/>
      <dgm:spPr/>
    </dgm:pt>
    <dgm:pt modelId="{73C090BF-DFA0-F44A-8E3C-1C1E4C4EA2D4}" type="pres">
      <dgm:prSet presAssocID="{930D3BA0-167B-C54E-9D16-5A99382394CA}" presName="parentText" presStyleLbl="node1" presStyleIdx="3" presStyleCnt="4">
        <dgm:presLayoutVars>
          <dgm:chMax val="0"/>
          <dgm:bulletEnabled val="1"/>
        </dgm:presLayoutVars>
      </dgm:prSet>
      <dgm:spPr/>
    </dgm:pt>
    <dgm:pt modelId="{C15D5075-228E-B64E-9555-7CC57B8AC7A1}" type="pres">
      <dgm:prSet presAssocID="{930D3BA0-167B-C54E-9D16-5A99382394CA}" presName="negativeSpace" presStyleCnt="0"/>
      <dgm:spPr/>
    </dgm:pt>
    <dgm:pt modelId="{ECDE4E98-EE0A-9C4C-B914-81D89914D414}" type="pres">
      <dgm:prSet presAssocID="{930D3BA0-167B-C54E-9D16-5A99382394CA}" presName="childText" presStyleLbl="conFgAcc1" presStyleIdx="3" presStyleCnt="4" custLinFactNeighborY="8047">
        <dgm:presLayoutVars>
          <dgm:bulletEnabled val="1"/>
        </dgm:presLayoutVars>
      </dgm:prSet>
      <dgm:spPr/>
    </dgm:pt>
  </dgm:ptLst>
  <dgm:cxnLst>
    <dgm:cxn modelId="{4B487402-073F-3842-98BF-7012CC967962}" type="presOf" srcId="{2A3C330D-45DC-834E-B469-AD24EE1A4CC4}" destId="{44A169DC-C06E-214A-BB51-4AD352A52270}" srcOrd="0" destOrd="0" presId="urn:microsoft.com/office/officeart/2005/8/layout/list1"/>
    <dgm:cxn modelId="{3CD50D12-8C23-6F41-989D-3E8B80AAF7A5}" type="presOf" srcId="{930D3BA0-167B-C54E-9D16-5A99382394CA}" destId="{963875A9-F77D-E04E-81E4-85C0EA0EE7FE}" srcOrd="0" destOrd="0" presId="urn:microsoft.com/office/officeart/2005/8/layout/list1"/>
    <dgm:cxn modelId="{C148A221-B8DE-E54C-A74F-7735FFF18114}" srcId="{2A3C330D-45DC-834E-B469-AD24EE1A4CC4}" destId="{E96FBC6B-E332-A64C-82EA-631DB536D5C3}" srcOrd="2" destOrd="0" parTransId="{0CD76444-051C-584A-BAC3-B027D7106B14}" sibTransId="{F8E024B2-0C37-FC4A-98B4-C9F18151A9DA}"/>
    <dgm:cxn modelId="{1AAB6634-5913-F947-9D25-5940272A3B40}" type="presOf" srcId="{930D3BA0-167B-C54E-9D16-5A99382394CA}" destId="{73C090BF-DFA0-F44A-8E3C-1C1E4C4EA2D4}" srcOrd="1" destOrd="0" presId="urn:microsoft.com/office/officeart/2005/8/layout/list1"/>
    <dgm:cxn modelId="{6724B14E-4E62-DB42-97FD-3535D6723133}" srcId="{2A3C330D-45DC-834E-B469-AD24EE1A4CC4}" destId="{236BBD84-CA7E-CC43-8ABF-3F8AFF6C6D33}" srcOrd="1" destOrd="0" parTransId="{CBD58885-ED5E-A548-B0DE-90CF6233D53E}" sibTransId="{9A0A8F05-A8DC-D842-A648-EBB2F39ACB2A}"/>
    <dgm:cxn modelId="{92EFA58F-DE44-F74B-B624-EF316A1A2033}" type="presOf" srcId="{E96FBC6B-E332-A64C-82EA-631DB536D5C3}" destId="{CEFE5216-8838-EB47-BDBE-104257113EEC}" srcOrd="1" destOrd="0" presId="urn:microsoft.com/office/officeart/2005/8/layout/list1"/>
    <dgm:cxn modelId="{7112789F-AAB2-2747-ABE9-C37BA215E43D}" type="presOf" srcId="{D67B298D-936E-A64A-A1B7-625F341F7FDF}" destId="{20DB6E41-0AA8-6F4F-836E-EEE34236331F}" srcOrd="1" destOrd="0" presId="urn:microsoft.com/office/officeart/2005/8/layout/list1"/>
    <dgm:cxn modelId="{D1248AC2-7865-BB4F-B428-E22D91BC135E}" srcId="{2A3C330D-45DC-834E-B469-AD24EE1A4CC4}" destId="{D67B298D-936E-A64A-A1B7-625F341F7FDF}" srcOrd="0" destOrd="0" parTransId="{B9E17575-D22A-3E4D-B328-85BB61A1EF45}" sibTransId="{E09A1A15-E9C4-F646-9C2B-72920B3BB537}"/>
    <dgm:cxn modelId="{569549C7-6371-0546-815E-07AB4832E9B3}" type="presOf" srcId="{236BBD84-CA7E-CC43-8ABF-3F8AFF6C6D33}" destId="{59D7A2F3-D8E7-D149-A4F6-0B2450CE4FDC}" srcOrd="1" destOrd="0" presId="urn:microsoft.com/office/officeart/2005/8/layout/list1"/>
    <dgm:cxn modelId="{17E2BFC7-CA6C-714B-92EF-E9382DE126E9}" type="presOf" srcId="{E96FBC6B-E332-A64C-82EA-631DB536D5C3}" destId="{BB00C975-7C15-E644-B062-038C429FBAEC}" srcOrd="0" destOrd="0" presId="urn:microsoft.com/office/officeart/2005/8/layout/list1"/>
    <dgm:cxn modelId="{D6A9C6D4-077D-F24D-8058-06104709D894}" type="presOf" srcId="{236BBD84-CA7E-CC43-8ABF-3F8AFF6C6D33}" destId="{3E49ED71-3937-B34A-A0EB-EFC606350B8F}" srcOrd="0" destOrd="0" presId="urn:microsoft.com/office/officeart/2005/8/layout/list1"/>
    <dgm:cxn modelId="{5D01E7EE-23A8-B74D-8ED5-B8F9CE9CBB95}" srcId="{2A3C330D-45DC-834E-B469-AD24EE1A4CC4}" destId="{930D3BA0-167B-C54E-9D16-5A99382394CA}" srcOrd="3" destOrd="0" parTransId="{FA71C6FB-9BDE-DA48-B275-208F46819146}" sibTransId="{28853C65-3969-2A44-8322-AEF96F31C1F8}"/>
    <dgm:cxn modelId="{273142FF-0FEA-A147-AEBE-8473CD0563FE}" type="presOf" srcId="{D67B298D-936E-A64A-A1B7-625F341F7FDF}" destId="{3489D79B-DE35-D140-8C19-ED68CEE84B0D}" srcOrd="0" destOrd="0" presId="urn:microsoft.com/office/officeart/2005/8/layout/list1"/>
    <dgm:cxn modelId="{6E4569A2-75E1-7B4B-858F-4E8B5FA0832A}" type="presParOf" srcId="{44A169DC-C06E-214A-BB51-4AD352A52270}" destId="{A8161433-04D1-2644-B8EB-699485A53311}" srcOrd="0" destOrd="0" presId="urn:microsoft.com/office/officeart/2005/8/layout/list1"/>
    <dgm:cxn modelId="{A90D35F1-A385-C84D-AD27-D7DD386B9338}" type="presParOf" srcId="{A8161433-04D1-2644-B8EB-699485A53311}" destId="{3489D79B-DE35-D140-8C19-ED68CEE84B0D}" srcOrd="0" destOrd="0" presId="urn:microsoft.com/office/officeart/2005/8/layout/list1"/>
    <dgm:cxn modelId="{23BBAD63-6541-714C-9B6F-2CBCBC879567}" type="presParOf" srcId="{A8161433-04D1-2644-B8EB-699485A53311}" destId="{20DB6E41-0AA8-6F4F-836E-EEE34236331F}" srcOrd="1" destOrd="0" presId="urn:microsoft.com/office/officeart/2005/8/layout/list1"/>
    <dgm:cxn modelId="{F5608B85-B34D-3D43-A516-E8B572194D17}" type="presParOf" srcId="{44A169DC-C06E-214A-BB51-4AD352A52270}" destId="{410DB877-DE7E-7C49-A4AC-702484168900}" srcOrd="1" destOrd="0" presId="urn:microsoft.com/office/officeart/2005/8/layout/list1"/>
    <dgm:cxn modelId="{D4C66C23-6883-2349-A69C-930F96143045}" type="presParOf" srcId="{44A169DC-C06E-214A-BB51-4AD352A52270}" destId="{7A675DE9-00AB-0448-B876-6A884B5D1853}" srcOrd="2" destOrd="0" presId="urn:microsoft.com/office/officeart/2005/8/layout/list1"/>
    <dgm:cxn modelId="{918CB1C3-E668-0A4B-B14A-5BA8DD300EF8}" type="presParOf" srcId="{44A169DC-C06E-214A-BB51-4AD352A52270}" destId="{DDDD619C-BB7E-9248-9842-DF4A62EAFCC3}" srcOrd="3" destOrd="0" presId="urn:microsoft.com/office/officeart/2005/8/layout/list1"/>
    <dgm:cxn modelId="{1DDA5CBF-3B51-FD45-970B-E8E18695F0C4}" type="presParOf" srcId="{44A169DC-C06E-214A-BB51-4AD352A52270}" destId="{C4F23A61-9E4E-B648-B277-67A43B2B3AEB}" srcOrd="4" destOrd="0" presId="urn:microsoft.com/office/officeart/2005/8/layout/list1"/>
    <dgm:cxn modelId="{A49BAA7A-540C-034B-A76A-2B9CD386D4F1}" type="presParOf" srcId="{C4F23A61-9E4E-B648-B277-67A43B2B3AEB}" destId="{3E49ED71-3937-B34A-A0EB-EFC606350B8F}" srcOrd="0" destOrd="0" presId="urn:microsoft.com/office/officeart/2005/8/layout/list1"/>
    <dgm:cxn modelId="{CC039D2F-120F-A149-8324-F5F38508AF60}" type="presParOf" srcId="{C4F23A61-9E4E-B648-B277-67A43B2B3AEB}" destId="{59D7A2F3-D8E7-D149-A4F6-0B2450CE4FDC}" srcOrd="1" destOrd="0" presId="urn:microsoft.com/office/officeart/2005/8/layout/list1"/>
    <dgm:cxn modelId="{C761B38B-C4FA-1B42-B065-5AD2DD076A95}" type="presParOf" srcId="{44A169DC-C06E-214A-BB51-4AD352A52270}" destId="{8390F4D3-2079-0F41-924E-90837DA150F7}" srcOrd="5" destOrd="0" presId="urn:microsoft.com/office/officeart/2005/8/layout/list1"/>
    <dgm:cxn modelId="{6736C46E-EC64-584C-A7D7-76CA3C669FA0}" type="presParOf" srcId="{44A169DC-C06E-214A-BB51-4AD352A52270}" destId="{EC934BB6-C592-814B-A938-8BC5D3572357}" srcOrd="6" destOrd="0" presId="urn:microsoft.com/office/officeart/2005/8/layout/list1"/>
    <dgm:cxn modelId="{2DE39A77-1799-1F42-89CC-B1E4F424EA73}" type="presParOf" srcId="{44A169DC-C06E-214A-BB51-4AD352A52270}" destId="{0AF677BE-FDFC-CB4A-9782-AF993116D73B}" srcOrd="7" destOrd="0" presId="urn:microsoft.com/office/officeart/2005/8/layout/list1"/>
    <dgm:cxn modelId="{9930841D-8D79-A14C-8BDC-EDA256BB888E}" type="presParOf" srcId="{44A169DC-C06E-214A-BB51-4AD352A52270}" destId="{5039CF39-255B-FA46-A2F5-BA403F24AB92}" srcOrd="8" destOrd="0" presId="urn:microsoft.com/office/officeart/2005/8/layout/list1"/>
    <dgm:cxn modelId="{E8E4C2DA-CE19-F74C-8E50-4C6DAE7B0F3A}" type="presParOf" srcId="{5039CF39-255B-FA46-A2F5-BA403F24AB92}" destId="{BB00C975-7C15-E644-B062-038C429FBAEC}" srcOrd="0" destOrd="0" presId="urn:microsoft.com/office/officeart/2005/8/layout/list1"/>
    <dgm:cxn modelId="{E923FC93-5520-6A4B-B47A-273BCD25652F}" type="presParOf" srcId="{5039CF39-255B-FA46-A2F5-BA403F24AB92}" destId="{CEFE5216-8838-EB47-BDBE-104257113EEC}" srcOrd="1" destOrd="0" presId="urn:microsoft.com/office/officeart/2005/8/layout/list1"/>
    <dgm:cxn modelId="{4B08233B-6F1C-5341-A1FE-19711F0955A2}" type="presParOf" srcId="{44A169DC-C06E-214A-BB51-4AD352A52270}" destId="{C2CA27DD-267A-1642-B641-8DA94FAF569D}" srcOrd="9" destOrd="0" presId="urn:microsoft.com/office/officeart/2005/8/layout/list1"/>
    <dgm:cxn modelId="{1C66C72B-60C7-3945-A8B8-4CD372251A71}" type="presParOf" srcId="{44A169DC-C06E-214A-BB51-4AD352A52270}" destId="{9AC2954E-3CBD-EE4C-ADFC-B7EC3057A51F}" srcOrd="10" destOrd="0" presId="urn:microsoft.com/office/officeart/2005/8/layout/list1"/>
    <dgm:cxn modelId="{1714FF21-E625-1C48-99D3-01BDAEF90CB6}" type="presParOf" srcId="{44A169DC-C06E-214A-BB51-4AD352A52270}" destId="{5D16BAEC-447D-EA42-A8F3-DAD8B570F25D}" srcOrd="11" destOrd="0" presId="urn:microsoft.com/office/officeart/2005/8/layout/list1"/>
    <dgm:cxn modelId="{0979B590-C57B-574A-A35B-DE78DAA2FAA2}" type="presParOf" srcId="{44A169DC-C06E-214A-BB51-4AD352A52270}" destId="{D971DBBA-1C08-FE48-9426-6D441285AC59}" srcOrd="12" destOrd="0" presId="urn:microsoft.com/office/officeart/2005/8/layout/list1"/>
    <dgm:cxn modelId="{DC1DBA3F-F5A7-6E4F-87E0-9791BC2475BB}" type="presParOf" srcId="{D971DBBA-1C08-FE48-9426-6D441285AC59}" destId="{963875A9-F77D-E04E-81E4-85C0EA0EE7FE}" srcOrd="0" destOrd="0" presId="urn:microsoft.com/office/officeart/2005/8/layout/list1"/>
    <dgm:cxn modelId="{57020A5E-726A-9149-87ED-58CF9B51CA59}" type="presParOf" srcId="{D971DBBA-1C08-FE48-9426-6D441285AC59}" destId="{73C090BF-DFA0-F44A-8E3C-1C1E4C4EA2D4}" srcOrd="1" destOrd="0" presId="urn:microsoft.com/office/officeart/2005/8/layout/list1"/>
    <dgm:cxn modelId="{BEB16AE8-F753-7F4E-99C9-FD4A785F0A38}" type="presParOf" srcId="{44A169DC-C06E-214A-BB51-4AD352A52270}" destId="{C15D5075-228E-B64E-9555-7CC57B8AC7A1}" srcOrd="13" destOrd="0" presId="urn:microsoft.com/office/officeart/2005/8/layout/list1"/>
    <dgm:cxn modelId="{01ECCDC5-33A5-9842-950E-A77181D79275}" type="presParOf" srcId="{44A169DC-C06E-214A-BB51-4AD352A52270}" destId="{ECDE4E98-EE0A-9C4C-B914-81D89914D414}" srcOrd="14"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2">
            <a:lumMod val="75000"/>
          </a:schemeClr>
        </a:solidFill>
      </dgm:spPr>
      <dgm:t>
        <a:bodyPr/>
        <a:lstStyle/>
        <a:p>
          <a:r>
            <a:rPr lang="es-MX" sz="1400" dirty="0"/>
            <a:t>Selected Topic</a:t>
          </a:r>
        </a:p>
      </dgm:t>
    </dgm:pt>
    <dgm:pt modelId="{B9E17575-D22A-3E4D-B328-85BB61A1EF45}" type="parTrans" cxnId="{D1248AC2-7865-BB4F-B428-E22D91BC135E}">
      <dgm:prSet/>
      <dgm:spPr/>
      <dgm:t>
        <a:bodyPr/>
        <a:lstStyle/>
        <a:p>
          <a:endParaRPr lang="es-MX"/>
        </a:p>
      </dgm:t>
    </dgm:pt>
    <dgm:pt modelId="{E09A1A15-E9C4-F646-9C2B-72920B3BB537}" type="sibTrans" cxnId="{D1248AC2-7865-BB4F-B428-E22D91BC135E}">
      <dgm:prSet/>
      <dgm:spPr/>
      <dgm:t>
        <a:bodyPr/>
        <a:lstStyle/>
        <a:p>
          <a:endParaRPr lang="es-MX"/>
        </a:p>
      </dgm:t>
    </dgm:pt>
    <dgm:pt modelId="{236BBD84-CA7E-CC43-8ABF-3F8AFF6C6D33}">
      <dgm:prSet phldrT="[Texto]" custT="1"/>
      <dgm:spPr>
        <a:solidFill>
          <a:schemeClr val="accent2"/>
        </a:solidFill>
      </dgm:spPr>
      <dgm:t>
        <a:bodyPr/>
        <a:lstStyle/>
        <a:p>
          <a:r>
            <a:rPr lang="es-MX" sz="1200" dirty="0"/>
            <a:t>Technologies, languages, tools</a:t>
          </a:r>
        </a:p>
      </dgm:t>
    </dgm:pt>
    <dgm:pt modelId="{CBD58885-ED5E-A548-B0DE-90CF6233D53E}" type="parTrans" cxnId="{6724B14E-4E62-DB42-97FD-3535D6723133}">
      <dgm:prSet/>
      <dgm:spPr/>
      <dgm:t>
        <a:bodyPr/>
        <a:lstStyle/>
        <a:p>
          <a:endParaRPr lang="es-MX"/>
        </a:p>
      </dgm:t>
    </dgm:pt>
    <dgm:pt modelId="{9A0A8F05-A8DC-D842-A648-EBB2F39ACB2A}" type="sibTrans" cxnId="{6724B14E-4E62-DB42-97FD-3535D6723133}">
      <dgm:prSet/>
      <dgm:spPr/>
      <dgm:t>
        <a:bodyPr/>
        <a:lstStyle/>
        <a:p>
          <a:endParaRPr lang="es-MX"/>
        </a:p>
      </dgm:t>
    </dgm:pt>
    <dgm:pt modelId="{E96FBC6B-E332-A64C-82EA-631DB536D5C3}">
      <dgm:prSet phldrT="[Texto]" custT="1"/>
      <dgm:spPr>
        <a:solidFill>
          <a:schemeClr val="accent2"/>
        </a:solidFill>
      </dgm:spPr>
      <dgm:t>
        <a:bodyPr/>
        <a:lstStyle/>
        <a:p>
          <a:r>
            <a:rPr lang="es-MX" sz="1400" dirty="0"/>
            <a:t>Data source</a:t>
          </a:r>
        </a:p>
      </dgm:t>
    </dgm:pt>
    <dgm:pt modelId="{0CD76444-051C-584A-BAC3-B027D7106B14}" type="parTrans" cxnId="{C148A221-B8DE-E54C-A74F-7735FFF18114}">
      <dgm:prSet/>
      <dgm:spPr/>
      <dgm:t>
        <a:bodyPr/>
        <a:lstStyle/>
        <a:p>
          <a:endParaRPr lang="es-MX"/>
        </a:p>
      </dgm:t>
    </dgm:pt>
    <dgm:pt modelId="{F8E024B2-0C37-FC4A-98B4-C9F18151A9DA}" type="sibTrans" cxnId="{C148A221-B8DE-E54C-A74F-7735FFF18114}">
      <dgm:prSet/>
      <dgm:spPr/>
      <dgm:t>
        <a:bodyPr/>
        <a:lstStyle/>
        <a:p>
          <a:endParaRPr lang="es-MX"/>
        </a:p>
      </dgm:t>
    </dgm:pt>
    <dgm:pt modelId="{930D3BA0-167B-C54E-9D16-5A99382394CA}">
      <dgm:prSet custT="1"/>
      <dgm:spPr>
        <a:solidFill>
          <a:schemeClr val="accent2"/>
        </a:solidFill>
      </dgm:spPr>
      <dgm:t>
        <a:bodyPr/>
        <a:lstStyle/>
        <a:p>
          <a:r>
            <a:rPr lang="es-MX" sz="1400" dirty="0"/>
            <a:t>Database</a:t>
          </a:r>
        </a:p>
      </dgm:t>
    </dgm:pt>
    <dgm:pt modelId="{FA71C6FB-9BDE-DA48-B275-208F46819146}" type="parTrans" cxnId="{5D01E7EE-23A8-B74D-8ED5-B8F9CE9CBB95}">
      <dgm:prSet/>
      <dgm:spPr/>
      <dgm:t>
        <a:bodyPr/>
        <a:lstStyle/>
        <a:p>
          <a:endParaRPr lang="es-MX"/>
        </a:p>
      </dgm:t>
    </dgm:pt>
    <dgm:pt modelId="{28853C65-3969-2A44-8322-AEF96F31C1F8}" type="sibTrans" cxnId="{5D01E7EE-23A8-B74D-8ED5-B8F9CE9CBB95}">
      <dgm:prSet/>
      <dgm:spPr/>
      <dgm:t>
        <a:bodyPr/>
        <a:lstStyle/>
        <a:p>
          <a:endParaRPr lang="es-MX"/>
        </a:p>
      </dgm:t>
    </dgm:pt>
    <dgm:pt modelId="{7F804F19-458E-9745-8932-DA8E7FA40DB7}">
      <dgm:prSet custT="1"/>
      <dgm:spPr>
        <a:solidFill>
          <a:schemeClr val="accent2"/>
        </a:solidFill>
      </dgm:spPr>
      <dgm:t>
        <a:bodyPr/>
        <a:lstStyle/>
        <a:p>
          <a:r>
            <a:rPr lang="es-MX" sz="1400" dirty="0"/>
            <a:t>Analysis and Visualizations</a:t>
          </a:r>
        </a:p>
      </dgm:t>
    </dgm:pt>
    <dgm:pt modelId="{00D5BF10-0A98-7E4B-8443-32835BF21442}" type="parTrans" cxnId="{C73BD379-7FFD-D344-A826-EE42E6433301}">
      <dgm:prSet/>
      <dgm:spPr/>
      <dgm:t>
        <a:bodyPr/>
        <a:lstStyle/>
        <a:p>
          <a:endParaRPr lang="es-MX"/>
        </a:p>
      </dgm:t>
    </dgm:pt>
    <dgm:pt modelId="{C2AB1D9F-6255-6341-B238-01AFCEF8A2C3}" type="sibTrans" cxnId="{C73BD379-7FFD-D344-A826-EE42E6433301}">
      <dgm:prSet/>
      <dgm:spPr/>
      <dgm:t>
        <a:bodyPr/>
        <a:lstStyle/>
        <a:p>
          <a:endParaRPr lang="es-MX"/>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5">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1B250947-A109-8246-8906-E6E94CBEB236}" type="pres">
      <dgm:prSet presAssocID="{236BBD84-CA7E-CC43-8ABF-3F8AFF6C6D33}" presName="parTxOnly" presStyleLbl="node1" presStyleIdx="1" presStyleCnt="5">
        <dgm:presLayoutVars>
          <dgm:chMax val="0"/>
          <dgm:chPref val="0"/>
          <dgm:bulletEnabled val="1"/>
        </dgm:presLayoutVars>
      </dgm:prSet>
      <dgm:spPr/>
    </dgm:pt>
    <dgm:pt modelId="{9384E93D-0803-A44E-921D-64AB5F9CE16E}" type="pres">
      <dgm:prSet presAssocID="{9A0A8F05-A8DC-D842-A648-EBB2F39ACB2A}" presName="parTxOnlySpace" presStyleCnt="0"/>
      <dgm:spPr/>
    </dgm:pt>
    <dgm:pt modelId="{72603C86-8989-9E4A-8431-9AAC5CA5B2AD}" type="pres">
      <dgm:prSet presAssocID="{E96FBC6B-E332-A64C-82EA-631DB536D5C3}" presName="parTxOnly" presStyleLbl="node1" presStyleIdx="2" presStyleCnt="5">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3" presStyleCnt="5">
        <dgm:presLayoutVars>
          <dgm:chMax val="0"/>
          <dgm:chPref val="0"/>
          <dgm:bulletEnabled val="1"/>
        </dgm:presLayoutVars>
      </dgm:prSet>
      <dgm:spPr/>
    </dgm:pt>
    <dgm:pt modelId="{B0C0CEC3-3D34-C34D-A3AA-C485A25CF739}" type="pres">
      <dgm:prSet presAssocID="{28853C65-3969-2A44-8322-AEF96F31C1F8}" presName="parTxOnlySpace" presStyleCnt="0"/>
      <dgm:spPr/>
    </dgm:pt>
    <dgm:pt modelId="{6ED6FBFD-E9A5-DA4C-B6A9-75792C24DE88}" type="pres">
      <dgm:prSet presAssocID="{7F804F19-458E-9745-8932-DA8E7FA40DB7}" presName="parTxOnly" presStyleLbl="node1" presStyleIdx="4" presStyleCnt="5">
        <dgm:presLayoutVars>
          <dgm:chMax val="0"/>
          <dgm:chPref val="0"/>
          <dgm:bulletEnabled val="1"/>
        </dgm:presLayoutVars>
      </dgm:prSet>
      <dgm:spPr/>
    </dgm:pt>
  </dgm:ptLst>
  <dgm:cxnLst>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2"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6724B14E-4E62-DB42-97FD-3535D6723133}" srcId="{2A3C330D-45DC-834E-B469-AD24EE1A4CC4}" destId="{236BBD84-CA7E-CC43-8ABF-3F8AFF6C6D33}" srcOrd="1" destOrd="0" parTransId="{CBD58885-ED5E-A548-B0DE-90CF6233D53E}" sibTransId="{9A0A8F05-A8DC-D842-A648-EBB2F39ACB2A}"/>
    <dgm:cxn modelId="{C73BD379-7FFD-D344-A826-EE42E6433301}" srcId="{2A3C330D-45DC-834E-B469-AD24EE1A4CC4}" destId="{7F804F19-458E-9745-8932-DA8E7FA40DB7}" srcOrd="4" destOrd="0" parTransId="{00D5BF10-0A98-7E4B-8443-32835BF21442}" sibTransId="{C2AB1D9F-6255-6341-B238-01AFCEF8A2C3}"/>
    <dgm:cxn modelId="{90EE9F7F-B669-F74B-9E3B-5C2C486B117E}" type="presOf" srcId="{7F804F19-458E-9745-8932-DA8E7FA40DB7}" destId="{6ED6FBFD-E9A5-DA4C-B6A9-75792C24DE88}" srcOrd="0" destOrd="0" presId="urn:microsoft.com/office/officeart/2005/8/layout/chevron1"/>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D8E84FDC-6284-A944-BEDC-0814CDB9BFF3}" type="presOf" srcId="{236BBD84-CA7E-CC43-8ABF-3F8AFF6C6D33}" destId="{1B250947-A109-8246-8906-E6E94CBEB236}" srcOrd="0" destOrd="0" presId="urn:microsoft.com/office/officeart/2005/8/layout/chevron1"/>
    <dgm:cxn modelId="{5D01E7EE-23A8-B74D-8ED5-B8F9CE9CBB95}" srcId="{2A3C330D-45DC-834E-B469-AD24EE1A4CC4}" destId="{930D3BA0-167B-C54E-9D16-5A99382394CA}" srcOrd="3" destOrd="0" parTransId="{FA71C6FB-9BDE-DA48-B275-208F46819146}" sibTransId="{28853C65-3969-2A44-8322-AEF96F31C1F8}"/>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EB66D14D-7A62-2343-AAB3-C7996D7463DB}" type="presParOf" srcId="{171400D2-1765-BA47-B048-D3300BA8BA00}" destId="{1B250947-A109-8246-8906-E6E94CBEB236}" srcOrd="2" destOrd="0" presId="urn:microsoft.com/office/officeart/2005/8/layout/chevron1"/>
    <dgm:cxn modelId="{B4266C61-6E21-E241-A196-073C3894D92C}" type="presParOf" srcId="{171400D2-1765-BA47-B048-D3300BA8BA00}" destId="{9384E93D-0803-A44E-921D-64AB5F9CE16E}" srcOrd="3" destOrd="0" presId="urn:microsoft.com/office/officeart/2005/8/layout/chevron1"/>
    <dgm:cxn modelId="{BCF53BD1-3D9D-004C-92D5-12183C610E7B}" type="presParOf" srcId="{171400D2-1765-BA47-B048-D3300BA8BA00}" destId="{72603C86-8989-9E4A-8431-9AAC5CA5B2AD}" srcOrd="4" destOrd="0" presId="urn:microsoft.com/office/officeart/2005/8/layout/chevron1"/>
    <dgm:cxn modelId="{2ABBA4B9-0D1D-894A-9F05-2FA9C9C279E7}" type="presParOf" srcId="{171400D2-1765-BA47-B048-D3300BA8BA00}" destId="{8314F40D-A11C-C74B-8420-A67C33118FBC}" srcOrd="5" destOrd="0" presId="urn:microsoft.com/office/officeart/2005/8/layout/chevron1"/>
    <dgm:cxn modelId="{5F0BF1F7-51F3-3348-81B4-0DDA2AC574EC}" type="presParOf" srcId="{171400D2-1765-BA47-B048-D3300BA8BA00}" destId="{FF22480C-637E-E04B-9B33-8A204AC7F072}" srcOrd="6" destOrd="0" presId="urn:microsoft.com/office/officeart/2005/8/layout/chevron1"/>
    <dgm:cxn modelId="{A30952C5-F406-B046-9590-393CE31E3195}" type="presParOf" srcId="{171400D2-1765-BA47-B048-D3300BA8BA00}" destId="{B0C0CEC3-3D34-C34D-A3AA-C485A25CF739}" srcOrd="7" destOrd="0" presId="urn:microsoft.com/office/officeart/2005/8/layout/chevron1"/>
    <dgm:cxn modelId="{C242F1F3-9E09-D648-BC5E-F834FBB97F73}" type="presParOf" srcId="{171400D2-1765-BA47-B048-D3300BA8BA00}" destId="{6ED6FBFD-E9A5-DA4C-B6A9-75792C24DE88}"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4784D0-EE14-1844-A637-43351161BC57}" type="doc">
      <dgm:prSet loTypeId="urn:microsoft.com/office/officeart/2005/8/layout/vList5" loCatId="" qsTypeId="urn:microsoft.com/office/officeart/2005/8/quickstyle/simple1" qsCatId="simple" csTypeId="urn:microsoft.com/office/officeart/2005/8/colors/accent1_2" csCatId="accent1" phldr="1"/>
      <dgm:spPr/>
    </dgm:pt>
    <dgm:pt modelId="{D8D0344A-66B5-844C-A86F-29B5A4F09D1F}">
      <dgm:prSet phldrT="[Texto]"/>
      <dgm:spPr/>
      <dgm:t>
        <a:bodyPr/>
        <a:lstStyle/>
        <a:p>
          <a:r>
            <a:rPr lang="es-MX" dirty="0"/>
            <a:t>Data process</a:t>
          </a:r>
        </a:p>
      </dgm:t>
    </dgm:pt>
    <dgm:pt modelId="{149EB365-B6A8-FF40-91F2-02ECBE18E68B}" type="parTrans" cxnId="{357D35C9-AD0C-994D-9402-31EC94FEBA79}">
      <dgm:prSet/>
      <dgm:spPr/>
      <dgm:t>
        <a:bodyPr/>
        <a:lstStyle/>
        <a:p>
          <a:endParaRPr lang="es-MX"/>
        </a:p>
      </dgm:t>
    </dgm:pt>
    <dgm:pt modelId="{1EE13F03-3D71-6847-981A-89D42F98B21E}" type="sibTrans" cxnId="{357D35C9-AD0C-994D-9402-31EC94FEBA79}">
      <dgm:prSet/>
      <dgm:spPr/>
      <dgm:t>
        <a:bodyPr/>
        <a:lstStyle/>
        <a:p>
          <a:endParaRPr lang="es-MX"/>
        </a:p>
      </dgm:t>
    </dgm:pt>
    <dgm:pt modelId="{3E4CAB29-2FF8-FA48-BFA0-6F724831773A}">
      <dgm:prSet phldrT="[Texto]"/>
      <dgm:spPr/>
      <dgm:t>
        <a:bodyPr/>
        <a:lstStyle/>
        <a:p>
          <a:r>
            <a:rPr lang="es-MX" dirty="0"/>
            <a:t>Database</a:t>
          </a:r>
        </a:p>
      </dgm:t>
    </dgm:pt>
    <dgm:pt modelId="{CF9F7888-9714-464D-8D47-23AA53318D54}" type="parTrans" cxnId="{8181F770-B04F-8543-A46C-2A00F2A087EA}">
      <dgm:prSet/>
      <dgm:spPr/>
      <dgm:t>
        <a:bodyPr/>
        <a:lstStyle/>
        <a:p>
          <a:endParaRPr lang="es-MX"/>
        </a:p>
      </dgm:t>
    </dgm:pt>
    <dgm:pt modelId="{76907813-E232-C445-9C60-9462EB9D1905}" type="sibTrans" cxnId="{8181F770-B04F-8543-A46C-2A00F2A087EA}">
      <dgm:prSet/>
      <dgm:spPr/>
      <dgm:t>
        <a:bodyPr/>
        <a:lstStyle/>
        <a:p>
          <a:endParaRPr lang="es-MX"/>
        </a:p>
      </dgm:t>
    </dgm:pt>
    <dgm:pt modelId="{8A3613EF-C6FD-294A-B5F8-7526D29729B0}">
      <dgm:prSet phldrT="[Texto]"/>
      <dgm:spPr/>
      <dgm:t>
        <a:bodyPr/>
        <a:lstStyle/>
        <a:p>
          <a:r>
            <a:rPr lang="es-MX" dirty="0"/>
            <a:t>Visualization</a:t>
          </a:r>
        </a:p>
      </dgm:t>
    </dgm:pt>
    <dgm:pt modelId="{CA30DC90-AF04-B049-80B3-7047826DE644}" type="parTrans" cxnId="{15552AA6-6C5B-5A4C-B40C-6F56B0E329A3}">
      <dgm:prSet/>
      <dgm:spPr/>
      <dgm:t>
        <a:bodyPr/>
        <a:lstStyle/>
        <a:p>
          <a:endParaRPr lang="es-MX"/>
        </a:p>
      </dgm:t>
    </dgm:pt>
    <dgm:pt modelId="{DE8AA0E1-FA12-9249-85BF-BE0062A4552E}" type="sibTrans" cxnId="{15552AA6-6C5B-5A4C-B40C-6F56B0E329A3}">
      <dgm:prSet/>
      <dgm:spPr/>
      <dgm:t>
        <a:bodyPr/>
        <a:lstStyle/>
        <a:p>
          <a:endParaRPr lang="es-MX"/>
        </a:p>
      </dgm:t>
    </dgm:pt>
    <dgm:pt modelId="{17F7335C-1E61-EE44-B3A7-3186097B6C2A}">
      <dgm:prSet/>
      <dgm:spPr/>
      <dgm:t>
        <a:bodyPr/>
        <a:lstStyle/>
        <a:p>
          <a:r>
            <a:rPr lang="es-MX" dirty="0"/>
            <a:t>Machine Learning</a:t>
          </a:r>
        </a:p>
      </dgm:t>
    </dgm:pt>
    <dgm:pt modelId="{30DD25CC-259C-1A4F-82B2-C25E0F869BCD}" type="parTrans" cxnId="{400A9F25-84A5-FB48-84D9-2C26FF9A6B19}">
      <dgm:prSet/>
      <dgm:spPr/>
      <dgm:t>
        <a:bodyPr/>
        <a:lstStyle/>
        <a:p>
          <a:endParaRPr lang="es-MX"/>
        </a:p>
      </dgm:t>
    </dgm:pt>
    <dgm:pt modelId="{6DBCAB0B-94EE-A84F-BF8E-BA1C7E48E7F4}" type="sibTrans" cxnId="{400A9F25-84A5-FB48-84D9-2C26FF9A6B19}">
      <dgm:prSet/>
      <dgm:spPr/>
      <dgm:t>
        <a:bodyPr/>
        <a:lstStyle/>
        <a:p>
          <a:endParaRPr lang="es-MX"/>
        </a:p>
      </dgm:t>
    </dgm:pt>
    <dgm:pt modelId="{AFC6B8A8-F799-C740-8D94-BBFD41CC0C14}" type="pres">
      <dgm:prSet presAssocID="{9E4784D0-EE14-1844-A637-43351161BC57}" presName="Name0" presStyleCnt="0">
        <dgm:presLayoutVars>
          <dgm:dir/>
          <dgm:animLvl val="lvl"/>
          <dgm:resizeHandles val="exact"/>
        </dgm:presLayoutVars>
      </dgm:prSet>
      <dgm:spPr/>
    </dgm:pt>
    <dgm:pt modelId="{2B6062BC-BC62-E742-A24C-2609687F8695}" type="pres">
      <dgm:prSet presAssocID="{D8D0344A-66B5-844C-A86F-29B5A4F09D1F}" presName="linNode" presStyleCnt="0"/>
      <dgm:spPr/>
    </dgm:pt>
    <dgm:pt modelId="{C1A6CA9B-BC66-8F4F-8F98-1DFAB781C979}" type="pres">
      <dgm:prSet presAssocID="{D8D0344A-66B5-844C-A86F-29B5A4F09D1F}" presName="parentText" presStyleLbl="node1" presStyleIdx="0" presStyleCnt="4" custScaleX="108697" custScaleY="15254" custLinFactNeighborY="-1584">
        <dgm:presLayoutVars>
          <dgm:chMax val="1"/>
          <dgm:bulletEnabled val="1"/>
        </dgm:presLayoutVars>
      </dgm:prSet>
      <dgm:spPr/>
    </dgm:pt>
    <dgm:pt modelId="{CADBF5F7-BD96-884B-9541-140ACC94F1E1}" type="pres">
      <dgm:prSet presAssocID="{1EE13F03-3D71-6847-981A-89D42F98B21E}" presName="sp" presStyleCnt="0"/>
      <dgm:spPr/>
    </dgm:pt>
    <dgm:pt modelId="{B51F6B79-8C62-C14E-9D1D-B0D9827B7FB9}" type="pres">
      <dgm:prSet presAssocID="{3E4CAB29-2FF8-FA48-BFA0-6F724831773A}" presName="linNode" presStyleCnt="0"/>
      <dgm:spPr/>
    </dgm:pt>
    <dgm:pt modelId="{F6558DED-8498-0E48-9ADE-AC84D38A6D54}" type="pres">
      <dgm:prSet presAssocID="{3E4CAB29-2FF8-FA48-BFA0-6F724831773A}" presName="parentText" presStyleLbl="node1" presStyleIdx="1" presStyleCnt="4" custScaleX="106184" custScaleY="15082" custLinFactNeighborY="-1320">
        <dgm:presLayoutVars>
          <dgm:chMax val="1"/>
          <dgm:bulletEnabled val="1"/>
        </dgm:presLayoutVars>
      </dgm:prSet>
      <dgm:spPr/>
    </dgm:pt>
    <dgm:pt modelId="{F4681817-8838-7D41-97B5-1E960BBEBEE3}" type="pres">
      <dgm:prSet presAssocID="{76907813-E232-C445-9C60-9462EB9D1905}" presName="sp" presStyleCnt="0"/>
      <dgm:spPr/>
    </dgm:pt>
    <dgm:pt modelId="{764EA4FB-8389-7244-97E8-1CEA00A2738D}" type="pres">
      <dgm:prSet presAssocID="{17F7335C-1E61-EE44-B3A7-3186097B6C2A}" presName="linNode" presStyleCnt="0"/>
      <dgm:spPr/>
    </dgm:pt>
    <dgm:pt modelId="{6D397B47-E41B-0E48-A4EA-88E59F6C1C96}" type="pres">
      <dgm:prSet presAssocID="{17F7335C-1E61-EE44-B3A7-3186097B6C2A}" presName="parentText" presStyleLbl="node1" presStyleIdx="2" presStyleCnt="4" custScaleX="106184" custScaleY="15364" custLinFactNeighborY="-1848">
        <dgm:presLayoutVars>
          <dgm:chMax val="1"/>
          <dgm:bulletEnabled val="1"/>
        </dgm:presLayoutVars>
      </dgm:prSet>
      <dgm:spPr/>
    </dgm:pt>
    <dgm:pt modelId="{2A4741D1-6B57-BE4C-8DEB-15B05959AA0B}" type="pres">
      <dgm:prSet presAssocID="{6DBCAB0B-94EE-A84F-BF8E-BA1C7E48E7F4}" presName="sp" presStyleCnt="0"/>
      <dgm:spPr/>
    </dgm:pt>
    <dgm:pt modelId="{C3D2F5D9-8965-3545-9A86-F4A760621481}" type="pres">
      <dgm:prSet presAssocID="{8A3613EF-C6FD-294A-B5F8-7526D29729B0}" presName="linNode" presStyleCnt="0"/>
      <dgm:spPr/>
    </dgm:pt>
    <dgm:pt modelId="{EEE46493-3CBF-E44C-9DFF-250AC747C3E3}" type="pres">
      <dgm:prSet presAssocID="{8A3613EF-C6FD-294A-B5F8-7526D29729B0}" presName="parentText" presStyleLbl="node1" presStyleIdx="3" presStyleCnt="4" custScaleX="107087" custScaleY="16469" custLinFactNeighborY="-792">
        <dgm:presLayoutVars>
          <dgm:chMax val="1"/>
          <dgm:bulletEnabled val="1"/>
        </dgm:presLayoutVars>
      </dgm:prSet>
      <dgm:spPr/>
    </dgm:pt>
  </dgm:ptLst>
  <dgm:cxnLst>
    <dgm:cxn modelId="{040BBE1D-2CE2-464B-B2F8-57BD74082D93}" type="presOf" srcId="{3E4CAB29-2FF8-FA48-BFA0-6F724831773A}" destId="{F6558DED-8498-0E48-9ADE-AC84D38A6D54}" srcOrd="0" destOrd="0" presId="urn:microsoft.com/office/officeart/2005/8/layout/vList5"/>
    <dgm:cxn modelId="{400A9F25-84A5-FB48-84D9-2C26FF9A6B19}" srcId="{9E4784D0-EE14-1844-A637-43351161BC57}" destId="{17F7335C-1E61-EE44-B3A7-3186097B6C2A}" srcOrd="2" destOrd="0" parTransId="{30DD25CC-259C-1A4F-82B2-C25E0F869BCD}" sibTransId="{6DBCAB0B-94EE-A84F-BF8E-BA1C7E48E7F4}"/>
    <dgm:cxn modelId="{5321663E-07C6-9D49-98A8-476FB73BF7B6}" type="presOf" srcId="{8A3613EF-C6FD-294A-B5F8-7526D29729B0}" destId="{EEE46493-3CBF-E44C-9DFF-250AC747C3E3}" srcOrd="0" destOrd="0" presId="urn:microsoft.com/office/officeart/2005/8/layout/vList5"/>
    <dgm:cxn modelId="{126F9F65-6FD7-4442-920E-1C828FB6ECCE}" type="presOf" srcId="{D8D0344A-66B5-844C-A86F-29B5A4F09D1F}" destId="{C1A6CA9B-BC66-8F4F-8F98-1DFAB781C979}" srcOrd="0" destOrd="0" presId="urn:microsoft.com/office/officeart/2005/8/layout/vList5"/>
    <dgm:cxn modelId="{8181F770-B04F-8543-A46C-2A00F2A087EA}" srcId="{9E4784D0-EE14-1844-A637-43351161BC57}" destId="{3E4CAB29-2FF8-FA48-BFA0-6F724831773A}" srcOrd="1" destOrd="0" parTransId="{CF9F7888-9714-464D-8D47-23AA53318D54}" sibTransId="{76907813-E232-C445-9C60-9462EB9D1905}"/>
    <dgm:cxn modelId="{2CF51274-4E4C-234B-8640-1F937A0DDC30}" type="presOf" srcId="{9E4784D0-EE14-1844-A637-43351161BC57}" destId="{AFC6B8A8-F799-C740-8D94-BBFD41CC0C14}" srcOrd="0" destOrd="0" presId="urn:microsoft.com/office/officeart/2005/8/layout/vList5"/>
    <dgm:cxn modelId="{15552AA6-6C5B-5A4C-B40C-6F56B0E329A3}" srcId="{9E4784D0-EE14-1844-A637-43351161BC57}" destId="{8A3613EF-C6FD-294A-B5F8-7526D29729B0}" srcOrd="3" destOrd="0" parTransId="{CA30DC90-AF04-B049-80B3-7047826DE644}" sibTransId="{DE8AA0E1-FA12-9249-85BF-BE0062A4552E}"/>
    <dgm:cxn modelId="{493261B9-D8D7-A14F-8868-B9193E059E8B}" type="presOf" srcId="{17F7335C-1E61-EE44-B3A7-3186097B6C2A}" destId="{6D397B47-E41B-0E48-A4EA-88E59F6C1C96}" srcOrd="0" destOrd="0" presId="urn:microsoft.com/office/officeart/2005/8/layout/vList5"/>
    <dgm:cxn modelId="{357D35C9-AD0C-994D-9402-31EC94FEBA79}" srcId="{9E4784D0-EE14-1844-A637-43351161BC57}" destId="{D8D0344A-66B5-844C-A86F-29B5A4F09D1F}" srcOrd="0" destOrd="0" parTransId="{149EB365-B6A8-FF40-91F2-02ECBE18E68B}" sibTransId="{1EE13F03-3D71-6847-981A-89D42F98B21E}"/>
    <dgm:cxn modelId="{14C5CEC8-7B3F-F348-B085-B9E65789208A}" type="presParOf" srcId="{AFC6B8A8-F799-C740-8D94-BBFD41CC0C14}" destId="{2B6062BC-BC62-E742-A24C-2609687F8695}" srcOrd="0" destOrd="0" presId="urn:microsoft.com/office/officeart/2005/8/layout/vList5"/>
    <dgm:cxn modelId="{2825DFA0-122A-8F48-917F-8E3FBF9781C6}" type="presParOf" srcId="{2B6062BC-BC62-E742-A24C-2609687F8695}" destId="{C1A6CA9B-BC66-8F4F-8F98-1DFAB781C979}" srcOrd="0" destOrd="0" presId="urn:microsoft.com/office/officeart/2005/8/layout/vList5"/>
    <dgm:cxn modelId="{8AA19D76-4D52-B54C-9464-DB4A53F773DC}" type="presParOf" srcId="{AFC6B8A8-F799-C740-8D94-BBFD41CC0C14}" destId="{CADBF5F7-BD96-884B-9541-140ACC94F1E1}" srcOrd="1" destOrd="0" presId="urn:microsoft.com/office/officeart/2005/8/layout/vList5"/>
    <dgm:cxn modelId="{FE6AEB85-761B-E745-B750-22BDCC6CE0DC}" type="presParOf" srcId="{AFC6B8A8-F799-C740-8D94-BBFD41CC0C14}" destId="{B51F6B79-8C62-C14E-9D1D-B0D9827B7FB9}" srcOrd="2" destOrd="0" presId="urn:microsoft.com/office/officeart/2005/8/layout/vList5"/>
    <dgm:cxn modelId="{8C1DCF56-5C5B-1741-B31D-AFEF401B887C}" type="presParOf" srcId="{B51F6B79-8C62-C14E-9D1D-B0D9827B7FB9}" destId="{F6558DED-8498-0E48-9ADE-AC84D38A6D54}" srcOrd="0" destOrd="0" presId="urn:microsoft.com/office/officeart/2005/8/layout/vList5"/>
    <dgm:cxn modelId="{ADB5B0FD-5898-0045-85E1-015A66E086B1}" type="presParOf" srcId="{AFC6B8A8-F799-C740-8D94-BBFD41CC0C14}" destId="{F4681817-8838-7D41-97B5-1E960BBEBEE3}" srcOrd="3" destOrd="0" presId="urn:microsoft.com/office/officeart/2005/8/layout/vList5"/>
    <dgm:cxn modelId="{B308531D-7ACF-2544-9E04-62D25B82FB25}" type="presParOf" srcId="{AFC6B8A8-F799-C740-8D94-BBFD41CC0C14}" destId="{764EA4FB-8389-7244-97E8-1CEA00A2738D}" srcOrd="4" destOrd="0" presId="urn:microsoft.com/office/officeart/2005/8/layout/vList5"/>
    <dgm:cxn modelId="{67C144D4-FA6C-9B49-B12A-B7A0BC18AAAE}" type="presParOf" srcId="{764EA4FB-8389-7244-97E8-1CEA00A2738D}" destId="{6D397B47-E41B-0E48-A4EA-88E59F6C1C96}" srcOrd="0" destOrd="0" presId="urn:microsoft.com/office/officeart/2005/8/layout/vList5"/>
    <dgm:cxn modelId="{C14CDD8B-B416-9345-ADA0-DCCF036B6F1F}" type="presParOf" srcId="{AFC6B8A8-F799-C740-8D94-BBFD41CC0C14}" destId="{2A4741D1-6B57-BE4C-8DEB-15B05959AA0B}" srcOrd="5" destOrd="0" presId="urn:microsoft.com/office/officeart/2005/8/layout/vList5"/>
    <dgm:cxn modelId="{CC38C1BB-26C5-6B4E-8725-D5C69B72C042}" type="presParOf" srcId="{AFC6B8A8-F799-C740-8D94-BBFD41CC0C14}" destId="{C3D2F5D9-8965-3545-9A86-F4A760621481}" srcOrd="6" destOrd="0" presId="urn:microsoft.com/office/officeart/2005/8/layout/vList5"/>
    <dgm:cxn modelId="{91BC152C-930B-9E4F-96E0-052F91D37556}" type="presParOf" srcId="{C3D2F5D9-8965-3545-9A86-F4A760621481}" destId="{EEE46493-3CBF-E44C-9DFF-250AC747C3E3}"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2C1DBC8-D5AC-3140-B471-9E598F99798E}" type="doc">
      <dgm:prSet loTypeId="urn:microsoft.com/office/officeart/2005/8/layout/vList3" loCatId="" qsTypeId="urn:microsoft.com/office/officeart/2005/8/quickstyle/simple1" qsCatId="simple" csTypeId="urn:microsoft.com/office/officeart/2005/8/colors/accent1_2" csCatId="accent1" phldr="1"/>
      <dgm:spPr/>
      <dgm:t>
        <a:bodyPr/>
        <a:lstStyle/>
        <a:p>
          <a:endParaRPr lang="es-MX"/>
        </a:p>
      </dgm:t>
    </dgm:pt>
    <dgm:pt modelId="{16311FE2-0A7C-974D-AA08-A743997574A3}">
      <dgm:prSet phldrT="[Texto]" custT="1"/>
      <dgm:spPr>
        <a:solidFill>
          <a:schemeClr val="bg1">
            <a:alpha val="94515"/>
          </a:schemeClr>
        </a:solidFill>
        <a:ln>
          <a:solidFill>
            <a:schemeClr val="tx1">
              <a:lumMod val="50000"/>
              <a:lumOff val="50000"/>
            </a:schemeClr>
          </a:solidFill>
        </a:ln>
        <a:effectLst/>
      </dgm:spPr>
      <dgm:t>
        <a:bodyPr/>
        <a:lstStyle/>
        <a:p>
          <a:pPr algn="just"/>
          <a:r>
            <a:rPr lang="es-MX" sz="1800" dirty="0">
              <a:solidFill>
                <a:schemeClr val="tx1"/>
              </a:solidFill>
            </a:rPr>
            <a:t>We processed the data using Pandas Library with Python in a  Jupyter Notebook.</a:t>
          </a:r>
        </a:p>
      </dgm:t>
    </dgm:pt>
    <dgm:pt modelId="{BC20C648-50B3-1C4C-89AD-94DFE8C81E2B}" type="parTrans" cxnId="{3E539FE0-3C48-3747-A118-5A141AA63B51}">
      <dgm:prSet/>
      <dgm:spPr/>
      <dgm:t>
        <a:bodyPr/>
        <a:lstStyle/>
        <a:p>
          <a:endParaRPr lang="es-MX"/>
        </a:p>
      </dgm:t>
    </dgm:pt>
    <dgm:pt modelId="{E3FD0E8D-6935-104F-9C7A-638DF46FB8C3}" type="sibTrans" cxnId="{3E539FE0-3C48-3747-A118-5A141AA63B51}">
      <dgm:prSet/>
      <dgm:spPr/>
      <dgm:t>
        <a:bodyPr/>
        <a:lstStyle/>
        <a:p>
          <a:endParaRPr lang="es-MX"/>
        </a:p>
      </dgm:t>
    </dgm:pt>
    <dgm:pt modelId="{D82DB3FA-14CF-2145-AF72-33F66FF6AF13}">
      <dgm:prSet phldrT="[Texto]" custT="1"/>
      <dgm:spPr>
        <a:solidFill>
          <a:schemeClr val="bg1"/>
        </a:solidFill>
        <a:ln>
          <a:solidFill>
            <a:schemeClr val="tx1">
              <a:lumMod val="50000"/>
              <a:lumOff val="50000"/>
              <a:alpha val="91000"/>
            </a:schemeClr>
          </a:solidFill>
        </a:ln>
      </dgm:spPr>
      <dgm:t>
        <a:bodyPr/>
        <a:lstStyle/>
        <a:p>
          <a:pPr algn="just"/>
          <a:r>
            <a:rPr lang="es-MX" sz="1800" dirty="0">
              <a:solidFill>
                <a:schemeClr val="tx1"/>
              </a:solidFill>
            </a:rPr>
            <a:t>We have our datasets in a database we created with PgAdmin and connected to Jupyter Notebook.</a:t>
          </a:r>
        </a:p>
      </dgm:t>
    </dgm:pt>
    <dgm:pt modelId="{A540BBA8-FB16-EA47-9EF8-677ED0076BBC}" type="parTrans" cxnId="{80DA813A-40BB-8C48-8969-E7849D2C505B}">
      <dgm:prSet/>
      <dgm:spPr/>
      <dgm:t>
        <a:bodyPr/>
        <a:lstStyle/>
        <a:p>
          <a:endParaRPr lang="es-MX"/>
        </a:p>
      </dgm:t>
    </dgm:pt>
    <dgm:pt modelId="{C03264A7-FB3F-DE48-AD90-43FDCA4A9AF7}" type="sibTrans" cxnId="{80DA813A-40BB-8C48-8969-E7849D2C505B}">
      <dgm:prSet/>
      <dgm:spPr/>
      <dgm:t>
        <a:bodyPr/>
        <a:lstStyle/>
        <a:p>
          <a:endParaRPr lang="es-MX"/>
        </a:p>
      </dgm:t>
    </dgm:pt>
    <dgm:pt modelId="{4B6AB739-1128-ED47-8E17-B20FC20B9F5A}">
      <dgm:prSet phldrT="[Texto]" custT="1"/>
      <dgm:spPr>
        <a:solidFill>
          <a:schemeClr val="bg1"/>
        </a:solidFill>
        <a:ln>
          <a:solidFill>
            <a:schemeClr val="tx1">
              <a:lumMod val="50000"/>
              <a:lumOff val="50000"/>
              <a:alpha val="92000"/>
            </a:schemeClr>
          </a:solidFill>
        </a:ln>
      </dgm:spPr>
      <dgm:t>
        <a:bodyPr/>
        <a:lstStyle/>
        <a:p>
          <a:pPr algn="just"/>
          <a:r>
            <a:rPr lang="es-MX" sz="1800" dirty="0">
              <a:solidFill>
                <a:schemeClr val="tx1"/>
              </a:solidFill>
            </a:rPr>
            <a:t>We built our Machine Learning Model using Python in a Jupyter Notebook.</a:t>
          </a:r>
        </a:p>
      </dgm:t>
    </dgm:pt>
    <dgm:pt modelId="{8713F0FA-8D20-944E-AA41-9FC24B982F47}" type="parTrans" cxnId="{62341AF2-02C4-F146-B15E-F27DEE93F287}">
      <dgm:prSet/>
      <dgm:spPr/>
      <dgm:t>
        <a:bodyPr/>
        <a:lstStyle/>
        <a:p>
          <a:endParaRPr lang="es-MX"/>
        </a:p>
      </dgm:t>
    </dgm:pt>
    <dgm:pt modelId="{5545C1E7-BCD4-4645-94D9-736599878819}" type="sibTrans" cxnId="{62341AF2-02C4-F146-B15E-F27DEE93F287}">
      <dgm:prSet/>
      <dgm:spPr/>
      <dgm:t>
        <a:bodyPr/>
        <a:lstStyle/>
        <a:p>
          <a:endParaRPr lang="es-MX"/>
        </a:p>
      </dgm:t>
    </dgm:pt>
    <dgm:pt modelId="{B27864EE-2892-E446-AB90-234688EFB7FC}">
      <dgm:prSet custT="1"/>
      <dgm:spPr>
        <a:noFill/>
        <a:ln>
          <a:solidFill>
            <a:schemeClr val="tx1">
              <a:lumMod val="50000"/>
              <a:lumOff val="50000"/>
            </a:schemeClr>
          </a:solidFill>
        </a:ln>
      </dgm:spPr>
      <dgm:t>
        <a:bodyPr/>
        <a:lstStyle/>
        <a:p>
          <a:pPr algn="just"/>
          <a:r>
            <a:rPr lang="es-MX" sz="1800" dirty="0">
              <a:solidFill>
                <a:schemeClr val="tx1"/>
              </a:solidFill>
            </a:rPr>
            <a:t>We used Tableau to create our graphics and dashboard to show the results.</a:t>
          </a:r>
        </a:p>
      </dgm:t>
    </dgm:pt>
    <dgm:pt modelId="{EB38A94A-7BA1-B449-88B3-A5FC176DB4AA}" type="parTrans" cxnId="{FACE814D-4914-8846-9AA4-B4FE13E875C7}">
      <dgm:prSet/>
      <dgm:spPr/>
      <dgm:t>
        <a:bodyPr/>
        <a:lstStyle/>
        <a:p>
          <a:endParaRPr lang="es-MX"/>
        </a:p>
      </dgm:t>
    </dgm:pt>
    <dgm:pt modelId="{EB20F34A-283F-B648-A44A-921F997B7D2A}" type="sibTrans" cxnId="{FACE814D-4914-8846-9AA4-B4FE13E875C7}">
      <dgm:prSet/>
      <dgm:spPr/>
      <dgm:t>
        <a:bodyPr/>
        <a:lstStyle/>
        <a:p>
          <a:endParaRPr lang="es-MX"/>
        </a:p>
      </dgm:t>
    </dgm:pt>
    <dgm:pt modelId="{7FE30C73-D0F1-EF42-BE97-F4B4AE34B7DF}" type="pres">
      <dgm:prSet presAssocID="{02C1DBC8-D5AC-3140-B471-9E598F99798E}" presName="linearFlow" presStyleCnt="0">
        <dgm:presLayoutVars>
          <dgm:dir/>
          <dgm:resizeHandles val="exact"/>
        </dgm:presLayoutVars>
      </dgm:prSet>
      <dgm:spPr/>
    </dgm:pt>
    <dgm:pt modelId="{8799BE2A-74C3-B942-B2B7-9E0A7F941D05}" type="pres">
      <dgm:prSet presAssocID="{16311FE2-0A7C-974D-AA08-A743997574A3}" presName="composite" presStyleCnt="0"/>
      <dgm:spPr/>
    </dgm:pt>
    <dgm:pt modelId="{A66693D3-9FEB-1D41-A656-8377DA9EADCD}" type="pres">
      <dgm:prSet presAssocID="{16311FE2-0A7C-974D-AA08-A743997574A3}" presName="imgShp" presStyleLbl="fgImgPlace1" presStyleIdx="0" presStyleCnt="4" custScaleX="82535" custScaleY="85948" custLinFactNeighborX="-7980" custLinFactNeighborY="-13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14EBE477-6F8B-904A-B7DD-E21814AC7C41}" type="pres">
      <dgm:prSet presAssocID="{16311FE2-0A7C-974D-AA08-A743997574A3}" presName="txShp" presStyleLbl="node1" presStyleIdx="0" presStyleCnt="4" custScaleX="93965" custScaleY="70948" custLinFactNeighborX="-3709" custLinFactNeighborY="-2166">
        <dgm:presLayoutVars>
          <dgm:bulletEnabled val="1"/>
        </dgm:presLayoutVars>
      </dgm:prSet>
      <dgm:spPr/>
    </dgm:pt>
    <dgm:pt modelId="{7FD22F07-4C50-0F42-A4E2-CBABEA0D622A}" type="pres">
      <dgm:prSet presAssocID="{E3FD0E8D-6935-104F-9C7A-638DF46FB8C3}" presName="spacing" presStyleCnt="0"/>
      <dgm:spPr/>
    </dgm:pt>
    <dgm:pt modelId="{53502680-84B6-FC4B-8C28-6F222C62ABE2}" type="pres">
      <dgm:prSet presAssocID="{D82DB3FA-14CF-2145-AF72-33F66FF6AF13}" presName="composite" presStyleCnt="0"/>
      <dgm:spPr/>
    </dgm:pt>
    <dgm:pt modelId="{9914EDA9-14BD-C24F-B153-5CA9F3359891}" type="pres">
      <dgm:prSet presAssocID="{D82DB3FA-14CF-2145-AF72-33F66FF6AF13}" presName="imgShp" presStyleLbl="fgImgPlace1" presStyleIdx="1" presStyleCnt="4" custScaleX="82951" custScaleY="77883" custLinFactNeighborX="-9090" custLinFactNeighborY="-26061"/>
      <dgm:spPr>
        <a:blipFill>
          <a:blip xmlns:r="http://schemas.openxmlformats.org/officeDocument/2006/relationships" r:embed="rId2">
            <a:extLst>
              <a:ext uri="{28A0092B-C50C-407E-A947-70E740481C1C}">
                <a14:useLocalDpi xmlns:a14="http://schemas.microsoft.com/office/drawing/2010/main" val="0"/>
              </a:ext>
            </a:extLst>
          </a:blip>
          <a:srcRect/>
          <a:stretch>
            <a:fillRect t="-2000" b="-2000"/>
          </a:stretch>
        </a:blipFill>
      </dgm:spPr>
    </dgm:pt>
    <dgm:pt modelId="{23E2D7F3-EF35-3244-AF55-20E44127F71C}" type="pres">
      <dgm:prSet presAssocID="{D82DB3FA-14CF-2145-AF72-33F66FF6AF13}" presName="txShp" presStyleLbl="node1" presStyleIdx="1" presStyleCnt="4" custScaleX="93461" custScaleY="72620" custLinFactNeighborX="-3509" custLinFactNeighborY="-27049">
        <dgm:presLayoutVars>
          <dgm:bulletEnabled val="1"/>
        </dgm:presLayoutVars>
      </dgm:prSet>
      <dgm:spPr/>
    </dgm:pt>
    <dgm:pt modelId="{181EB25E-4450-D946-AE22-23C022918A41}" type="pres">
      <dgm:prSet presAssocID="{C03264A7-FB3F-DE48-AD90-43FDCA4A9AF7}" presName="spacing" presStyleCnt="0"/>
      <dgm:spPr/>
    </dgm:pt>
    <dgm:pt modelId="{F226072E-8935-2F49-BCF7-C54BFABABCE1}" type="pres">
      <dgm:prSet presAssocID="{4B6AB739-1128-ED47-8E17-B20FC20B9F5A}" presName="composite" presStyleCnt="0"/>
      <dgm:spPr/>
    </dgm:pt>
    <dgm:pt modelId="{A0DCC8EC-623F-0E40-8D92-C00DB92587C6}" type="pres">
      <dgm:prSet presAssocID="{4B6AB739-1128-ED47-8E17-B20FC20B9F5A}" presName="imgShp" presStyleLbl="fgImgPlace1" presStyleIdx="2" presStyleCnt="4" custScaleX="77357" custScaleY="78798" custLinFactNeighborX="-9575" custLinFactNeighborY="-54305"/>
      <dgm:spPr>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dgm:spPr>
    </dgm:pt>
    <dgm:pt modelId="{7EEE63EA-6838-9F47-B765-274D89C29FFD}" type="pres">
      <dgm:prSet presAssocID="{4B6AB739-1128-ED47-8E17-B20FC20B9F5A}" presName="txShp" presStyleLbl="node1" presStyleIdx="2" presStyleCnt="4" custScaleX="92001" custScaleY="60469" custLinFactNeighborX="-2999" custLinFactNeighborY="-54903">
        <dgm:presLayoutVars>
          <dgm:bulletEnabled val="1"/>
        </dgm:presLayoutVars>
      </dgm:prSet>
      <dgm:spPr/>
    </dgm:pt>
    <dgm:pt modelId="{E9ECC401-2AA3-0F46-98EA-A6433DB4C4DB}" type="pres">
      <dgm:prSet presAssocID="{5545C1E7-BCD4-4645-94D9-736599878819}" presName="spacing" presStyleCnt="0"/>
      <dgm:spPr/>
    </dgm:pt>
    <dgm:pt modelId="{E42DD5AD-4818-0F44-99DF-F87C6C48BE91}" type="pres">
      <dgm:prSet presAssocID="{B27864EE-2892-E446-AB90-234688EFB7FC}" presName="composite" presStyleCnt="0"/>
      <dgm:spPr/>
    </dgm:pt>
    <dgm:pt modelId="{AC966518-7089-F441-AEA1-5631F5F3D270}" type="pres">
      <dgm:prSet presAssocID="{B27864EE-2892-E446-AB90-234688EFB7FC}" presName="imgShp" presStyleLbl="fgImgPlace1" presStyleIdx="3" presStyleCnt="4" custScaleX="79450" custScaleY="73609" custLinFactNeighborX="-5628" custLinFactNeighborY="-86678"/>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8F59E149-5AA9-4343-974B-3ECF7A38C6AA}" type="pres">
      <dgm:prSet presAssocID="{B27864EE-2892-E446-AB90-234688EFB7FC}" presName="txShp" presStyleLbl="node1" presStyleIdx="3" presStyleCnt="4" custScaleX="93801" custScaleY="71766" custLinFactNeighborX="-3900" custLinFactNeighborY="-87894">
        <dgm:presLayoutVars>
          <dgm:bulletEnabled val="1"/>
        </dgm:presLayoutVars>
      </dgm:prSet>
      <dgm:spPr/>
    </dgm:pt>
  </dgm:ptLst>
  <dgm:cxnLst>
    <dgm:cxn modelId="{3F5A5F11-A244-7140-A26C-71D21947AA7F}" type="presOf" srcId="{02C1DBC8-D5AC-3140-B471-9E598F99798E}" destId="{7FE30C73-D0F1-EF42-BE97-F4B4AE34B7DF}" srcOrd="0" destOrd="0" presId="urn:microsoft.com/office/officeart/2005/8/layout/vList3"/>
    <dgm:cxn modelId="{80DA813A-40BB-8C48-8969-E7849D2C505B}" srcId="{02C1DBC8-D5AC-3140-B471-9E598F99798E}" destId="{D82DB3FA-14CF-2145-AF72-33F66FF6AF13}" srcOrd="1" destOrd="0" parTransId="{A540BBA8-FB16-EA47-9EF8-677ED0076BBC}" sibTransId="{C03264A7-FB3F-DE48-AD90-43FDCA4A9AF7}"/>
    <dgm:cxn modelId="{85D4813D-1DD7-B84B-AC65-5D5AF31980C6}" type="presOf" srcId="{D82DB3FA-14CF-2145-AF72-33F66FF6AF13}" destId="{23E2D7F3-EF35-3244-AF55-20E44127F71C}" srcOrd="0" destOrd="0" presId="urn:microsoft.com/office/officeart/2005/8/layout/vList3"/>
    <dgm:cxn modelId="{FACE814D-4914-8846-9AA4-B4FE13E875C7}" srcId="{02C1DBC8-D5AC-3140-B471-9E598F99798E}" destId="{B27864EE-2892-E446-AB90-234688EFB7FC}" srcOrd="3" destOrd="0" parTransId="{EB38A94A-7BA1-B449-88B3-A5FC176DB4AA}" sibTransId="{EB20F34A-283F-B648-A44A-921F997B7D2A}"/>
    <dgm:cxn modelId="{CC23C888-F633-B541-9374-939D84606BEA}" type="presOf" srcId="{B27864EE-2892-E446-AB90-234688EFB7FC}" destId="{8F59E149-5AA9-4343-974B-3ECF7A38C6AA}" srcOrd="0" destOrd="0" presId="urn:microsoft.com/office/officeart/2005/8/layout/vList3"/>
    <dgm:cxn modelId="{07A06B8F-EE25-BA45-9590-92704D3A6569}" type="presOf" srcId="{16311FE2-0A7C-974D-AA08-A743997574A3}" destId="{14EBE477-6F8B-904A-B7DD-E21814AC7C41}" srcOrd="0" destOrd="0" presId="urn:microsoft.com/office/officeart/2005/8/layout/vList3"/>
    <dgm:cxn modelId="{FA282B91-6B2C-4743-BCA7-D542E462296A}" type="presOf" srcId="{4B6AB739-1128-ED47-8E17-B20FC20B9F5A}" destId="{7EEE63EA-6838-9F47-B765-274D89C29FFD}" srcOrd="0" destOrd="0" presId="urn:microsoft.com/office/officeart/2005/8/layout/vList3"/>
    <dgm:cxn modelId="{3E539FE0-3C48-3747-A118-5A141AA63B51}" srcId="{02C1DBC8-D5AC-3140-B471-9E598F99798E}" destId="{16311FE2-0A7C-974D-AA08-A743997574A3}" srcOrd="0" destOrd="0" parTransId="{BC20C648-50B3-1C4C-89AD-94DFE8C81E2B}" sibTransId="{E3FD0E8D-6935-104F-9C7A-638DF46FB8C3}"/>
    <dgm:cxn modelId="{62341AF2-02C4-F146-B15E-F27DEE93F287}" srcId="{02C1DBC8-D5AC-3140-B471-9E598F99798E}" destId="{4B6AB739-1128-ED47-8E17-B20FC20B9F5A}" srcOrd="2" destOrd="0" parTransId="{8713F0FA-8D20-944E-AA41-9FC24B982F47}" sibTransId="{5545C1E7-BCD4-4645-94D9-736599878819}"/>
    <dgm:cxn modelId="{916AD327-BE77-9243-8312-8D597161ADD5}" type="presParOf" srcId="{7FE30C73-D0F1-EF42-BE97-F4B4AE34B7DF}" destId="{8799BE2A-74C3-B942-B2B7-9E0A7F941D05}" srcOrd="0" destOrd="0" presId="urn:microsoft.com/office/officeart/2005/8/layout/vList3"/>
    <dgm:cxn modelId="{BA707699-8D16-5D40-880A-DF7112F5822D}" type="presParOf" srcId="{8799BE2A-74C3-B942-B2B7-9E0A7F941D05}" destId="{A66693D3-9FEB-1D41-A656-8377DA9EADCD}" srcOrd="0" destOrd="0" presId="urn:microsoft.com/office/officeart/2005/8/layout/vList3"/>
    <dgm:cxn modelId="{828242F2-454F-CC4E-9A5F-079368EE4ECD}" type="presParOf" srcId="{8799BE2A-74C3-B942-B2B7-9E0A7F941D05}" destId="{14EBE477-6F8B-904A-B7DD-E21814AC7C41}" srcOrd="1" destOrd="0" presId="urn:microsoft.com/office/officeart/2005/8/layout/vList3"/>
    <dgm:cxn modelId="{1C390099-077F-E24C-86CC-C8A3813E80A1}" type="presParOf" srcId="{7FE30C73-D0F1-EF42-BE97-F4B4AE34B7DF}" destId="{7FD22F07-4C50-0F42-A4E2-CBABEA0D622A}" srcOrd="1" destOrd="0" presId="urn:microsoft.com/office/officeart/2005/8/layout/vList3"/>
    <dgm:cxn modelId="{E35ABA2B-1759-724A-94C7-921ECB4A2A4B}" type="presParOf" srcId="{7FE30C73-D0F1-EF42-BE97-F4B4AE34B7DF}" destId="{53502680-84B6-FC4B-8C28-6F222C62ABE2}" srcOrd="2" destOrd="0" presId="urn:microsoft.com/office/officeart/2005/8/layout/vList3"/>
    <dgm:cxn modelId="{E55437EB-B71E-154D-A463-6049765C42ED}" type="presParOf" srcId="{53502680-84B6-FC4B-8C28-6F222C62ABE2}" destId="{9914EDA9-14BD-C24F-B153-5CA9F3359891}" srcOrd="0" destOrd="0" presId="urn:microsoft.com/office/officeart/2005/8/layout/vList3"/>
    <dgm:cxn modelId="{90E8FBC5-3E05-0A4F-AF08-66EE97709E3A}" type="presParOf" srcId="{53502680-84B6-FC4B-8C28-6F222C62ABE2}" destId="{23E2D7F3-EF35-3244-AF55-20E44127F71C}" srcOrd="1" destOrd="0" presId="urn:microsoft.com/office/officeart/2005/8/layout/vList3"/>
    <dgm:cxn modelId="{C4F25F08-ACC7-EA4F-A571-EAF41D121556}" type="presParOf" srcId="{7FE30C73-D0F1-EF42-BE97-F4B4AE34B7DF}" destId="{181EB25E-4450-D946-AE22-23C022918A41}" srcOrd="3" destOrd="0" presId="urn:microsoft.com/office/officeart/2005/8/layout/vList3"/>
    <dgm:cxn modelId="{B83FF0CC-5E01-AF4E-94DE-C2F45BD4AD5D}" type="presParOf" srcId="{7FE30C73-D0F1-EF42-BE97-F4B4AE34B7DF}" destId="{F226072E-8935-2F49-BCF7-C54BFABABCE1}" srcOrd="4" destOrd="0" presId="urn:microsoft.com/office/officeart/2005/8/layout/vList3"/>
    <dgm:cxn modelId="{B30D621D-B6DE-8F44-AF0E-C06251943F8C}" type="presParOf" srcId="{F226072E-8935-2F49-BCF7-C54BFABABCE1}" destId="{A0DCC8EC-623F-0E40-8D92-C00DB92587C6}" srcOrd="0" destOrd="0" presId="urn:microsoft.com/office/officeart/2005/8/layout/vList3"/>
    <dgm:cxn modelId="{48E8A46A-E6A6-9E4E-AE1A-89D1AFF1C4F7}" type="presParOf" srcId="{F226072E-8935-2F49-BCF7-C54BFABABCE1}" destId="{7EEE63EA-6838-9F47-B765-274D89C29FFD}" srcOrd="1" destOrd="0" presId="urn:microsoft.com/office/officeart/2005/8/layout/vList3"/>
    <dgm:cxn modelId="{CBB2DFD0-A9C1-854E-893C-2E7FB7D9926D}" type="presParOf" srcId="{7FE30C73-D0F1-EF42-BE97-F4B4AE34B7DF}" destId="{E9ECC401-2AA3-0F46-98EA-A6433DB4C4DB}" srcOrd="5" destOrd="0" presId="urn:microsoft.com/office/officeart/2005/8/layout/vList3"/>
    <dgm:cxn modelId="{897E635D-C951-F845-9493-F66F7858A495}" type="presParOf" srcId="{7FE30C73-D0F1-EF42-BE97-F4B4AE34B7DF}" destId="{E42DD5AD-4818-0F44-99DF-F87C6C48BE91}" srcOrd="6" destOrd="0" presId="urn:microsoft.com/office/officeart/2005/8/layout/vList3"/>
    <dgm:cxn modelId="{8497ACFD-EAD3-F345-B6E0-B3CCDE231735}" type="presParOf" srcId="{E42DD5AD-4818-0F44-99DF-F87C6C48BE91}" destId="{AC966518-7089-F441-AEA1-5631F5F3D270}" srcOrd="0" destOrd="0" presId="urn:microsoft.com/office/officeart/2005/8/layout/vList3"/>
    <dgm:cxn modelId="{5C248FCF-F093-6943-9281-EEB5C3637AC8}" type="presParOf" srcId="{E42DD5AD-4818-0F44-99DF-F87C6C48BE91}" destId="{8F59E149-5AA9-4343-974B-3ECF7A38C6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2">
            <a:lumMod val="75000"/>
          </a:schemeClr>
        </a:solidFill>
      </dgm:spPr>
      <dgm:t>
        <a:bodyPr/>
        <a:lstStyle/>
        <a:p>
          <a:r>
            <a:rPr lang="es-MX" sz="1400" dirty="0"/>
            <a:t>Selected Topic</a:t>
          </a:r>
        </a:p>
      </dgm:t>
    </dgm:pt>
    <dgm:pt modelId="{B9E17575-D22A-3E4D-B328-85BB61A1EF45}" type="parTrans" cxnId="{D1248AC2-7865-BB4F-B428-E22D91BC135E}">
      <dgm:prSet/>
      <dgm:spPr/>
      <dgm:t>
        <a:bodyPr/>
        <a:lstStyle/>
        <a:p>
          <a:endParaRPr lang="es-MX"/>
        </a:p>
      </dgm:t>
    </dgm:pt>
    <dgm:pt modelId="{E09A1A15-E9C4-F646-9C2B-72920B3BB537}" type="sibTrans" cxnId="{D1248AC2-7865-BB4F-B428-E22D91BC135E}">
      <dgm:prSet/>
      <dgm:spPr/>
      <dgm:t>
        <a:bodyPr/>
        <a:lstStyle/>
        <a:p>
          <a:endParaRPr lang="es-MX"/>
        </a:p>
      </dgm:t>
    </dgm:pt>
    <dgm:pt modelId="{236BBD84-CA7E-CC43-8ABF-3F8AFF6C6D33}">
      <dgm:prSet phldrT="[Texto]" custT="1"/>
      <dgm:spPr>
        <a:solidFill>
          <a:schemeClr val="accent2">
            <a:lumMod val="75000"/>
          </a:schemeClr>
        </a:solidFill>
      </dgm:spPr>
      <dgm:t>
        <a:bodyPr/>
        <a:lstStyle/>
        <a:p>
          <a:r>
            <a:rPr lang="es-MX" sz="1200" dirty="0"/>
            <a:t>Technologies, languages, tools</a:t>
          </a:r>
        </a:p>
      </dgm:t>
    </dgm:pt>
    <dgm:pt modelId="{CBD58885-ED5E-A548-B0DE-90CF6233D53E}" type="parTrans" cxnId="{6724B14E-4E62-DB42-97FD-3535D6723133}">
      <dgm:prSet/>
      <dgm:spPr/>
      <dgm:t>
        <a:bodyPr/>
        <a:lstStyle/>
        <a:p>
          <a:endParaRPr lang="es-MX"/>
        </a:p>
      </dgm:t>
    </dgm:pt>
    <dgm:pt modelId="{9A0A8F05-A8DC-D842-A648-EBB2F39ACB2A}" type="sibTrans" cxnId="{6724B14E-4E62-DB42-97FD-3535D6723133}">
      <dgm:prSet/>
      <dgm:spPr/>
      <dgm:t>
        <a:bodyPr/>
        <a:lstStyle/>
        <a:p>
          <a:endParaRPr lang="es-MX"/>
        </a:p>
      </dgm:t>
    </dgm:pt>
    <dgm:pt modelId="{E96FBC6B-E332-A64C-82EA-631DB536D5C3}">
      <dgm:prSet phldrT="[Texto]" custT="1"/>
      <dgm:spPr>
        <a:solidFill>
          <a:schemeClr val="accent2"/>
        </a:solidFill>
      </dgm:spPr>
      <dgm:t>
        <a:bodyPr/>
        <a:lstStyle/>
        <a:p>
          <a:r>
            <a:rPr lang="es-MX" sz="1400" dirty="0"/>
            <a:t>Data source</a:t>
          </a:r>
        </a:p>
      </dgm:t>
    </dgm:pt>
    <dgm:pt modelId="{0CD76444-051C-584A-BAC3-B027D7106B14}" type="parTrans" cxnId="{C148A221-B8DE-E54C-A74F-7735FFF18114}">
      <dgm:prSet/>
      <dgm:spPr/>
      <dgm:t>
        <a:bodyPr/>
        <a:lstStyle/>
        <a:p>
          <a:endParaRPr lang="es-MX"/>
        </a:p>
      </dgm:t>
    </dgm:pt>
    <dgm:pt modelId="{F8E024B2-0C37-FC4A-98B4-C9F18151A9DA}" type="sibTrans" cxnId="{C148A221-B8DE-E54C-A74F-7735FFF18114}">
      <dgm:prSet/>
      <dgm:spPr/>
      <dgm:t>
        <a:bodyPr/>
        <a:lstStyle/>
        <a:p>
          <a:endParaRPr lang="es-MX"/>
        </a:p>
      </dgm:t>
    </dgm:pt>
    <dgm:pt modelId="{930D3BA0-167B-C54E-9D16-5A99382394CA}">
      <dgm:prSet custT="1"/>
      <dgm:spPr>
        <a:solidFill>
          <a:schemeClr val="accent2"/>
        </a:solidFill>
      </dgm:spPr>
      <dgm:t>
        <a:bodyPr/>
        <a:lstStyle/>
        <a:p>
          <a:r>
            <a:rPr lang="es-MX" sz="1400" dirty="0"/>
            <a:t>Database</a:t>
          </a:r>
        </a:p>
      </dgm:t>
    </dgm:pt>
    <dgm:pt modelId="{FA71C6FB-9BDE-DA48-B275-208F46819146}" type="parTrans" cxnId="{5D01E7EE-23A8-B74D-8ED5-B8F9CE9CBB95}">
      <dgm:prSet/>
      <dgm:spPr/>
      <dgm:t>
        <a:bodyPr/>
        <a:lstStyle/>
        <a:p>
          <a:endParaRPr lang="es-MX"/>
        </a:p>
      </dgm:t>
    </dgm:pt>
    <dgm:pt modelId="{28853C65-3969-2A44-8322-AEF96F31C1F8}" type="sibTrans" cxnId="{5D01E7EE-23A8-B74D-8ED5-B8F9CE9CBB95}">
      <dgm:prSet/>
      <dgm:spPr/>
      <dgm:t>
        <a:bodyPr/>
        <a:lstStyle/>
        <a:p>
          <a:endParaRPr lang="es-MX"/>
        </a:p>
      </dgm:t>
    </dgm:pt>
    <dgm:pt modelId="{7F804F19-458E-9745-8932-DA8E7FA40DB7}">
      <dgm:prSet custT="1"/>
      <dgm:spPr>
        <a:solidFill>
          <a:schemeClr val="accent2"/>
        </a:solidFill>
      </dgm:spPr>
      <dgm:t>
        <a:bodyPr/>
        <a:lstStyle/>
        <a:p>
          <a:r>
            <a:rPr lang="es-MX" sz="1400" dirty="0"/>
            <a:t>Analysis and Visualizations</a:t>
          </a:r>
        </a:p>
      </dgm:t>
    </dgm:pt>
    <dgm:pt modelId="{00D5BF10-0A98-7E4B-8443-32835BF21442}" type="parTrans" cxnId="{C73BD379-7FFD-D344-A826-EE42E6433301}">
      <dgm:prSet/>
      <dgm:spPr/>
      <dgm:t>
        <a:bodyPr/>
        <a:lstStyle/>
        <a:p>
          <a:endParaRPr lang="es-MX"/>
        </a:p>
      </dgm:t>
    </dgm:pt>
    <dgm:pt modelId="{C2AB1D9F-6255-6341-B238-01AFCEF8A2C3}" type="sibTrans" cxnId="{C73BD379-7FFD-D344-A826-EE42E6433301}">
      <dgm:prSet/>
      <dgm:spPr/>
      <dgm:t>
        <a:bodyPr/>
        <a:lstStyle/>
        <a:p>
          <a:endParaRPr lang="es-MX"/>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5">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1B250947-A109-8246-8906-E6E94CBEB236}" type="pres">
      <dgm:prSet presAssocID="{236BBD84-CA7E-CC43-8ABF-3F8AFF6C6D33}" presName="parTxOnly" presStyleLbl="node1" presStyleIdx="1" presStyleCnt="5">
        <dgm:presLayoutVars>
          <dgm:chMax val="0"/>
          <dgm:chPref val="0"/>
          <dgm:bulletEnabled val="1"/>
        </dgm:presLayoutVars>
      </dgm:prSet>
      <dgm:spPr/>
    </dgm:pt>
    <dgm:pt modelId="{9384E93D-0803-A44E-921D-64AB5F9CE16E}" type="pres">
      <dgm:prSet presAssocID="{9A0A8F05-A8DC-D842-A648-EBB2F39ACB2A}" presName="parTxOnlySpace" presStyleCnt="0"/>
      <dgm:spPr/>
    </dgm:pt>
    <dgm:pt modelId="{72603C86-8989-9E4A-8431-9AAC5CA5B2AD}" type="pres">
      <dgm:prSet presAssocID="{E96FBC6B-E332-A64C-82EA-631DB536D5C3}" presName="parTxOnly" presStyleLbl="node1" presStyleIdx="2" presStyleCnt="5">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3" presStyleCnt="5">
        <dgm:presLayoutVars>
          <dgm:chMax val="0"/>
          <dgm:chPref val="0"/>
          <dgm:bulletEnabled val="1"/>
        </dgm:presLayoutVars>
      </dgm:prSet>
      <dgm:spPr/>
    </dgm:pt>
    <dgm:pt modelId="{B0C0CEC3-3D34-C34D-A3AA-C485A25CF739}" type="pres">
      <dgm:prSet presAssocID="{28853C65-3969-2A44-8322-AEF96F31C1F8}" presName="parTxOnlySpace" presStyleCnt="0"/>
      <dgm:spPr/>
    </dgm:pt>
    <dgm:pt modelId="{6ED6FBFD-E9A5-DA4C-B6A9-75792C24DE88}" type="pres">
      <dgm:prSet presAssocID="{7F804F19-458E-9745-8932-DA8E7FA40DB7}" presName="parTxOnly" presStyleLbl="node1" presStyleIdx="4" presStyleCnt="5">
        <dgm:presLayoutVars>
          <dgm:chMax val="0"/>
          <dgm:chPref val="0"/>
          <dgm:bulletEnabled val="1"/>
        </dgm:presLayoutVars>
      </dgm:prSet>
      <dgm:spPr/>
    </dgm:pt>
  </dgm:ptLst>
  <dgm:cxnLst>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2"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6724B14E-4E62-DB42-97FD-3535D6723133}" srcId="{2A3C330D-45DC-834E-B469-AD24EE1A4CC4}" destId="{236BBD84-CA7E-CC43-8ABF-3F8AFF6C6D33}" srcOrd="1" destOrd="0" parTransId="{CBD58885-ED5E-A548-B0DE-90CF6233D53E}" sibTransId="{9A0A8F05-A8DC-D842-A648-EBB2F39ACB2A}"/>
    <dgm:cxn modelId="{C73BD379-7FFD-D344-A826-EE42E6433301}" srcId="{2A3C330D-45DC-834E-B469-AD24EE1A4CC4}" destId="{7F804F19-458E-9745-8932-DA8E7FA40DB7}" srcOrd="4" destOrd="0" parTransId="{00D5BF10-0A98-7E4B-8443-32835BF21442}" sibTransId="{C2AB1D9F-6255-6341-B238-01AFCEF8A2C3}"/>
    <dgm:cxn modelId="{90EE9F7F-B669-F74B-9E3B-5C2C486B117E}" type="presOf" srcId="{7F804F19-458E-9745-8932-DA8E7FA40DB7}" destId="{6ED6FBFD-E9A5-DA4C-B6A9-75792C24DE88}" srcOrd="0" destOrd="0" presId="urn:microsoft.com/office/officeart/2005/8/layout/chevron1"/>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D8E84FDC-6284-A944-BEDC-0814CDB9BFF3}" type="presOf" srcId="{236BBD84-CA7E-CC43-8ABF-3F8AFF6C6D33}" destId="{1B250947-A109-8246-8906-E6E94CBEB236}" srcOrd="0" destOrd="0" presId="urn:microsoft.com/office/officeart/2005/8/layout/chevron1"/>
    <dgm:cxn modelId="{5D01E7EE-23A8-B74D-8ED5-B8F9CE9CBB95}" srcId="{2A3C330D-45DC-834E-B469-AD24EE1A4CC4}" destId="{930D3BA0-167B-C54E-9D16-5A99382394CA}" srcOrd="3" destOrd="0" parTransId="{FA71C6FB-9BDE-DA48-B275-208F46819146}" sibTransId="{28853C65-3969-2A44-8322-AEF96F31C1F8}"/>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EB66D14D-7A62-2343-AAB3-C7996D7463DB}" type="presParOf" srcId="{171400D2-1765-BA47-B048-D3300BA8BA00}" destId="{1B250947-A109-8246-8906-E6E94CBEB236}" srcOrd="2" destOrd="0" presId="urn:microsoft.com/office/officeart/2005/8/layout/chevron1"/>
    <dgm:cxn modelId="{B4266C61-6E21-E241-A196-073C3894D92C}" type="presParOf" srcId="{171400D2-1765-BA47-B048-D3300BA8BA00}" destId="{9384E93D-0803-A44E-921D-64AB5F9CE16E}" srcOrd="3" destOrd="0" presId="urn:microsoft.com/office/officeart/2005/8/layout/chevron1"/>
    <dgm:cxn modelId="{BCF53BD1-3D9D-004C-92D5-12183C610E7B}" type="presParOf" srcId="{171400D2-1765-BA47-B048-D3300BA8BA00}" destId="{72603C86-8989-9E4A-8431-9AAC5CA5B2AD}" srcOrd="4" destOrd="0" presId="urn:microsoft.com/office/officeart/2005/8/layout/chevron1"/>
    <dgm:cxn modelId="{2ABBA4B9-0D1D-894A-9F05-2FA9C9C279E7}" type="presParOf" srcId="{171400D2-1765-BA47-B048-D3300BA8BA00}" destId="{8314F40D-A11C-C74B-8420-A67C33118FBC}" srcOrd="5" destOrd="0" presId="urn:microsoft.com/office/officeart/2005/8/layout/chevron1"/>
    <dgm:cxn modelId="{5F0BF1F7-51F3-3348-81B4-0DDA2AC574EC}" type="presParOf" srcId="{171400D2-1765-BA47-B048-D3300BA8BA00}" destId="{FF22480C-637E-E04B-9B33-8A204AC7F072}" srcOrd="6" destOrd="0" presId="urn:microsoft.com/office/officeart/2005/8/layout/chevron1"/>
    <dgm:cxn modelId="{A30952C5-F406-B046-9590-393CE31E3195}" type="presParOf" srcId="{171400D2-1765-BA47-B048-D3300BA8BA00}" destId="{B0C0CEC3-3D34-C34D-A3AA-C485A25CF739}" srcOrd="7" destOrd="0" presId="urn:microsoft.com/office/officeart/2005/8/layout/chevron1"/>
    <dgm:cxn modelId="{C242F1F3-9E09-D648-BC5E-F834FBB97F73}" type="presParOf" srcId="{171400D2-1765-BA47-B048-D3300BA8BA00}" destId="{6ED6FBFD-E9A5-DA4C-B6A9-75792C24DE88}" srcOrd="8" destOrd="0" presId="urn:microsoft.com/office/officeart/2005/8/layout/chevro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ADC3408-3990-4BF1-943F-BA31E2591AB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3A1C2DD-BF3A-4A7B-9ED9-7C77862ABFE8}">
      <dgm:prSet/>
      <dgm:spPr/>
      <dgm:t>
        <a:bodyPr/>
        <a:lstStyle/>
        <a:p>
          <a:pPr>
            <a:lnSpc>
              <a:spcPct val="100000"/>
            </a:lnSpc>
          </a:pPr>
          <a:r>
            <a:rPr lang="es-MX" b="0" i="0" dirty="0"/>
            <a:t>Our data comes from a dataset hosted on Kaggle, a platform for data scientists and machine learning engineers to share, discover, and analyze datasets. </a:t>
          </a:r>
          <a:endParaRPr lang="en-US" dirty="0"/>
        </a:p>
      </dgm:t>
    </dgm:pt>
    <dgm:pt modelId="{EA3C5615-6FED-4FE0-85E1-0CE3F6C40B75}" type="parTrans" cxnId="{98BFF66B-D6E6-44D4-BB23-A23975C9B1D7}">
      <dgm:prSet/>
      <dgm:spPr/>
      <dgm:t>
        <a:bodyPr/>
        <a:lstStyle/>
        <a:p>
          <a:endParaRPr lang="en-US"/>
        </a:p>
      </dgm:t>
    </dgm:pt>
    <dgm:pt modelId="{87836983-BF8D-46F4-A2C0-2A76CD44545A}" type="sibTrans" cxnId="{98BFF66B-D6E6-44D4-BB23-A23975C9B1D7}">
      <dgm:prSet/>
      <dgm:spPr/>
      <dgm:t>
        <a:bodyPr/>
        <a:lstStyle/>
        <a:p>
          <a:endParaRPr lang="en-US"/>
        </a:p>
      </dgm:t>
    </dgm:pt>
    <dgm:pt modelId="{3C418FD7-8B62-434A-AD8E-031BC3799319}">
      <dgm:prSet/>
      <dgm:spPr/>
      <dgm:t>
        <a:bodyPr/>
        <a:lstStyle/>
        <a:p>
          <a:pPr>
            <a:lnSpc>
              <a:spcPct val="100000"/>
            </a:lnSpc>
          </a:pPr>
          <a:r>
            <a:rPr lang="es-MX" b="0" i="0" dirty="0"/>
            <a:t>The dataset, titled "Relationship between Alcohol Consumption and Life Expectancy" contains two csv files: "Life-expectancy-verbose" and "Drinks".</a:t>
          </a:r>
          <a:endParaRPr lang="en-US" dirty="0"/>
        </a:p>
      </dgm:t>
    </dgm:pt>
    <dgm:pt modelId="{F1687091-2AF7-4240-983E-C1898387A6F6}" type="parTrans" cxnId="{7FE5F505-C185-4518-9E33-9749316A05F8}">
      <dgm:prSet/>
      <dgm:spPr/>
      <dgm:t>
        <a:bodyPr/>
        <a:lstStyle/>
        <a:p>
          <a:endParaRPr lang="en-US"/>
        </a:p>
      </dgm:t>
    </dgm:pt>
    <dgm:pt modelId="{EBAEDCFA-1C01-4A37-AE80-DD690E4269FA}" type="sibTrans" cxnId="{7FE5F505-C185-4518-9E33-9749316A05F8}">
      <dgm:prSet/>
      <dgm:spPr/>
      <dgm:t>
        <a:bodyPr/>
        <a:lstStyle/>
        <a:p>
          <a:endParaRPr lang="en-US"/>
        </a:p>
      </dgm:t>
    </dgm:pt>
    <dgm:pt modelId="{AB6F0B82-59FB-4FBA-BC31-DC5EF2BF1AC8}">
      <dgm:prSet/>
      <dgm:spPr/>
      <dgm:t>
        <a:bodyPr/>
        <a:lstStyle/>
        <a:p>
          <a:pPr>
            <a:lnSpc>
              <a:spcPct val="100000"/>
            </a:lnSpc>
          </a:pPr>
          <a:r>
            <a:rPr lang="es-MX" dirty="0"/>
            <a:t>We also worked with a dataset called “Life_expectancy_who.csv” tha have information provided by the World Health Organization.</a:t>
          </a:r>
          <a:endParaRPr lang="en-US" dirty="0"/>
        </a:p>
      </dgm:t>
    </dgm:pt>
    <dgm:pt modelId="{05A4DF7B-B00C-45EF-9E80-490D233CBE77}" type="parTrans" cxnId="{1B2B73C6-DAEB-4873-AE51-7CFC886E0537}">
      <dgm:prSet/>
      <dgm:spPr/>
      <dgm:t>
        <a:bodyPr/>
        <a:lstStyle/>
        <a:p>
          <a:endParaRPr lang="en-US"/>
        </a:p>
      </dgm:t>
    </dgm:pt>
    <dgm:pt modelId="{82D71FC4-102B-4EB7-B0FE-8197F5A54EFA}" type="sibTrans" cxnId="{1B2B73C6-DAEB-4873-AE51-7CFC886E0537}">
      <dgm:prSet/>
      <dgm:spPr/>
      <dgm:t>
        <a:bodyPr/>
        <a:lstStyle/>
        <a:p>
          <a:endParaRPr lang="en-US"/>
        </a:p>
      </dgm:t>
    </dgm:pt>
    <dgm:pt modelId="{87A18302-7B32-4005-9DE0-3FCF4823BEA7}" type="pres">
      <dgm:prSet presAssocID="{1ADC3408-3990-4BF1-943F-BA31E2591AB7}" presName="root" presStyleCnt="0">
        <dgm:presLayoutVars>
          <dgm:dir/>
          <dgm:resizeHandles val="exact"/>
        </dgm:presLayoutVars>
      </dgm:prSet>
      <dgm:spPr/>
    </dgm:pt>
    <dgm:pt modelId="{AD93616F-3F83-40F9-B086-5A86051EF1D2}" type="pres">
      <dgm:prSet presAssocID="{93A1C2DD-BF3A-4A7B-9ED9-7C77862ABFE8}" presName="compNode" presStyleCnt="0"/>
      <dgm:spPr/>
    </dgm:pt>
    <dgm:pt modelId="{2E03BE3A-AC2A-481E-BD2B-83B2C77A9FEA}" type="pres">
      <dgm:prSet presAssocID="{93A1C2DD-BF3A-4A7B-9ED9-7C77862ABFE8}" presName="bgRect" presStyleLbl="bgShp" presStyleIdx="0" presStyleCnt="3"/>
      <dgm:spPr/>
    </dgm:pt>
    <dgm:pt modelId="{F7D783BD-E6AD-4C57-B255-79A1220BF617}" type="pres">
      <dgm:prSet presAssocID="{93A1C2DD-BF3A-4A7B-9ED9-7C77862ABFE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stadísticas"/>
        </a:ext>
      </dgm:extLst>
    </dgm:pt>
    <dgm:pt modelId="{80B08361-3BAE-43A4-949B-4B621630C82A}" type="pres">
      <dgm:prSet presAssocID="{93A1C2DD-BF3A-4A7B-9ED9-7C77862ABFE8}" presName="spaceRect" presStyleCnt="0"/>
      <dgm:spPr/>
    </dgm:pt>
    <dgm:pt modelId="{80298674-4881-472D-84E1-C044B5997F50}" type="pres">
      <dgm:prSet presAssocID="{93A1C2DD-BF3A-4A7B-9ED9-7C77862ABFE8}" presName="parTx" presStyleLbl="revTx" presStyleIdx="0" presStyleCnt="3">
        <dgm:presLayoutVars>
          <dgm:chMax val="0"/>
          <dgm:chPref val="0"/>
        </dgm:presLayoutVars>
      </dgm:prSet>
      <dgm:spPr/>
    </dgm:pt>
    <dgm:pt modelId="{6AA5A832-9678-477B-9EF0-D3D93C517469}" type="pres">
      <dgm:prSet presAssocID="{87836983-BF8D-46F4-A2C0-2A76CD44545A}" presName="sibTrans" presStyleCnt="0"/>
      <dgm:spPr/>
    </dgm:pt>
    <dgm:pt modelId="{96EC94A7-1EE0-4E27-973C-534A698F747D}" type="pres">
      <dgm:prSet presAssocID="{3C418FD7-8B62-434A-AD8E-031BC3799319}" presName="compNode" presStyleCnt="0"/>
      <dgm:spPr/>
    </dgm:pt>
    <dgm:pt modelId="{220A9872-0FEC-4C20-8E3F-0DAAA787014A}" type="pres">
      <dgm:prSet presAssocID="{3C418FD7-8B62-434A-AD8E-031BC3799319}" presName="bgRect" presStyleLbl="bgShp" presStyleIdx="1" presStyleCnt="3"/>
      <dgm:spPr/>
    </dgm:pt>
    <dgm:pt modelId="{EF7DBEA7-51A1-4CC2-9BE1-6E8ADE75DC38}" type="pres">
      <dgm:prSet presAssocID="{3C418FD7-8B62-434A-AD8E-031BC379931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se de datos"/>
        </a:ext>
      </dgm:extLst>
    </dgm:pt>
    <dgm:pt modelId="{3C510480-C1E3-44E4-97F9-AFBE4A19A1F2}" type="pres">
      <dgm:prSet presAssocID="{3C418FD7-8B62-434A-AD8E-031BC3799319}" presName="spaceRect" presStyleCnt="0"/>
      <dgm:spPr/>
    </dgm:pt>
    <dgm:pt modelId="{1954EF26-126A-4FE8-94B6-C1435B2AD42E}" type="pres">
      <dgm:prSet presAssocID="{3C418FD7-8B62-434A-AD8E-031BC3799319}" presName="parTx" presStyleLbl="revTx" presStyleIdx="1" presStyleCnt="3">
        <dgm:presLayoutVars>
          <dgm:chMax val="0"/>
          <dgm:chPref val="0"/>
        </dgm:presLayoutVars>
      </dgm:prSet>
      <dgm:spPr/>
    </dgm:pt>
    <dgm:pt modelId="{486997A0-DA43-4406-966D-B103D1C8E4B7}" type="pres">
      <dgm:prSet presAssocID="{EBAEDCFA-1C01-4A37-AE80-DD690E4269FA}" presName="sibTrans" presStyleCnt="0"/>
      <dgm:spPr/>
    </dgm:pt>
    <dgm:pt modelId="{03EC5A98-5F88-4C39-8D0F-20E27A101B9A}" type="pres">
      <dgm:prSet presAssocID="{AB6F0B82-59FB-4FBA-BC31-DC5EF2BF1AC8}" presName="compNode" presStyleCnt="0"/>
      <dgm:spPr/>
    </dgm:pt>
    <dgm:pt modelId="{29AADB37-F468-4748-86EB-F4716E5B2013}" type="pres">
      <dgm:prSet presAssocID="{AB6F0B82-59FB-4FBA-BC31-DC5EF2BF1AC8}" presName="bgRect" presStyleLbl="bgShp" presStyleIdx="2" presStyleCnt="3"/>
      <dgm:spPr/>
    </dgm:pt>
    <dgm:pt modelId="{E331B7F4-6690-4CDA-8616-D5BE70CFEFE8}" type="pres">
      <dgm:prSet presAssocID="{AB6F0B82-59FB-4FBA-BC31-DC5EF2BF1AC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esentation with Checklist"/>
        </a:ext>
      </dgm:extLst>
    </dgm:pt>
    <dgm:pt modelId="{3A841EFC-BA8A-46DD-BBBF-9EFA6E79EF90}" type="pres">
      <dgm:prSet presAssocID="{AB6F0B82-59FB-4FBA-BC31-DC5EF2BF1AC8}" presName="spaceRect" presStyleCnt="0"/>
      <dgm:spPr/>
    </dgm:pt>
    <dgm:pt modelId="{4A6657A9-B8F4-4A89-A2D6-724D13951B3F}" type="pres">
      <dgm:prSet presAssocID="{AB6F0B82-59FB-4FBA-BC31-DC5EF2BF1AC8}" presName="parTx" presStyleLbl="revTx" presStyleIdx="2" presStyleCnt="3">
        <dgm:presLayoutVars>
          <dgm:chMax val="0"/>
          <dgm:chPref val="0"/>
        </dgm:presLayoutVars>
      </dgm:prSet>
      <dgm:spPr/>
    </dgm:pt>
  </dgm:ptLst>
  <dgm:cxnLst>
    <dgm:cxn modelId="{7FE5F505-C185-4518-9E33-9749316A05F8}" srcId="{1ADC3408-3990-4BF1-943F-BA31E2591AB7}" destId="{3C418FD7-8B62-434A-AD8E-031BC3799319}" srcOrd="1" destOrd="0" parTransId="{F1687091-2AF7-4240-983E-C1898387A6F6}" sibTransId="{EBAEDCFA-1C01-4A37-AE80-DD690E4269FA}"/>
    <dgm:cxn modelId="{A7AC825B-6763-48BE-B4C4-482668EAD94C}" type="presOf" srcId="{AB6F0B82-59FB-4FBA-BC31-DC5EF2BF1AC8}" destId="{4A6657A9-B8F4-4A89-A2D6-724D13951B3F}" srcOrd="0" destOrd="0" presId="urn:microsoft.com/office/officeart/2018/2/layout/IconVerticalSolidList"/>
    <dgm:cxn modelId="{98BFF66B-D6E6-44D4-BB23-A23975C9B1D7}" srcId="{1ADC3408-3990-4BF1-943F-BA31E2591AB7}" destId="{93A1C2DD-BF3A-4A7B-9ED9-7C77862ABFE8}" srcOrd="0" destOrd="0" parTransId="{EA3C5615-6FED-4FE0-85E1-0CE3F6C40B75}" sibTransId="{87836983-BF8D-46F4-A2C0-2A76CD44545A}"/>
    <dgm:cxn modelId="{8D76C092-0D43-4F75-AC84-BB5277B49EC7}" type="presOf" srcId="{3C418FD7-8B62-434A-AD8E-031BC3799319}" destId="{1954EF26-126A-4FE8-94B6-C1435B2AD42E}" srcOrd="0" destOrd="0" presId="urn:microsoft.com/office/officeart/2018/2/layout/IconVerticalSolidList"/>
    <dgm:cxn modelId="{748074B3-B951-480B-8DE3-39DCC09BD880}" type="presOf" srcId="{93A1C2DD-BF3A-4A7B-9ED9-7C77862ABFE8}" destId="{80298674-4881-472D-84E1-C044B5997F50}" srcOrd="0" destOrd="0" presId="urn:microsoft.com/office/officeart/2018/2/layout/IconVerticalSolidList"/>
    <dgm:cxn modelId="{B22E02B8-3639-4C74-9A73-CFA7F25DF54D}" type="presOf" srcId="{1ADC3408-3990-4BF1-943F-BA31E2591AB7}" destId="{87A18302-7B32-4005-9DE0-3FCF4823BEA7}" srcOrd="0" destOrd="0" presId="urn:microsoft.com/office/officeart/2018/2/layout/IconVerticalSolidList"/>
    <dgm:cxn modelId="{1B2B73C6-DAEB-4873-AE51-7CFC886E0537}" srcId="{1ADC3408-3990-4BF1-943F-BA31E2591AB7}" destId="{AB6F0B82-59FB-4FBA-BC31-DC5EF2BF1AC8}" srcOrd="2" destOrd="0" parTransId="{05A4DF7B-B00C-45EF-9E80-490D233CBE77}" sibTransId="{82D71FC4-102B-4EB7-B0FE-8197F5A54EFA}"/>
    <dgm:cxn modelId="{B3966E59-BEB2-4FF0-AACA-67C08491B3B9}" type="presParOf" srcId="{87A18302-7B32-4005-9DE0-3FCF4823BEA7}" destId="{AD93616F-3F83-40F9-B086-5A86051EF1D2}" srcOrd="0" destOrd="0" presId="urn:microsoft.com/office/officeart/2018/2/layout/IconVerticalSolidList"/>
    <dgm:cxn modelId="{D3BD8E7E-5A7F-48D8-A25A-C785013040BA}" type="presParOf" srcId="{AD93616F-3F83-40F9-B086-5A86051EF1D2}" destId="{2E03BE3A-AC2A-481E-BD2B-83B2C77A9FEA}" srcOrd="0" destOrd="0" presId="urn:microsoft.com/office/officeart/2018/2/layout/IconVerticalSolidList"/>
    <dgm:cxn modelId="{DFD21F77-50BE-4C74-A28A-2D2C0BD3142B}" type="presParOf" srcId="{AD93616F-3F83-40F9-B086-5A86051EF1D2}" destId="{F7D783BD-E6AD-4C57-B255-79A1220BF617}" srcOrd="1" destOrd="0" presId="urn:microsoft.com/office/officeart/2018/2/layout/IconVerticalSolidList"/>
    <dgm:cxn modelId="{EE101C4E-A3A8-40E7-929F-442A754D87DB}" type="presParOf" srcId="{AD93616F-3F83-40F9-B086-5A86051EF1D2}" destId="{80B08361-3BAE-43A4-949B-4B621630C82A}" srcOrd="2" destOrd="0" presId="urn:microsoft.com/office/officeart/2018/2/layout/IconVerticalSolidList"/>
    <dgm:cxn modelId="{B2AFFFE8-2EBF-4209-9B6C-6838FFBCBD5D}" type="presParOf" srcId="{AD93616F-3F83-40F9-B086-5A86051EF1D2}" destId="{80298674-4881-472D-84E1-C044B5997F50}" srcOrd="3" destOrd="0" presId="urn:microsoft.com/office/officeart/2018/2/layout/IconVerticalSolidList"/>
    <dgm:cxn modelId="{C922E3D8-508B-4396-99EE-7042A466A8A0}" type="presParOf" srcId="{87A18302-7B32-4005-9DE0-3FCF4823BEA7}" destId="{6AA5A832-9678-477B-9EF0-D3D93C517469}" srcOrd="1" destOrd="0" presId="urn:microsoft.com/office/officeart/2018/2/layout/IconVerticalSolidList"/>
    <dgm:cxn modelId="{C2040122-B4BE-4360-A3A6-4F85CCF0A539}" type="presParOf" srcId="{87A18302-7B32-4005-9DE0-3FCF4823BEA7}" destId="{96EC94A7-1EE0-4E27-973C-534A698F747D}" srcOrd="2" destOrd="0" presId="urn:microsoft.com/office/officeart/2018/2/layout/IconVerticalSolidList"/>
    <dgm:cxn modelId="{42687BBA-E434-4647-BD4C-B9898CD33005}" type="presParOf" srcId="{96EC94A7-1EE0-4E27-973C-534A698F747D}" destId="{220A9872-0FEC-4C20-8E3F-0DAAA787014A}" srcOrd="0" destOrd="0" presId="urn:microsoft.com/office/officeart/2018/2/layout/IconVerticalSolidList"/>
    <dgm:cxn modelId="{4DB43F28-6195-4925-A0DC-DA1DF2BE46E8}" type="presParOf" srcId="{96EC94A7-1EE0-4E27-973C-534A698F747D}" destId="{EF7DBEA7-51A1-4CC2-9BE1-6E8ADE75DC38}" srcOrd="1" destOrd="0" presId="urn:microsoft.com/office/officeart/2018/2/layout/IconVerticalSolidList"/>
    <dgm:cxn modelId="{3F10CF27-759E-40A6-98E9-44C84479DA90}" type="presParOf" srcId="{96EC94A7-1EE0-4E27-973C-534A698F747D}" destId="{3C510480-C1E3-44E4-97F9-AFBE4A19A1F2}" srcOrd="2" destOrd="0" presId="urn:microsoft.com/office/officeart/2018/2/layout/IconVerticalSolidList"/>
    <dgm:cxn modelId="{74066338-FB4E-42AD-B025-2A70D5625B38}" type="presParOf" srcId="{96EC94A7-1EE0-4E27-973C-534A698F747D}" destId="{1954EF26-126A-4FE8-94B6-C1435B2AD42E}" srcOrd="3" destOrd="0" presId="urn:microsoft.com/office/officeart/2018/2/layout/IconVerticalSolidList"/>
    <dgm:cxn modelId="{40973976-00E1-4078-8F7F-BCED7BE4462D}" type="presParOf" srcId="{87A18302-7B32-4005-9DE0-3FCF4823BEA7}" destId="{486997A0-DA43-4406-966D-B103D1C8E4B7}" srcOrd="3" destOrd="0" presId="urn:microsoft.com/office/officeart/2018/2/layout/IconVerticalSolidList"/>
    <dgm:cxn modelId="{63736090-CAE2-45EE-B2BB-55D74F676DB4}" type="presParOf" srcId="{87A18302-7B32-4005-9DE0-3FCF4823BEA7}" destId="{03EC5A98-5F88-4C39-8D0F-20E27A101B9A}" srcOrd="4" destOrd="0" presId="urn:microsoft.com/office/officeart/2018/2/layout/IconVerticalSolidList"/>
    <dgm:cxn modelId="{F7B50338-764B-4D4A-9EDD-A487BED14B7A}" type="presParOf" srcId="{03EC5A98-5F88-4C39-8D0F-20E27A101B9A}" destId="{29AADB37-F468-4748-86EB-F4716E5B2013}" srcOrd="0" destOrd="0" presId="urn:microsoft.com/office/officeart/2018/2/layout/IconVerticalSolidList"/>
    <dgm:cxn modelId="{419B38F4-2996-4981-8B64-774A34F7F998}" type="presParOf" srcId="{03EC5A98-5F88-4C39-8D0F-20E27A101B9A}" destId="{E331B7F4-6690-4CDA-8616-D5BE70CFEFE8}" srcOrd="1" destOrd="0" presId="urn:microsoft.com/office/officeart/2018/2/layout/IconVerticalSolidList"/>
    <dgm:cxn modelId="{813CB6DA-D60D-4989-90A6-45D63424E17E}" type="presParOf" srcId="{03EC5A98-5F88-4C39-8D0F-20E27A101B9A}" destId="{3A841EFC-BA8A-46DD-BBBF-9EFA6E79EF90}" srcOrd="2" destOrd="0" presId="urn:microsoft.com/office/officeart/2018/2/layout/IconVerticalSolidList"/>
    <dgm:cxn modelId="{0D714BDD-3D9B-4BC5-BFB6-1CEAD6A8FA24}" type="presParOf" srcId="{03EC5A98-5F88-4C39-8D0F-20E27A101B9A}" destId="{4A6657A9-B8F4-4A89-A2D6-724D13951B3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2">
            <a:lumMod val="75000"/>
          </a:schemeClr>
        </a:solidFill>
      </dgm:spPr>
      <dgm:t>
        <a:bodyPr/>
        <a:lstStyle/>
        <a:p>
          <a:r>
            <a:rPr lang="es-MX" sz="1400" dirty="0"/>
            <a:t>Selected Topic</a:t>
          </a:r>
        </a:p>
      </dgm:t>
    </dgm:pt>
    <dgm:pt modelId="{B9E17575-D22A-3E4D-B328-85BB61A1EF45}" type="parTrans" cxnId="{D1248AC2-7865-BB4F-B428-E22D91BC135E}">
      <dgm:prSet/>
      <dgm:spPr/>
      <dgm:t>
        <a:bodyPr/>
        <a:lstStyle/>
        <a:p>
          <a:endParaRPr lang="es-MX"/>
        </a:p>
      </dgm:t>
    </dgm:pt>
    <dgm:pt modelId="{E09A1A15-E9C4-F646-9C2B-72920B3BB537}" type="sibTrans" cxnId="{D1248AC2-7865-BB4F-B428-E22D91BC135E}">
      <dgm:prSet/>
      <dgm:spPr/>
      <dgm:t>
        <a:bodyPr/>
        <a:lstStyle/>
        <a:p>
          <a:endParaRPr lang="es-MX"/>
        </a:p>
      </dgm:t>
    </dgm:pt>
    <dgm:pt modelId="{236BBD84-CA7E-CC43-8ABF-3F8AFF6C6D33}">
      <dgm:prSet phldrT="[Texto]" custT="1"/>
      <dgm:spPr>
        <a:solidFill>
          <a:schemeClr val="accent2">
            <a:lumMod val="75000"/>
          </a:schemeClr>
        </a:solidFill>
      </dgm:spPr>
      <dgm:t>
        <a:bodyPr/>
        <a:lstStyle/>
        <a:p>
          <a:r>
            <a:rPr lang="es-MX" sz="1200" dirty="0"/>
            <a:t>Technologies, languages, tools</a:t>
          </a:r>
        </a:p>
      </dgm:t>
    </dgm:pt>
    <dgm:pt modelId="{CBD58885-ED5E-A548-B0DE-90CF6233D53E}" type="parTrans" cxnId="{6724B14E-4E62-DB42-97FD-3535D6723133}">
      <dgm:prSet/>
      <dgm:spPr/>
      <dgm:t>
        <a:bodyPr/>
        <a:lstStyle/>
        <a:p>
          <a:endParaRPr lang="es-MX"/>
        </a:p>
      </dgm:t>
    </dgm:pt>
    <dgm:pt modelId="{9A0A8F05-A8DC-D842-A648-EBB2F39ACB2A}" type="sibTrans" cxnId="{6724B14E-4E62-DB42-97FD-3535D6723133}">
      <dgm:prSet/>
      <dgm:spPr/>
      <dgm:t>
        <a:bodyPr/>
        <a:lstStyle/>
        <a:p>
          <a:endParaRPr lang="es-MX"/>
        </a:p>
      </dgm:t>
    </dgm:pt>
    <dgm:pt modelId="{E96FBC6B-E332-A64C-82EA-631DB536D5C3}">
      <dgm:prSet phldrT="[Texto]" custT="1"/>
      <dgm:spPr>
        <a:solidFill>
          <a:schemeClr val="accent2">
            <a:lumMod val="75000"/>
          </a:schemeClr>
        </a:solidFill>
      </dgm:spPr>
      <dgm:t>
        <a:bodyPr/>
        <a:lstStyle/>
        <a:p>
          <a:r>
            <a:rPr lang="es-MX" sz="1400" dirty="0"/>
            <a:t>Data source</a:t>
          </a:r>
        </a:p>
      </dgm:t>
    </dgm:pt>
    <dgm:pt modelId="{0CD76444-051C-584A-BAC3-B027D7106B14}" type="parTrans" cxnId="{C148A221-B8DE-E54C-A74F-7735FFF18114}">
      <dgm:prSet/>
      <dgm:spPr/>
      <dgm:t>
        <a:bodyPr/>
        <a:lstStyle/>
        <a:p>
          <a:endParaRPr lang="es-MX"/>
        </a:p>
      </dgm:t>
    </dgm:pt>
    <dgm:pt modelId="{F8E024B2-0C37-FC4A-98B4-C9F18151A9DA}" type="sibTrans" cxnId="{C148A221-B8DE-E54C-A74F-7735FFF18114}">
      <dgm:prSet/>
      <dgm:spPr/>
      <dgm:t>
        <a:bodyPr/>
        <a:lstStyle/>
        <a:p>
          <a:endParaRPr lang="es-MX"/>
        </a:p>
      </dgm:t>
    </dgm:pt>
    <dgm:pt modelId="{930D3BA0-167B-C54E-9D16-5A99382394CA}">
      <dgm:prSet custT="1"/>
      <dgm:spPr>
        <a:solidFill>
          <a:schemeClr val="accent2"/>
        </a:solidFill>
      </dgm:spPr>
      <dgm:t>
        <a:bodyPr/>
        <a:lstStyle/>
        <a:p>
          <a:r>
            <a:rPr lang="es-MX" sz="1400" dirty="0"/>
            <a:t>Database</a:t>
          </a:r>
        </a:p>
      </dgm:t>
    </dgm:pt>
    <dgm:pt modelId="{FA71C6FB-9BDE-DA48-B275-208F46819146}" type="parTrans" cxnId="{5D01E7EE-23A8-B74D-8ED5-B8F9CE9CBB95}">
      <dgm:prSet/>
      <dgm:spPr/>
      <dgm:t>
        <a:bodyPr/>
        <a:lstStyle/>
        <a:p>
          <a:endParaRPr lang="es-MX"/>
        </a:p>
      </dgm:t>
    </dgm:pt>
    <dgm:pt modelId="{28853C65-3969-2A44-8322-AEF96F31C1F8}" type="sibTrans" cxnId="{5D01E7EE-23A8-B74D-8ED5-B8F9CE9CBB95}">
      <dgm:prSet/>
      <dgm:spPr/>
      <dgm:t>
        <a:bodyPr/>
        <a:lstStyle/>
        <a:p>
          <a:endParaRPr lang="es-MX"/>
        </a:p>
      </dgm:t>
    </dgm:pt>
    <dgm:pt modelId="{7F804F19-458E-9745-8932-DA8E7FA40DB7}">
      <dgm:prSet custT="1"/>
      <dgm:spPr>
        <a:solidFill>
          <a:schemeClr val="accent2"/>
        </a:solidFill>
      </dgm:spPr>
      <dgm:t>
        <a:bodyPr/>
        <a:lstStyle/>
        <a:p>
          <a:r>
            <a:rPr lang="es-MX" sz="1400" dirty="0"/>
            <a:t>Analysis and Visualizations</a:t>
          </a:r>
        </a:p>
      </dgm:t>
    </dgm:pt>
    <dgm:pt modelId="{00D5BF10-0A98-7E4B-8443-32835BF21442}" type="parTrans" cxnId="{C73BD379-7FFD-D344-A826-EE42E6433301}">
      <dgm:prSet/>
      <dgm:spPr/>
      <dgm:t>
        <a:bodyPr/>
        <a:lstStyle/>
        <a:p>
          <a:endParaRPr lang="es-MX"/>
        </a:p>
      </dgm:t>
    </dgm:pt>
    <dgm:pt modelId="{C2AB1D9F-6255-6341-B238-01AFCEF8A2C3}" type="sibTrans" cxnId="{C73BD379-7FFD-D344-A826-EE42E6433301}">
      <dgm:prSet/>
      <dgm:spPr/>
      <dgm:t>
        <a:bodyPr/>
        <a:lstStyle/>
        <a:p>
          <a:endParaRPr lang="es-MX"/>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5">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1B250947-A109-8246-8906-E6E94CBEB236}" type="pres">
      <dgm:prSet presAssocID="{236BBD84-CA7E-CC43-8ABF-3F8AFF6C6D33}" presName="parTxOnly" presStyleLbl="node1" presStyleIdx="1" presStyleCnt="5">
        <dgm:presLayoutVars>
          <dgm:chMax val="0"/>
          <dgm:chPref val="0"/>
          <dgm:bulletEnabled val="1"/>
        </dgm:presLayoutVars>
      </dgm:prSet>
      <dgm:spPr/>
    </dgm:pt>
    <dgm:pt modelId="{9384E93D-0803-A44E-921D-64AB5F9CE16E}" type="pres">
      <dgm:prSet presAssocID="{9A0A8F05-A8DC-D842-A648-EBB2F39ACB2A}" presName="parTxOnlySpace" presStyleCnt="0"/>
      <dgm:spPr/>
    </dgm:pt>
    <dgm:pt modelId="{72603C86-8989-9E4A-8431-9AAC5CA5B2AD}" type="pres">
      <dgm:prSet presAssocID="{E96FBC6B-E332-A64C-82EA-631DB536D5C3}" presName="parTxOnly" presStyleLbl="node1" presStyleIdx="2" presStyleCnt="5">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3" presStyleCnt="5">
        <dgm:presLayoutVars>
          <dgm:chMax val="0"/>
          <dgm:chPref val="0"/>
          <dgm:bulletEnabled val="1"/>
        </dgm:presLayoutVars>
      </dgm:prSet>
      <dgm:spPr/>
    </dgm:pt>
    <dgm:pt modelId="{B0C0CEC3-3D34-C34D-A3AA-C485A25CF739}" type="pres">
      <dgm:prSet presAssocID="{28853C65-3969-2A44-8322-AEF96F31C1F8}" presName="parTxOnlySpace" presStyleCnt="0"/>
      <dgm:spPr/>
    </dgm:pt>
    <dgm:pt modelId="{6ED6FBFD-E9A5-DA4C-B6A9-75792C24DE88}" type="pres">
      <dgm:prSet presAssocID="{7F804F19-458E-9745-8932-DA8E7FA40DB7}" presName="parTxOnly" presStyleLbl="node1" presStyleIdx="4" presStyleCnt="5">
        <dgm:presLayoutVars>
          <dgm:chMax val="0"/>
          <dgm:chPref val="0"/>
          <dgm:bulletEnabled val="1"/>
        </dgm:presLayoutVars>
      </dgm:prSet>
      <dgm:spPr/>
    </dgm:pt>
  </dgm:ptLst>
  <dgm:cxnLst>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2"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6724B14E-4E62-DB42-97FD-3535D6723133}" srcId="{2A3C330D-45DC-834E-B469-AD24EE1A4CC4}" destId="{236BBD84-CA7E-CC43-8ABF-3F8AFF6C6D33}" srcOrd="1" destOrd="0" parTransId="{CBD58885-ED5E-A548-B0DE-90CF6233D53E}" sibTransId="{9A0A8F05-A8DC-D842-A648-EBB2F39ACB2A}"/>
    <dgm:cxn modelId="{C73BD379-7FFD-D344-A826-EE42E6433301}" srcId="{2A3C330D-45DC-834E-B469-AD24EE1A4CC4}" destId="{7F804F19-458E-9745-8932-DA8E7FA40DB7}" srcOrd="4" destOrd="0" parTransId="{00D5BF10-0A98-7E4B-8443-32835BF21442}" sibTransId="{C2AB1D9F-6255-6341-B238-01AFCEF8A2C3}"/>
    <dgm:cxn modelId="{90EE9F7F-B669-F74B-9E3B-5C2C486B117E}" type="presOf" srcId="{7F804F19-458E-9745-8932-DA8E7FA40DB7}" destId="{6ED6FBFD-E9A5-DA4C-B6A9-75792C24DE88}" srcOrd="0" destOrd="0" presId="urn:microsoft.com/office/officeart/2005/8/layout/chevron1"/>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D8E84FDC-6284-A944-BEDC-0814CDB9BFF3}" type="presOf" srcId="{236BBD84-CA7E-CC43-8ABF-3F8AFF6C6D33}" destId="{1B250947-A109-8246-8906-E6E94CBEB236}" srcOrd="0" destOrd="0" presId="urn:microsoft.com/office/officeart/2005/8/layout/chevron1"/>
    <dgm:cxn modelId="{5D01E7EE-23A8-B74D-8ED5-B8F9CE9CBB95}" srcId="{2A3C330D-45DC-834E-B469-AD24EE1A4CC4}" destId="{930D3BA0-167B-C54E-9D16-5A99382394CA}" srcOrd="3" destOrd="0" parTransId="{FA71C6FB-9BDE-DA48-B275-208F46819146}" sibTransId="{28853C65-3969-2A44-8322-AEF96F31C1F8}"/>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EB66D14D-7A62-2343-AAB3-C7996D7463DB}" type="presParOf" srcId="{171400D2-1765-BA47-B048-D3300BA8BA00}" destId="{1B250947-A109-8246-8906-E6E94CBEB236}" srcOrd="2" destOrd="0" presId="urn:microsoft.com/office/officeart/2005/8/layout/chevron1"/>
    <dgm:cxn modelId="{B4266C61-6E21-E241-A196-073C3894D92C}" type="presParOf" srcId="{171400D2-1765-BA47-B048-D3300BA8BA00}" destId="{9384E93D-0803-A44E-921D-64AB5F9CE16E}" srcOrd="3" destOrd="0" presId="urn:microsoft.com/office/officeart/2005/8/layout/chevron1"/>
    <dgm:cxn modelId="{BCF53BD1-3D9D-004C-92D5-12183C610E7B}" type="presParOf" srcId="{171400D2-1765-BA47-B048-D3300BA8BA00}" destId="{72603C86-8989-9E4A-8431-9AAC5CA5B2AD}" srcOrd="4" destOrd="0" presId="urn:microsoft.com/office/officeart/2005/8/layout/chevron1"/>
    <dgm:cxn modelId="{2ABBA4B9-0D1D-894A-9F05-2FA9C9C279E7}" type="presParOf" srcId="{171400D2-1765-BA47-B048-D3300BA8BA00}" destId="{8314F40D-A11C-C74B-8420-A67C33118FBC}" srcOrd="5" destOrd="0" presId="urn:microsoft.com/office/officeart/2005/8/layout/chevron1"/>
    <dgm:cxn modelId="{5F0BF1F7-51F3-3348-81B4-0DDA2AC574EC}" type="presParOf" srcId="{171400D2-1765-BA47-B048-D3300BA8BA00}" destId="{FF22480C-637E-E04B-9B33-8A204AC7F072}" srcOrd="6" destOrd="0" presId="urn:microsoft.com/office/officeart/2005/8/layout/chevron1"/>
    <dgm:cxn modelId="{A30952C5-F406-B046-9590-393CE31E3195}" type="presParOf" srcId="{171400D2-1765-BA47-B048-D3300BA8BA00}" destId="{B0C0CEC3-3D34-C34D-A3AA-C485A25CF739}" srcOrd="7" destOrd="0" presId="urn:microsoft.com/office/officeart/2005/8/layout/chevron1"/>
    <dgm:cxn modelId="{C242F1F3-9E09-D648-BC5E-F834FBB97F73}" type="presParOf" srcId="{171400D2-1765-BA47-B048-D3300BA8BA00}" destId="{6ED6FBFD-E9A5-DA4C-B6A9-75792C24DE88}" srcOrd="8"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F66814-8778-0F40-BE5A-5CEBE69B8A66}">
      <dsp:nvSpPr>
        <dsp:cNvPr id="0" name=""/>
        <dsp:cNvSpPr/>
      </dsp:nvSpPr>
      <dsp:spPr>
        <a:xfrm>
          <a:off x="0" y="590714"/>
          <a:ext cx="6692813" cy="907200"/>
        </a:xfrm>
        <a:prstGeom prst="rect">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D1407FB-8412-0546-91C1-2B32E7326CAE}">
      <dsp:nvSpPr>
        <dsp:cNvPr id="0" name=""/>
        <dsp:cNvSpPr/>
      </dsp:nvSpPr>
      <dsp:spPr>
        <a:xfrm>
          <a:off x="334640" y="59354"/>
          <a:ext cx="4684969" cy="106272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081" tIns="0" rIns="177081" bIns="0" numCol="1" spcCol="1270" anchor="ctr" anchorCtr="0">
          <a:noAutofit/>
        </a:bodyPr>
        <a:lstStyle/>
        <a:p>
          <a:pPr marL="0" lvl="0" indent="0" algn="l" defTabSz="1600200">
            <a:lnSpc>
              <a:spcPct val="90000"/>
            </a:lnSpc>
            <a:spcBef>
              <a:spcPct val="0"/>
            </a:spcBef>
            <a:spcAft>
              <a:spcPct val="35000"/>
            </a:spcAft>
            <a:buNone/>
          </a:pPr>
          <a:r>
            <a:rPr lang="es-MX" sz="3600" kern="1200"/>
            <a:t>Michele Beltrán</a:t>
          </a:r>
          <a:endParaRPr lang="en-US" sz="3600" kern="1200"/>
        </a:p>
      </dsp:txBody>
      <dsp:txXfrm>
        <a:off x="386518" y="111232"/>
        <a:ext cx="4581213" cy="958964"/>
      </dsp:txXfrm>
    </dsp:sp>
    <dsp:sp modelId="{0D149A97-FF88-7945-9E0F-D323A83200F6}">
      <dsp:nvSpPr>
        <dsp:cNvPr id="0" name=""/>
        <dsp:cNvSpPr/>
      </dsp:nvSpPr>
      <dsp:spPr>
        <a:xfrm>
          <a:off x="0" y="2223675"/>
          <a:ext cx="6692813" cy="907200"/>
        </a:xfrm>
        <a:prstGeom prst="rect">
          <a:avLst/>
        </a:prstGeom>
        <a:solidFill>
          <a:schemeClr val="lt1">
            <a:alpha val="90000"/>
            <a:hueOff val="0"/>
            <a:satOff val="0"/>
            <a:lumOff val="0"/>
            <a:alphaOff val="0"/>
          </a:schemeClr>
        </a:solidFill>
        <a:ln w="12700" cap="rnd" cmpd="sng" algn="ctr">
          <a:solidFill>
            <a:schemeClr val="accent2">
              <a:hueOff val="-723100"/>
              <a:satOff val="-4962"/>
              <a:lumOff val="2549"/>
              <a:alphaOff val="0"/>
            </a:schemeClr>
          </a:solidFill>
          <a:prstDash val="solid"/>
        </a:ln>
        <a:effectLst/>
      </dsp:spPr>
      <dsp:style>
        <a:lnRef idx="1">
          <a:scrgbClr r="0" g="0" b="0"/>
        </a:lnRef>
        <a:fillRef idx="1">
          <a:scrgbClr r="0" g="0" b="0"/>
        </a:fillRef>
        <a:effectRef idx="0">
          <a:scrgbClr r="0" g="0" b="0"/>
        </a:effectRef>
        <a:fontRef idx="minor"/>
      </dsp:style>
    </dsp:sp>
    <dsp:sp modelId="{C2D6F6B1-0F5D-914E-B929-79480A469F8A}">
      <dsp:nvSpPr>
        <dsp:cNvPr id="0" name=""/>
        <dsp:cNvSpPr/>
      </dsp:nvSpPr>
      <dsp:spPr>
        <a:xfrm>
          <a:off x="334640" y="1692315"/>
          <a:ext cx="4684969" cy="1062720"/>
        </a:xfrm>
        <a:prstGeom prst="roundRect">
          <a:avLst/>
        </a:prstGeom>
        <a:gradFill rotWithShape="0">
          <a:gsLst>
            <a:gs pos="0">
              <a:schemeClr val="accent2">
                <a:hueOff val="-723100"/>
                <a:satOff val="-4962"/>
                <a:lumOff val="2549"/>
                <a:alphaOff val="0"/>
                <a:tint val="96000"/>
                <a:lumMod val="100000"/>
              </a:schemeClr>
            </a:gs>
            <a:gs pos="78000">
              <a:schemeClr val="accent2">
                <a:hueOff val="-723100"/>
                <a:satOff val="-4962"/>
                <a:lumOff val="254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081" tIns="0" rIns="177081" bIns="0" numCol="1" spcCol="1270" anchor="ctr" anchorCtr="0">
          <a:noAutofit/>
        </a:bodyPr>
        <a:lstStyle/>
        <a:p>
          <a:pPr marL="0" lvl="0" indent="0" algn="l" defTabSz="1600200">
            <a:lnSpc>
              <a:spcPct val="90000"/>
            </a:lnSpc>
            <a:spcBef>
              <a:spcPct val="0"/>
            </a:spcBef>
            <a:spcAft>
              <a:spcPct val="35000"/>
            </a:spcAft>
            <a:buNone/>
          </a:pPr>
          <a:r>
            <a:rPr lang="es-MX" sz="3600" kern="1200"/>
            <a:t>José Antonio Cerda</a:t>
          </a:r>
          <a:endParaRPr lang="en-US" sz="3600" kern="1200"/>
        </a:p>
      </dsp:txBody>
      <dsp:txXfrm>
        <a:off x="386518" y="1744193"/>
        <a:ext cx="4581213" cy="958964"/>
      </dsp:txXfrm>
    </dsp:sp>
    <dsp:sp modelId="{A0935D13-6712-6F4C-AF91-B02D06E2086B}">
      <dsp:nvSpPr>
        <dsp:cNvPr id="0" name=""/>
        <dsp:cNvSpPr/>
      </dsp:nvSpPr>
      <dsp:spPr>
        <a:xfrm>
          <a:off x="0" y="3856635"/>
          <a:ext cx="6692813" cy="907200"/>
        </a:xfrm>
        <a:prstGeom prst="rect">
          <a:avLst/>
        </a:prstGeom>
        <a:solidFill>
          <a:schemeClr val="lt1">
            <a:alpha val="90000"/>
            <a:hueOff val="0"/>
            <a:satOff val="0"/>
            <a:lumOff val="0"/>
            <a:alphaOff val="0"/>
          </a:schemeClr>
        </a:solidFill>
        <a:ln w="12700" cap="rnd" cmpd="sng" algn="ctr">
          <a:solidFill>
            <a:schemeClr val="accent2">
              <a:hueOff val="-1446200"/>
              <a:satOff val="-9924"/>
              <a:lumOff val="5098"/>
              <a:alphaOff val="0"/>
            </a:schemeClr>
          </a:solidFill>
          <a:prstDash val="solid"/>
        </a:ln>
        <a:effectLst/>
      </dsp:spPr>
      <dsp:style>
        <a:lnRef idx="1">
          <a:scrgbClr r="0" g="0" b="0"/>
        </a:lnRef>
        <a:fillRef idx="1">
          <a:scrgbClr r="0" g="0" b="0"/>
        </a:fillRef>
        <a:effectRef idx="0">
          <a:scrgbClr r="0" g="0" b="0"/>
        </a:effectRef>
        <a:fontRef idx="minor"/>
      </dsp:style>
    </dsp:sp>
    <dsp:sp modelId="{9AF4B495-AB0E-6349-9175-1293DE177710}">
      <dsp:nvSpPr>
        <dsp:cNvPr id="0" name=""/>
        <dsp:cNvSpPr/>
      </dsp:nvSpPr>
      <dsp:spPr>
        <a:xfrm>
          <a:off x="334640" y="3325275"/>
          <a:ext cx="4684969" cy="1062720"/>
        </a:xfrm>
        <a:prstGeom prst="roundRect">
          <a:avLst/>
        </a:prstGeom>
        <a:gradFill rotWithShape="0">
          <a:gsLst>
            <a:gs pos="0">
              <a:schemeClr val="accent2">
                <a:hueOff val="-1446200"/>
                <a:satOff val="-9924"/>
                <a:lumOff val="5098"/>
                <a:alphaOff val="0"/>
                <a:tint val="96000"/>
                <a:lumMod val="100000"/>
              </a:schemeClr>
            </a:gs>
            <a:gs pos="78000">
              <a:schemeClr val="accent2">
                <a:hueOff val="-1446200"/>
                <a:satOff val="-9924"/>
                <a:lumOff val="509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081" tIns="0" rIns="177081" bIns="0" numCol="1" spcCol="1270" anchor="ctr" anchorCtr="0">
          <a:noAutofit/>
        </a:bodyPr>
        <a:lstStyle/>
        <a:p>
          <a:pPr marL="0" lvl="0" indent="0" algn="l" defTabSz="1600200">
            <a:lnSpc>
              <a:spcPct val="90000"/>
            </a:lnSpc>
            <a:spcBef>
              <a:spcPct val="0"/>
            </a:spcBef>
            <a:spcAft>
              <a:spcPct val="35000"/>
            </a:spcAft>
            <a:buNone/>
          </a:pPr>
          <a:r>
            <a:rPr lang="es-MX" sz="3600" kern="1200"/>
            <a:t>Laura Escamilla</a:t>
          </a:r>
          <a:endParaRPr lang="en-US" sz="3600" kern="1200"/>
        </a:p>
      </dsp:txBody>
      <dsp:txXfrm>
        <a:off x="386518" y="3377153"/>
        <a:ext cx="4581213" cy="95896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2038" y="0"/>
          <a:ext cx="1814331" cy="514124"/>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Selected Topic</a:t>
          </a:r>
        </a:p>
      </dsp:txBody>
      <dsp:txXfrm>
        <a:off x="259100" y="0"/>
        <a:ext cx="1300207" cy="514124"/>
      </dsp:txXfrm>
    </dsp:sp>
    <dsp:sp modelId="{1B250947-A109-8246-8906-E6E94CBEB236}">
      <dsp:nvSpPr>
        <dsp:cNvPr id="0" name=""/>
        <dsp:cNvSpPr/>
      </dsp:nvSpPr>
      <dsp:spPr>
        <a:xfrm>
          <a:off x="1634937" y="0"/>
          <a:ext cx="1814331" cy="514124"/>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MX" sz="1200" kern="1200" dirty="0"/>
            <a:t>Technologies, languages, tools</a:t>
          </a:r>
        </a:p>
      </dsp:txBody>
      <dsp:txXfrm>
        <a:off x="1891999" y="0"/>
        <a:ext cx="1300207" cy="514124"/>
      </dsp:txXfrm>
    </dsp:sp>
    <dsp:sp modelId="{72603C86-8989-9E4A-8431-9AAC5CA5B2AD}">
      <dsp:nvSpPr>
        <dsp:cNvPr id="0" name=""/>
        <dsp:cNvSpPr/>
      </dsp:nvSpPr>
      <dsp:spPr>
        <a:xfrm>
          <a:off x="3267836" y="0"/>
          <a:ext cx="1814331" cy="514124"/>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source</a:t>
          </a:r>
        </a:p>
      </dsp:txBody>
      <dsp:txXfrm>
        <a:off x="3524898" y="0"/>
        <a:ext cx="1300207" cy="514124"/>
      </dsp:txXfrm>
    </dsp:sp>
    <dsp:sp modelId="{FF22480C-637E-E04B-9B33-8A204AC7F072}">
      <dsp:nvSpPr>
        <dsp:cNvPr id="0" name=""/>
        <dsp:cNvSpPr/>
      </dsp:nvSpPr>
      <dsp:spPr>
        <a:xfrm>
          <a:off x="4900734" y="0"/>
          <a:ext cx="1814331" cy="514124"/>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Database</a:t>
          </a:r>
        </a:p>
      </dsp:txBody>
      <dsp:txXfrm>
        <a:off x="5157796" y="0"/>
        <a:ext cx="1300207" cy="514124"/>
      </dsp:txXfrm>
    </dsp:sp>
    <dsp:sp modelId="{6ED6FBFD-E9A5-DA4C-B6A9-75792C24DE88}">
      <dsp:nvSpPr>
        <dsp:cNvPr id="0" name=""/>
        <dsp:cNvSpPr/>
      </dsp:nvSpPr>
      <dsp:spPr>
        <a:xfrm>
          <a:off x="6533633" y="0"/>
          <a:ext cx="1814331" cy="514124"/>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Analysis and Visualizations</a:t>
          </a:r>
        </a:p>
      </dsp:txBody>
      <dsp:txXfrm>
        <a:off x="6790695" y="0"/>
        <a:ext cx="1300207" cy="51412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2038" y="0"/>
          <a:ext cx="1814331" cy="514124"/>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Selected Topic</a:t>
          </a:r>
        </a:p>
      </dsp:txBody>
      <dsp:txXfrm>
        <a:off x="259100" y="0"/>
        <a:ext cx="1300207" cy="514124"/>
      </dsp:txXfrm>
    </dsp:sp>
    <dsp:sp modelId="{1B250947-A109-8246-8906-E6E94CBEB236}">
      <dsp:nvSpPr>
        <dsp:cNvPr id="0" name=""/>
        <dsp:cNvSpPr/>
      </dsp:nvSpPr>
      <dsp:spPr>
        <a:xfrm>
          <a:off x="1634937" y="0"/>
          <a:ext cx="1814331" cy="514124"/>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MX" sz="1200" kern="1200" dirty="0"/>
            <a:t>Technologies, languages, tools</a:t>
          </a:r>
        </a:p>
      </dsp:txBody>
      <dsp:txXfrm>
        <a:off x="1891999" y="0"/>
        <a:ext cx="1300207" cy="514124"/>
      </dsp:txXfrm>
    </dsp:sp>
    <dsp:sp modelId="{72603C86-8989-9E4A-8431-9AAC5CA5B2AD}">
      <dsp:nvSpPr>
        <dsp:cNvPr id="0" name=""/>
        <dsp:cNvSpPr/>
      </dsp:nvSpPr>
      <dsp:spPr>
        <a:xfrm>
          <a:off x="3267836" y="0"/>
          <a:ext cx="1814331" cy="514124"/>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source</a:t>
          </a:r>
        </a:p>
      </dsp:txBody>
      <dsp:txXfrm>
        <a:off x="3524898" y="0"/>
        <a:ext cx="1300207" cy="514124"/>
      </dsp:txXfrm>
    </dsp:sp>
    <dsp:sp modelId="{FF22480C-637E-E04B-9B33-8A204AC7F072}">
      <dsp:nvSpPr>
        <dsp:cNvPr id="0" name=""/>
        <dsp:cNvSpPr/>
      </dsp:nvSpPr>
      <dsp:spPr>
        <a:xfrm>
          <a:off x="4900734" y="0"/>
          <a:ext cx="1814331" cy="514124"/>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Database</a:t>
          </a:r>
        </a:p>
      </dsp:txBody>
      <dsp:txXfrm>
        <a:off x="5157796" y="0"/>
        <a:ext cx="1300207" cy="514124"/>
      </dsp:txXfrm>
    </dsp:sp>
    <dsp:sp modelId="{6ED6FBFD-E9A5-DA4C-B6A9-75792C24DE88}">
      <dsp:nvSpPr>
        <dsp:cNvPr id="0" name=""/>
        <dsp:cNvSpPr/>
      </dsp:nvSpPr>
      <dsp:spPr>
        <a:xfrm>
          <a:off x="6533633" y="0"/>
          <a:ext cx="1814331" cy="514124"/>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Analysis and Visualizations</a:t>
          </a:r>
        </a:p>
      </dsp:txBody>
      <dsp:txXfrm>
        <a:off x="6790695" y="0"/>
        <a:ext cx="1300207" cy="51412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2038" y="0"/>
          <a:ext cx="1814331" cy="514124"/>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Selected Topic</a:t>
          </a:r>
        </a:p>
      </dsp:txBody>
      <dsp:txXfrm>
        <a:off x="259100" y="0"/>
        <a:ext cx="1300207" cy="514124"/>
      </dsp:txXfrm>
    </dsp:sp>
    <dsp:sp modelId="{1B250947-A109-8246-8906-E6E94CBEB236}">
      <dsp:nvSpPr>
        <dsp:cNvPr id="0" name=""/>
        <dsp:cNvSpPr/>
      </dsp:nvSpPr>
      <dsp:spPr>
        <a:xfrm>
          <a:off x="1634937" y="0"/>
          <a:ext cx="1814331" cy="514124"/>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MX" sz="1200" kern="1200" dirty="0"/>
            <a:t>Technologies, languages, tools</a:t>
          </a:r>
        </a:p>
      </dsp:txBody>
      <dsp:txXfrm>
        <a:off x="1891999" y="0"/>
        <a:ext cx="1300207" cy="514124"/>
      </dsp:txXfrm>
    </dsp:sp>
    <dsp:sp modelId="{72603C86-8989-9E4A-8431-9AAC5CA5B2AD}">
      <dsp:nvSpPr>
        <dsp:cNvPr id="0" name=""/>
        <dsp:cNvSpPr/>
      </dsp:nvSpPr>
      <dsp:spPr>
        <a:xfrm>
          <a:off x="3267836" y="0"/>
          <a:ext cx="1814331" cy="514124"/>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source</a:t>
          </a:r>
        </a:p>
      </dsp:txBody>
      <dsp:txXfrm>
        <a:off x="3524898" y="0"/>
        <a:ext cx="1300207" cy="514124"/>
      </dsp:txXfrm>
    </dsp:sp>
    <dsp:sp modelId="{FF22480C-637E-E04B-9B33-8A204AC7F072}">
      <dsp:nvSpPr>
        <dsp:cNvPr id="0" name=""/>
        <dsp:cNvSpPr/>
      </dsp:nvSpPr>
      <dsp:spPr>
        <a:xfrm>
          <a:off x="4900734" y="0"/>
          <a:ext cx="1814331" cy="514124"/>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Database</a:t>
          </a:r>
        </a:p>
      </dsp:txBody>
      <dsp:txXfrm>
        <a:off x="5157796" y="0"/>
        <a:ext cx="1300207" cy="514124"/>
      </dsp:txXfrm>
    </dsp:sp>
    <dsp:sp modelId="{6ED6FBFD-E9A5-DA4C-B6A9-75792C24DE88}">
      <dsp:nvSpPr>
        <dsp:cNvPr id="0" name=""/>
        <dsp:cNvSpPr/>
      </dsp:nvSpPr>
      <dsp:spPr>
        <a:xfrm>
          <a:off x="6533633" y="0"/>
          <a:ext cx="1814331" cy="514124"/>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Analysis and Visualizations</a:t>
          </a:r>
        </a:p>
      </dsp:txBody>
      <dsp:txXfrm>
        <a:off x="6790695" y="0"/>
        <a:ext cx="1300207" cy="51412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0" y="0"/>
          <a:ext cx="3027727" cy="550287"/>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Dashboard</a:t>
          </a:r>
        </a:p>
      </dsp:txBody>
      <dsp:txXfrm>
        <a:off x="275144" y="0"/>
        <a:ext cx="2477440" cy="550287"/>
      </dsp:txXfrm>
    </dsp:sp>
    <dsp:sp modelId="{72603C86-8989-9E4A-8431-9AAC5CA5B2AD}">
      <dsp:nvSpPr>
        <dsp:cNvPr id="0" name=""/>
        <dsp:cNvSpPr/>
      </dsp:nvSpPr>
      <dsp:spPr>
        <a:xfrm>
          <a:off x="2727439" y="0"/>
          <a:ext cx="3027727" cy="550287"/>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s-MX" sz="1600" kern="1200" dirty="0"/>
            <a:t>Machine Learning</a:t>
          </a:r>
        </a:p>
      </dsp:txBody>
      <dsp:txXfrm>
        <a:off x="3002583" y="0"/>
        <a:ext cx="2477440" cy="550287"/>
      </dsp:txXfrm>
    </dsp:sp>
    <dsp:sp modelId="{FF22480C-637E-E04B-9B33-8A204AC7F072}">
      <dsp:nvSpPr>
        <dsp:cNvPr id="0" name=""/>
        <dsp:cNvSpPr/>
      </dsp:nvSpPr>
      <dsp:spPr>
        <a:xfrm>
          <a:off x="5452393" y="0"/>
          <a:ext cx="3027727" cy="550287"/>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s-MX" sz="1600" kern="1200" dirty="0"/>
            <a:t>Conclusion</a:t>
          </a:r>
        </a:p>
      </dsp:txBody>
      <dsp:txXfrm>
        <a:off x="5727537" y="0"/>
        <a:ext cx="2477440" cy="55028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507D02-C496-4105-8087-0B5BE3E47555}">
      <dsp:nvSpPr>
        <dsp:cNvPr id="0" name=""/>
        <dsp:cNvSpPr/>
      </dsp:nvSpPr>
      <dsp:spPr>
        <a:xfrm>
          <a:off x="0" y="473"/>
          <a:ext cx="8596668" cy="11085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8CB749-CAE1-4AE3-92A1-CFBF47FD9C0E}">
      <dsp:nvSpPr>
        <dsp:cNvPr id="0" name=""/>
        <dsp:cNvSpPr/>
      </dsp:nvSpPr>
      <dsp:spPr>
        <a:xfrm>
          <a:off x="335327" y="249891"/>
          <a:ext cx="609686" cy="6096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38565D-FA84-4A72-9773-B30440C3D1D5}">
      <dsp:nvSpPr>
        <dsp:cNvPr id="0" name=""/>
        <dsp:cNvSpPr/>
      </dsp:nvSpPr>
      <dsp:spPr>
        <a:xfrm>
          <a:off x="1280342" y="473"/>
          <a:ext cx="7316325" cy="1108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19" tIns="117319" rIns="117319" bIns="117319" numCol="1" spcCol="1270" anchor="ctr" anchorCtr="0">
          <a:noAutofit/>
        </a:bodyPr>
        <a:lstStyle/>
        <a:p>
          <a:pPr marL="0" lvl="0" indent="0" algn="l" defTabSz="711200">
            <a:lnSpc>
              <a:spcPct val="100000"/>
            </a:lnSpc>
            <a:spcBef>
              <a:spcPct val="0"/>
            </a:spcBef>
            <a:spcAft>
              <a:spcPct val="35000"/>
            </a:spcAft>
            <a:buNone/>
          </a:pPr>
          <a:r>
            <a:rPr lang="es-MX" sz="1600" b="1" kern="1200"/>
            <a:t>Machine Learning goal:</a:t>
          </a:r>
          <a:endParaRPr lang="en-US" sz="1600" kern="1200"/>
        </a:p>
      </dsp:txBody>
      <dsp:txXfrm>
        <a:off x="1280342" y="473"/>
        <a:ext cx="7316325" cy="1108521"/>
      </dsp:txXfrm>
    </dsp:sp>
    <dsp:sp modelId="{45666D4F-078E-472A-B3B5-99AC1A2C095E}">
      <dsp:nvSpPr>
        <dsp:cNvPr id="0" name=""/>
        <dsp:cNvSpPr/>
      </dsp:nvSpPr>
      <dsp:spPr>
        <a:xfrm>
          <a:off x="0" y="1386125"/>
          <a:ext cx="8596668" cy="11085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396C91-3A0F-4374-9CE0-E913E410F327}">
      <dsp:nvSpPr>
        <dsp:cNvPr id="0" name=""/>
        <dsp:cNvSpPr/>
      </dsp:nvSpPr>
      <dsp:spPr>
        <a:xfrm>
          <a:off x="335327" y="1635543"/>
          <a:ext cx="609686" cy="6096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F749CA-9C2E-4459-8A3F-17E8B9B7CE3A}">
      <dsp:nvSpPr>
        <dsp:cNvPr id="0" name=""/>
        <dsp:cNvSpPr/>
      </dsp:nvSpPr>
      <dsp:spPr>
        <a:xfrm>
          <a:off x="1280342" y="1386125"/>
          <a:ext cx="7316325" cy="1108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19" tIns="117319" rIns="117319" bIns="117319" numCol="1" spcCol="1270" anchor="ctr" anchorCtr="0">
          <a:noAutofit/>
        </a:bodyPr>
        <a:lstStyle/>
        <a:p>
          <a:pPr marL="0" lvl="0" indent="0" algn="l" defTabSz="711200">
            <a:lnSpc>
              <a:spcPct val="100000"/>
            </a:lnSpc>
            <a:spcBef>
              <a:spcPct val="0"/>
            </a:spcBef>
            <a:spcAft>
              <a:spcPct val="35000"/>
            </a:spcAft>
            <a:buNone/>
          </a:pPr>
          <a:r>
            <a:rPr lang="es-MX" sz="1600" b="1" kern="1200" dirty="0"/>
            <a:t>Data used: </a:t>
          </a:r>
          <a:endParaRPr lang="es-MX" sz="1600" b="0" kern="1200" dirty="0"/>
        </a:p>
        <a:p>
          <a:pPr marL="0" lvl="0" indent="0" algn="l" defTabSz="711200">
            <a:lnSpc>
              <a:spcPct val="100000"/>
            </a:lnSpc>
            <a:spcBef>
              <a:spcPct val="0"/>
            </a:spcBef>
            <a:spcAft>
              <a:spcPct val="35000"/>
            </a:spcAft>
            <a:buNone/>
          </a:pPr>
          <a:r>
            <a:rPr lang="es-MX" sz="1600" b="0" kern="1200" dirty="0"/>
            <a:t>We merged two tables </a:t>
          </a:r>
          <a:r>
            <a:rPr lang="es-MX" sz="1600" b="0" i="0" u="none" kern="1200" dirty="0"/>
            <a:t>Life_Expectancy_WHO and lifeexpectancy-verbose</a:t>
          </a:r>
        </a:p>
        <a:p>
          <a:pPr marL="0" lvl="0" indent="0" algn="l" defTabSz="711200">
            <a:lnSpc>
              <a:spcPct val="100000"/>
            </a:lnSpc>
            <a:spcBef>
              <a:spcPct val="0"/>
            </a:spcBef>
            <a:spcAft>
              <a:spcPct val="35000"/>
            </a:spcAft>
            <a:buNone/>
          </a:pPr>
          <a:r>
            <a:rPr lang="es-MX" sz="1600" b="0" i="0" u="none" kern="1200" dirty="0"/>
            <a:t>And these variables ----</a:t>
          </a:r>
          <a:endParaRPr lang="en-US" sz="1600" kern="1200" dirty="0"/>
        </a:p>
      </dsp:txBody>
      <dsp:txXfrm>
        <a:off x="1280342" y="1386125"/>
        <a:ext cx="7316325" cy="1108521"/>
      </dsp:txXfrm>
    </dsp:sp>
    <dsp:sp modelId="{2DFB6BD8-753C-453B-B17A-9D217D831B34}">
      <dsp:nvSpPr>
        <dsp:cNvPr id="0" name=""/>
        <dsp:cNvSpPr/>
      </dsp:nvSpPr>
      <dsp:spPr>
        <a:xfrm>
          <a:off x="0" y="2772251"/>
          <a:ext cx="8596668" cy="11085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E96830-1C70-4D82-B7D0-3D19B4C96175}">
      <dsp:nvSpPr>
        <dsp:cNvPr id="0" name=""/>
        <dsp:cNvSpPr/>
      </dsp:nvSpPr>
      <dsp:spPr>
        <a:xfrm>
          <a:off x="335327" y="3021195"/>
          <a:ext cx="609686" cy="6096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C15487-2D9B-4D39-9189-5D8E4F11ACBA}">
      <dsp:nvSpPr>
        <dsp:cNvPr id="0" name=""/>
        <dsp:cNvSpPr/>
      </dsp:nvSpPr>
      <dsp:spPr>
        <a:xfrm>
          <a:off x="1280342" y="2771777"/>
          <a:ext cx="7316325" cy="1108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19" tIns="117319" rIns="117319" bIns="117319" numCol="1" spcCol="1270" anchor="ctr" anchorCtr="0">
          <a:noAutofit/>
        </a:bodyPr>
        <a:lstStyle/>
        <a:p>
          <a:pPr marL="0" lvl="0" indent="0" algn="l" defTabSz="711200">
            <a:lnSpc>
              <a:spcPct val="100000"/>
            </a:lnSpc>
            <a:spcBef>
              <a:spcPct val="0"/>
            </a:spcBef>
            <a:spcAft>
              <a:spcPct val="35000"/>
            </a:spcAft>
            <a:buNone/>
          </a:pPr>
          <a:r>
            <a:rPr lang="es-MX" sz="1600" b="1" kern="1200" dirty="0"/>
            <a:t>Models we tried: </a:t>
          </a:r>
        </a:p>
        <a:p>
          <a:pPr marL="0" lvl="0" indent="0" algn="l" defTabSz="711200">
            <a:lnSpc>
              <a:spcPct val="100000"/>
            </a:lnSpc>
            <a:spcBef>
              <a:spcPct val="0"/>
            </a:spcBef>
            <a:spcAft>
              <a:spcPct val="35000"/>
            </a:spcAft>
            <a:buNone/>
          </a:pPr>
          <a:r>
            <a:rPr lang="es-MX" sz="1600" b="0" kern="1200" dirty="0"/>
            <a:t>	Multiple Linear Regression</a:t>
          </a:r>
        </a:p>
        <a:p>
          <a:pPr marL="0" lvl="0" indent="0" algn="l" defTabSz="711200">
            <a:lnSpc>
              <a:spcPct val="100000"/>
            </a:lnSpc>
            <a:spcBef>
              <a:spcPct val="0"/>
            </a:spcBef>
            <a:spcAft>
              <a:spcPct val="35000"/>
            </a:spcAft>
            <a:buNone/>
          </a:pPr>
          <a:r>
            <a:rPr lang="es-MX" sz="1600" b="0" kern="1200" dirty="0"/>
            <a:t>	Neural Networks</a:t>
          </a:r>
        </a:p>
      </dsp:txBody>
      <dsp:txXfrm>
        <a:off x="1280342" y="2771777"/>
        <a:ext cx="7316325" cy="110852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0" y="0"/>
          <a:ext cx="3027727" cy="550287"/>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Dashboard</a:t>
          </a:r>
        </a:p>
      </dsp:txBody>
      <dsp:txXfrm>
        <a:off x="275144" y="0"/>
        <a:ext cx="2477440" cy="550287"/>
      </dsp:txXfrm>
    </dsp:sp>
    <dsp:sp modelId="{72603C86-8989-9E4A-8431-9AAC5CA5B2AD}">
      <dsp:nvSpPr>
        <dsp:cNvPr id="0" name=""/>
        <dsp:cNvSpPr/>
      </dsp:nvSpPr>
      <dsp:spPr>
        <a:xfrm>
          <a:off x="2727439" y="0"/>
          <a:ext cx="3027727" cy="550287"/>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s-MX" sz="1600" kern="1200" dirty="0"/>
            <a:t>Machine Learning</a:t>
          </a:r>
        </a:p>
      </dsp:txBody>
      <dsp:txXfrm>
        <a:off x="3002583" y="0"/>
        <a:ext cx="2477440" cy="550287"/>
      </dsp:txXfrm>
    </dsp:sp>
    <dsp:sp modelId="{FF22480C-637E-E04B-9B33-8A204AC7F072}">
      <dsp:nvSpPr>
        <dsp:cNvPr id="0" name=""/>
        <dsp:cNvSpPr/>
      </dsp:nvSpPr>
      <dsp:spPr>
        <a:xfrm>
          <a:off x="5452393" y="0"/>
          <a:ext cx="3027727" cy="550287"/>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s-MX" sz="1600" kern="1200" dirty="0"/>
            <a:t>Conclusion</a:t>
          </a:r>
        </a:p>
      </dsp:txBody>
      <dsp:txXfrm>
        <a:off x="5727537" y="0"/>
        <a:ext cx="2477440" cy="55028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0" y="0"/>
          <a:ext cx="3027727" cy="550287"/>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Dashboard</a:t>
          </a:r>
        </a:p>
      </dsp:txBody>
      <dsp:txXfrm>
        <a:off x="275144" y="0"/>
        <a:ext cx="2477440" cy="550287"/>
      </dsp:txXfrm>
    </dsp:sp>
    <dsp:sp modelId="{72603C86-8989-9E4A-8431-9AAC5CA5B2AD}">
      <dsp:nvSpPr>
        <dsp:cNvPr id="0" name=""/>
        <dsp:cNvSpPr/>
      </dsp:nvSpPr>
      <dsp:spPr>
        <a:xfrm>
          <a:off x="2727439" y="0"/>
          <a:ext cx="3027727" cy="550287"/>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s-MX" sz="1600" kern="1200" dirty="0"/>
            <a:t>Machine Learning</a:t>
          </a:r>
        </a:p>
      </dsp:txBody>
      <dsp:txXfrm>
        <a:off x="3002583" y="0"/>
        <a:ext cx="2477440" cy="550287"/>
      </dsp:txXfrm>
    </dsp:sp>
    <dsp:sp modelId="{FF22480C-637E-E04B-9B33-8A204AC7F072}">
      <dsp:nvSpPr>
        <dsp:cNvPr id="0" name=""/>
        <dsp:cNvSpPr/>
      </dsp:nvSpPr>
      <dsp:spPr>
        <a:xfrm>
          <a:off x="5452393" y="0"/>
          <a:ext cx="3027727" cy="550287"/>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s-MX" sz="1600" kern="1200" dirty="0"/>
            <a:t>Conclusion</a:t>
          </a:r>
        </a:p>
      </dsp:txBody>
      <dsp:txXfrm>
        <a:off x="5727537" y="0"/>
        <a:ext cx="2477440" cy="550287"/>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0" y="0"/>
          <a:ext cx="3027727" cy="550287"/>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Dashboard</a:t>
          </a:r>
        </a:p>
      </dsp:txBody>
      <dsp:txXfrm>
        <a:off x="275144" y="0"/>
        <a:ext cx="2477440" cy="550287"/>
      </dsp:txXfrm>
    </dsp:sp>
    <dsp:sp modelId="{72603C86-8989-9E4A-8431-9AAC5CA5B2AD}">
      <dsp:nvSpPr>
        <dsp:cNvPr id="0" name=""/>
        <dsp:cNvSpPr/>
      </dsp:nvSpPr>
      <dsp:spPr>
        <a:xfrm>
          <a:off x="2727439" y="0"/>
          <a:ext cx="3027727" cy="550287"/>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s-MX" sz="1600" kern="1200" dirty="0"/>
            <a:t>Machine Learning</a:t>
          </a:r>
        </a:p>
      </dsp:txBody>
      <dsp:txXfrm>
        <a:off x="3002583" y="0"/>
        <a:ext cx="2477440" cy="550287"/>
      </dsp:txXfrm>
    </dsp:sp>
    <dsp:sp modelId="{FF22480C-637E-E04B-9B33-8A204AC7F072}">
      <dsp:nvSpPr>
        <dsp:cNvPr id="0" name=""/>
        <dsp:cNvSpPr/>
      </dsp:nvSpPr>
      <dsp:spPr>
        <a:xfrm>
          <a:off x="5452393" y="0"/>
          <a:ext cx="3027727" cy="550287"/>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s-MX" sz="1600" kern="1200" dirty="0"/>
            <a:t>Conclusion</a:t>
          </a:r>
        </a:p>
      </dsp:txBody>
      <dsp:txXfrm>
        <a:off x="5727537" y="0"/>
        <a:ext cx="2477440" cy="55028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0" y="0"/>
          <a:ext cx="3027727" cy="550287"/>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Machine Learning</a:t>
          </a:r>
        </a:p>
      </dsp:txBody>
      <dsp:txXfrm>
        <a:off x="275144" y="0"/>
        <a:ext cx="2477440" cy="550287"/>
      </dsp:txXfrm>
    </dsp:sp>
    <dsp:sp modelId="{72603C86-8989-9E4A-8431-9AAC5CA5B2AD}">
      <dsp:nvSpPr>
        <dsp:cNvPr id="0" name=""/>
        <dsp:cNvSpPr/>
      </dsp:nvSpPr>
      <dsp:spPr>
        <a:xfrm>
          <a:off x="2727439" y="0"/>
          <a:ext cx="3027727" cy="550287"/>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s-MX" sz="1600" kern="1200" dirty="0"/>
            <a:t>Dashboard</a:t>
          </a:r>
        </a:p>
      </dsp:txBody>
      <dsp:txXfrm>
        <a:off x="3002583" y="0"/>
        <a:ext cx="2477440" cy="550287"/>
      </dsp:txXfrm>
    </dsp:sp>
    <dsp:sp modelId="{FF22480C-637E-E04B-9B33-8A204AC7F072}">
      <dsp:nvSpPr>
        <dsp:cNvPr id="0" name=""/>
        <dsp:cNvSpPr/>
      </dsp:nvSpPr>
      <dsp:spPr>
        <a:xfrm>
          <a:off x="5452393" y="0"/>
          <a:ext cx="3027727" cy="550287"/>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s-MX" sz="1600" kern="1200" dirty="0"/>
            <a:t>Conclusion</a:t>
          </a:r>
        </a:p>
      </dsp:txBody>
      <dsp:txXfrm>
        <a:off x="5727537" y="0"/>
        <a:ext cx="2477440" cy="5502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CBD73F-DA97-6E46-82DE-88579AC65B19}">
      <dsp:nvSpPr>
        <dsp:cNvPr id="0" name=""/>
        <dsp:cNvSpPr/>
      </dsp:nvSpPr>
      <dsp:spPr>
        <a:xfrm>
          <a:off x="0" y="224099"/>
          <a:ext cx="6577199"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40F3F1-AA02-1044-982F-1C802071BD1E}">
      <dsp:nvSpPr>
        <dsp:cNvPr id="0" name=""/>
        <dsp:cNvSpPr/>
      </dsp:nvSpPr>
      <dsp:spPr>
        <a:xfrm>
          <a:off x="328860" y="2699"/>
          <a:ext cx="4604040" cy="442800"/>
        </a:xfrm>
        <a:prstGeom prst="roundRect">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022" tIns="0" rIns="174022" bIns="0" numCol="1" spcCol="1270" anchor="ctr" anchorCtr="0">
          <a:noAutofit/>
        </a:bodyPr>
        <a:lstStyle/>
        <a:p>
          <a:pPr marL="0" lvl="0" indent="0" algn="l" defTabSz="800100">
            <a:lnSpc>
              <a:spcPct val="90000"/>
            </a:lnSpc>
            <a:spcBef>
              <a:spcPct val="0"/>
            </a:spcBef>
            <a:spcAft>
              <a:spcPct val="35000"/>
            </a:spcAft>
            <a:buNone/>
          </a:pPr>
          <a:r>
            <a:rPr lang="es-MX" sz="1800" kern="1200" dirty="0"/>
            <a:t>Selected Topic</a:t>
          </a:r>
        </a:p>
      </dsp:txBody>
      <dsp:txXfrm>
        <a:off x="350476" y="24315"/>
        <a:ext cx="4560808" cy="399568"/>
      </dsp:txXfrm>
    </dsp:sp>
    <dsp:sp modelId="{A74CDEA6-07B5-5049-B918-BD3B231AEBA8}">
      <dsp:nvSpPr>
        <dsp:cNvPr id="0" name=""/>
        <dsp:cNvSpPr/>
      </dsp:nvSpPr>
      <dsp:spPr>
        <a:xfrm>
          <a:off x="0" y="904499"/>
          <a:ext cx="6577199"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37537D-B08F-D643-AB10-A4CB63E3DA0A}">
      <dsp:nvSpPr>
        <dsp:cNvPr id="0" name=""/>
        <dsp:cNvSpPr/>
      </dsp:nvSpPr>
      <dsp:spPr>
        <a:xfrm>
          <a:off x="328860" y="683099"/>
          <a:ext cx="4604040" cy="442800"/>
        </a:xfrm>
        <a:prstGeom prst="roundRect">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022" tIns="0" rIns="174022" bIns="0" numCol="1" spcCol="1270" anchor="ctr" anchorCtr="0">
          <a:noAutofit/>
        </a:bodyPr>
        <a:lstStyle/>
        <a:p>
          <a:pPr marL="0" lvl="0" indent="0" algn="l" defTabSz="800100">
            <a:lnSpc>
              <a:spcPct val="90000"/>
            </a:lnSpc>
            <a:spcBef>
              <a:spcPct val="0"/>
            </a:spcBef>
            <a:spcAft>
              <a:spcPct val="35000"/>
            </a:spcAft>
            <a:buNone/>
          </a:pPr>
          <a:r>
            <a:rPr lang="es-MX" sz="1800" kern="1200" dirty="0"/>
            <a:t>Technologies, languages, tools</a:t>
          </a:r>
        </a:p>
      </dsp:txBody>
      <dsp:txXfrm>
        <a:off x="350476" y="704715"/>
        <a:ext cx="4560808" cy="399568"/>
      </dsp:txXfrm>
    </dsp:sp>
    <dsp:sp modelId="{8BA95BAB-A29F-A04C-9EDB-8A45A1D55F27}">
      <dsp:nvSpPr>
        <dsp:cNvPr id="0" name=""/>
        <dsp:cNvSpPr/>
      </dsp:nvSpPr>
      <dsp:spPr>
        <a:xfrm>
          <a:off x="0" y="1584900"/>
          <a:ext cx="6577199"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C3386F-9312-904E-8DC9-7039E83F7C85}">
      <dsp:nvSpPr>
        <dsp:cNvPr id="0" name=""/>
        <dsp:cNvSpPr/>
      </dsp:nvSpPr>
      <dsp:spPr>
        <a:xfrm>
          <a:off x="328860" y="1363499"/>
          <a:ext cx="4604040" cy="442800"/>
        </a:xfrm>
        <a:prstGeom prst="roundRect">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022" tIns="0" rIns="174022" bIns="0" numCol="1" spcCol="1270" anchor="ctr" anchorCtr="0">
          <a:noAutofit/>
        </a:bodyPr>
        <a:lstStyle/>
        <a:p>
          <a:pPr marL="0" lvl="0" indent="0" algn="l" defTabSz="800100">
            <a:lnSpc>
              <a:spcPct val="90000"/>
            </a:lnSpc>
            <a:spcBef>
              <a:spcPct val="0"/>
            </a:spcBef>
            <a:spcAft>
              <a:spcPct val="35000"/>
            </a:spcAft>
            <a:buNone/>
          </a:pPr>
          <a:r>
            <a:rPr lang="es-MX" sz="1800" kern="1200" dirty="0"/>
            <a:t>Data source</a:t>
          </a:r>
        </a:p>
      </dsp:txBody>
      <dsp:txXfrm>
        <a:off x="350476" y="1385115"/>
        <a:ext cx="4560808" cy="399568"/>
      </dsp:txXfrm>
    </dsp:sp>
    <dsp:sp modelId="{9A87A47A-0195-564B-8C21-2B940F1FA7E5}">
      <dsp:nvSpPr>
        <dsp:cNvPr id="0" name=""/>
        <dsp:cNvSpPr/>
      </dsp:nvSpPr>
      <dsp:spPr>
        <a:xfrm>
          <a:off x="0" y="2265300"/>
          <a:ext cx="6577199"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E42DF2-1434-C545-B2A4-1055661AB5DF}">
      <dsp:nvSpPr>
        <dsp:cNvPr id="0" name=""/>
        <dsp:cNvSpPr/>
      </dsp:nvSpPr>
      <dsp:spPr>
        <a:xfrm>
          <a:off x="328860" y="2043900"/>
          <a:ext cx="4604040" cy="442800"/>
        </a:xfrm>
        <a:prstGeom prst="roundRect">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022" tIns="0" rIns="174022" bIns="0" numCol="1" spcCol="1270" anchor="ctr" anchorCtr="0">
          <a:noAutofit/>
        </a:bodyPr>
        <a:lstStyle/>
        <a:p>
          <a:pPr marL="0" lvl="0" indent="0" algn="l" defTabSz="800100">
            <a:lnSpc>
              <a:spcPct val="90000"/>
            </a:lnSpc>
            <a:spcBef>
              <a:spcPct val="0"/>
            </a:spcBef>
            <a:spcAft>
              <a:spcPct val="35000"/>
            </a:spcAft>
            <a:buNone/>
          </a:pPr>
          <a:r>
            <a:rPr lang="es-MX" sz="1800" kern="1200" dirty="0"/>
            <a:t>Database</a:t>
          </a:r>
        </a:p>
      </dsp:txBody>
      <dsp:txXfrm>
        <a:off x="350476" y="2065516"/>
        <a:ext cx="4560808" cy="3995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675DE9-00AB-0448-B876-6A884B5D1853}">
      <dsp:nvSpPr>
        <dsp:cNvPr id="0" name=""/>
        <dsp:cNvSpPr/>
      </dsp:nvSpPr>
      <dsp:spPr>
        <a:xfrm>
          <a:off x="0" y="223975"/>
          <a:ext cx="6577199"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0DB6E41-0AA8-6F4F-836E-EEE34236331F}">
      <dsp:nvSpPr>
        <dsp:cNvPr id="0" name=""/>
        <dsp:cNvSpPr/>
      </dsp:nvSpPr>
      <dsp:spPr>
        <a:xfrm>
          <a:off x="328860" y="2575"/>
          <a:ext cx="4604040" cy="442800"/>
        </a:xfrm>
        <a:prstGeom prst="roundRect">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022" tIns="0" rIns="174022" bIns="0" numCol="1" spcCol="1270" anchor="ctr" anchorCtr="0">
          <a:noAutofit/>
        </a:bodyPr>
        <a:lstStyle/>
        <a:p>
          <a:pPr marL="0" lvl="0" indent="0" algn="l" defTabSz="800100">
            <a:lnSpc>
              <a:spcPct val="90000"/>
            </a:lnSpc>
            <a:spcBef>
              <a:spcPct val="0"/>
            </a:spcBef>
            <a:spcAft>
              <a:spcPct val="35000"/>
            </a:spcAft>
            <a:buNone/>
          </a:pPr>
          <a:r>
            <a:rPr lang="es-MX" sz="1800" kern="1200" dirty="0"/>
            <a:t>Analysis and Visualizations</a:t>
          </a:r>
        </a:p>
      </dsp:txBody>
      <dsp:txXfrm>
        <a:off x="350476" y="24191"/>
        <a:ext cx="4560808" cy="399568"/>
      </dsp:txXfrm>
    </dsp:sp>
    <dsp:sp modelId="{EC934BB6-C592-814B-A938-8BC5D3572357}">
      <dsp:nvSpPr>
        <dsp:cNvPr id="0" name=""/>
        <dsp:cNvSpPr/>
      </dsp:nvSpPr>
      <dsp:spPr>
        <a:xfrm>
          <a:off x="0" y="904375"/>
          <a:ext cx="6577199"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D7A2F3-D8E7-D149-A4F6-0B2450CE4FDC}">
      <dsp:nvSpPr>
        <dsp:cNvPr id="0" name=""/>
        <dsp:cNvSpPr/>
      </dsp:nvSpPr>
      <dsp:spPr>
        <a:xfrm>
          <a:off x="328860" y="682975"/>
          <a:ext cx="4604040" cy="442800"/>
        </a:xfrm>
        <a:prstGeom prst="roundRect">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022" tIns="0" rIns="174022" bIns="0" numCol="1" spcCol="1270" anchor="ctr" anchorCtr="0">
          <a:noAutofit/>
        </a:bodyPr>
        <a:lstStyle/>
        <a:p>
          <a:pPr marL="0" lvl="0" indent="0" algn="l" defTabSz="800100">
            <a:lnSpc>
              <a:spcPct val="90000"/>
            </a:lnSpc>
            <a:spcBef>
              <a:spcPct val="0"/>
            </a:spcBef>
            <a:spcAft>
              <a:spcPct val="35000"/>
            </a:spcAft>
            <a:buNone/>
          </a:pPr>
          <a:r>
            <a:rPr lang="es-MX" sz="1800" kern="1200" dirty="0"/>
            <a:t>Dashboard</a:t>
          </a:r>
        </a:p>
      </dsp:txBody>
      <dsp:txXfrm>
        <a:off x="350476" y="704591"/>
        <a:ext cx="4560808" cy="399568"/>
      </dsp:txXfrm>
    </dsp:sp>
    <dsp:sp modelId="{9AC2954E-3CBD-EE4C-ADFC-B7EC3057A51F}">
      <dsp:nvSpPr>
        <dsp:cNvPr id="0" name=""/>
        <dsp:cNvSpPr/>
      </dsp:nvSpPr>
      <dsp:spPr>
        <a:xfrm>
          <a:off x="0" y="1584775"/>
          <a:ext cx="6577199"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FE5216-8838-EB47-BDBE-104257113EEC}">
      <dsp:nvSpPr>
        <dsp:cNvPr id="0" name=""/>
        <dsp:cNvSpPr/>
      </dsp:nvSpPr>
      <dsp:spPr>
        <a:xfrm>
          <a:off x="328860" y="1363375"/>
          <a:ext cx="4604040" cy="442800"/>
        </a:xfrm>
        <a:prstGeom prst="roundRect">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022" tIns="0" rIns="174022" bIns="0" numCol="1" spcCol="1270" anchor="ctr" anchorCtr="0">
          <a:noAutofit/>
        </a:bodyPr>
        <a:lstStyle/>
        <a:p>
          <a:pPr marL="0" lvl="0" indent="0" algn="l" defTabSz="800100">
            <a:lnSpc>
              <a:spcPct val="90000"/>
            </a:lnSpc>
            <a:spcBef>
              <a:spcPct val="0"/>
            </a:spcBef>
            <a:spcAft>
              <a:spcPct val="35000"/>
            </a:spcAft>
            <a:buNone/>
          </a:pPr>
          <a:r>
            <a:rPr lang="es-MX" sz="1800" kern="1200" dirty="0"/>
            <a:t>Machine Learning Results</a:t>
          </a:r>
        </a:p>
      </dsp:txBody>
      <dsp:txXfrm>
        <a:off x="350476" y="1384991"/>
        <a:ext cx="4560808" cy="399568"/>
      </dsp:txXfrm>
    </dsp:sp>
    <dsp:sp modelId="{ECDE4E98-EE0A-9C4C-B914-81D89914D414}">
      <dsp:nvSpPr>
        <dsp:cNvPr id="0" name=""/>
        <dsp:cNvSpPr/>
      </dsp:nvSpPr>
      <dsp:spPr>
        <a:xfrm>
          <a:off x="0" y="2267751"/>
          <a:ext cx="6577199"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C090BF-DFA0-F44A-8E3C-1C1E4C4EA2D4}">
      <dsp:nvSpPr>
        <dsp:cNvPr id="0" name=""/>
        <dsp:cNvSpPr/>
      </dsp:nvSpPr>
      <dsp:spPr>
        <a:xfrm>
          <a:off x="328860" y="2043776"/>
          <a:ext cx="4604040" cy="442800"/>
        </a:xfrm>
        <a:prstGeom prst="roundRect">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022" tIns="0" rIns="174022" bIns="0" numCol="1" spcCol="1270" anchor="ctr" anchorCtr="0">
          <a:noAutofit/>
        </a:bodyPr>
        <a:lstStyle/>
        <a:p>
          <a:pPr marL="0" lvl="0" indent="0" algn="l" defTabSz="800100">
            <a:lnSpc>
              <a:spcPct val="90000"/>
            </a:lnSpc>
            <a:spcBef>
              <a:spcPct val="0"/>
            </a:spcBef>
            <a:spcAft>
              <a:spcPct val="35000"/>
            </a:spcAft>
            <a:buNone/>
          </a:pPr>
          <a:r>
            <a:rPr lang="es-MX" sz="1800" kern="1200" dirty="0"/>
            <a:t>Conclusion</a:t>
          </a:r>
        </a:p>
      </dsp:txBody>
      <dsp:txXfrm>
        <a:off x="350476" y="2065392"/>
        <a:ext cx="4560808" cy="3995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2098" y="0"/>
          <a:ext cx="1867928" cy="514124"/>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Selected Topic</a:t>
          </a:r>
        </a:p>
      </dsp:txBody>
      <dsp:txXfrm>
        <a:off x="259160" y="0"/>
        <a:ext cx="1353804" cy="514124"/>
      </dsp:txXfrm>
    </dsp:sp>
    <dsp:sp modelId="{1B250947-A109-8246-8906-E6E94CBEB236}">
      <dsp:nvSpPr>
        <dsp:cNvPr id="0" name=""/>
        <dsp:cNvSpPr/>
      </dsp:nvSpPr>
      <dsp:spPr>
        <a:xfrm>
          <a:off x="1683234" y="0"/>
          <a:ext cx="1867928" cy="514124"/>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MX" sz="1200" kern="1200" dirty="0"/>
            <a:t>Technologies, languages, tools</a:t>
          </a:r>
        </a:p>
      </dsp:txBody>
      <dsp:txXfrm>
        <a:off x="1940296" y="0"/>
        <a:ext cx="1353804" cy="514124"/>
      </dsp:txXfrm>
    </dsp:sp>
    <dsp:sp modelId="{72603C86-8989-9E4A-8431-9AAC5CA5B2AD}">
      <dsp:nvSpPr>
        <dsp:cNvPr id="0" name=""/>
        <dsp:cNvSpPr/>
      </dsp:nvSpPr>
      <dsp:spPr>
        <a:xfrm>
          <a:off x="3364369" y="0"/>
          <a:ext cx="1867928" cy="514124"/>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source</a:t>
          </a:r>
        </a:p>
      </dsp:txBody>
      <dsp:txXfrm>
        <a:off x="3621431" y="0"/>
        <a:ext cx="1353804" cy="514124"/>
      </dsp:txXfrm>
    </dsp:sp>
    <dsp:sp modelId="{FF22480C-637E-E04B-9B33-8A204AC7F072}">
      <dsp:nvSpPr>
        <dsp:cNvPr id="0" name=""/>
        <dsp:cNvSpPr/>
      </dsp:nvSpPr>
      <dsp:spPr>
        <a:xfrm>
          <a:off x="5045505" y="0"/>
          <a:ext cx="1867928" cy="514124"/>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Database</a:t>
          </a:r>
        </a:p>
      </dsp:txBody>
      <dsp:txXfrm>
        <a:off x="5302567" y="0"/>
        <a:ext cx="1353804" cy="514124"/>
      </dsp:txXfrm>
    </dsp:sp>
    <dsp:sp modelId="{6ED6FBFD-E9A5-DA4C-B6A9-75792C24DE88}">
      <dsp:nvSpPr>
        <dsp:cNvPr id="0" name=""/>
        <dsp:cNvSpPr/>
      </dsp:nvSpPr>
      <dsp:spPr>
        <a:xfrm>
          <a:off x="6726640" y="0"/>
          <a:ext cx="1867928" cy="514124"/>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Analysis and Visualizations</a:t>
          </a:r>
        </a:p>
      </dsp:txBody>
      <dsp:txXfrm>
        <a:off x="6983702" y="0"/>
        <a:ext cx="1353804" cy="5141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A6CA9B-BC66-8F4F-8F98-1DFAB781C979}">
      <dsp:nvSpPr>
        <dsp:cNvPr id="0" name=""/>
        <dsp:cNvSpPr/>
      </dsp:nvSpPr>
      <dsp:spPr>
        <a:xfrm>
          <a:off x="1282406" y="443129"/>
          <a:ext cx="1648841" cy="68753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s-MX" sz="1900" kern="1200" dirty="0"/>
            <a:t>Data process</a:t>
          </a:r>
        </a:p>
      </dsp:txBody>
      <dsp:txXfrm>
        <a:off x="1315969" y="476692"/>
        <a:ext cx="1581715" cy="620409"/>
      </dsp:txXfrm>
    </dsp:sp>
    <dsp:sp modelId="{F6558DED-8498-0E48-9ADE-AC84D38A6D54}">
      <dsp:nvSpPr>
        <dsp:cNvPr id="0" name=""/>
        <dsp:cNvSpPr/>
      </dsp:nvSpPr>
      <dsp:spPr>
        <a:xfrm>
          <a:off x="1282406" y="1367926"/>
          <a:ext cx="1610721" cy="67978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s-MX" sz="1900" kern="1200" dirty="0"/>
            <a:t>Database</a:t>
          </a:r>
        </a:p>
      </dsp:txBody>
      <dsp:txXfrm>
        <a:off x="1315590" y="1401110"/>
        <a:ext cx="1544353" cy="613414"/>
      </dsp:txXfrm>
    </dsp:sp>
    <dsp:sp modelId="{6D397B47-E41B-0E48-A4EA-88E59F6C1C96}">
      <dsp:nvSpPr>
        <dsp:cNvPr id="0" name=""/>
        <dsp:cNvSpPr/>
      </dsp:nvSpPr>
      <dsp:spPr>
        <a:xfrm>
          <a:off x="1282406" y="2249273"/>
          <a:ext cx="1610721" cy="69249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s-MX" sz="1900" kern="1200" dirty="0"/>
            <a:t>Machine Learning</a:t>
          </a:r>
        </a:p>
      </dsp:txBody>
      <dsp:txXfrm>
        <a:off x="1316211" y="2283078"/>
        <a:ext cx="1543111" cy="624883"/>
      </dsp:txXfrm>
    </dsp:sp>
    <dsp:sp modelId="{EEE46493-3CBF-E44C-9DFF-250AC747C3E3}">
      <dsp:nvSpPr>
        <dsp:cNvPr id="0" name=""/>
        <dsp:cNvSpPr/>
      </dsp:nvSpPr>
      <dsp:spPr>
        <a:xfrm>
          <a:off x="1282406" y="3214725"/>
          <a:ext cx="1624419" cy="7422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s-MX" sz="1900" kern="1200" dirty="0"/>
            <a:t>Visualization</a:t>
          </a:r>
        </a:p>
      </dsp:txBody>
      <dsp:txXfrm>
        <a:off x="1318642" y="3250961"/>
        <a:ext cx="1551947" cy="6698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EBE477-6F8B-904A-B7DD-E21814AC7C41}">
      <dsp:nvSpPr>
        <dsp:cNvPr id="0" name=""/>
        <dsp:cNvSpPr/>
      </dsp:nvSpPr>
      <dsp:spPr>
        <a:xfrm rot="10800000">
          <a:off x="1856002" y="61474"/>
          <a:ext cx="5879037" cy="787242"/>
        </a:xfrm>
        <a:prstGeom prst="homePlate">
          <a:avLst/>
        </a:prstGeom>
        <a:solidFill>
          <a:schemeClr val="bg1">
            <a:alpha val="94515"/>
          </a:schemeClr>
        </a:solidFill>
        <a:ln w="19050" cap="rnd" cmpd="sng" algn="ctr">
          <a:solidFill>
            <a:schemeClr val="tx1">
              <a:lumMod val="50000"/>
              <a:lumOff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9305" tIns="68580" rIns="128016" bIns="68580" numCol="1" spcCol="1270" anchor="ctr" anchorCtr="0">
          <a:noAutofit/>
        </a:bodyPr>
        <a:lstStyle/>
        <a:p>
          <a:pPr marL="0" lvl="0" indent="0" algn="just" defTabSz="800100">
            <a:lnSpc>
              <a:spcPct val="90000"/>
            </a:lnSpc>
            <a:spcBef>
              <a:spcPct val="0"/>
            </a:spcBef>
            <a:spcAft>
              <a:spcPct val="35000"/>
            </a:spcAft>
            <a:buNone/>
          </a:pPr>
          <a:r>
            <a:rPr lang="es-MX" sz="1800" kern="1200" dirty="0">
              <a:solidFill>
                <a:schemeClr val="tx1"/>
              </a:solidFill>
            </a:rPr>
            <a:t>We processed the data using Pandas Library with Python in a  Jupyter Notebook.</a:t>
          </a:r>
        </a:p>
      </dsp:txBody>
      <dsp:txXfrm rot="10800000">
        <a:off x="2052812" y="61474"/>
        <a:ext cx="5682227" cy="787242"/>
      </dsp:txXfrm>
    </dsp:sp>
    <dsp:sp modelId="{A66693D3-9FEB-1D41-A656-8377DA9EADCD}">
      <dsp:nvSpPr>
        <dsp:cNvPr id="0" name=""/>
        <dsp:cNvSpPr/>
      </dsp:nvSpPr>
      <dsp:spPr>
        <a:xfrm>
          <a:off x="1352813" y="811"/>
          <a:ext cx="915812" cy="95368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E2D7F3-EF35-3244-AF55-20E44127F71C}">
      <dsp:nvSpPr>
        <dsp:cNvPr id="0" name=""/>
        <dsp:cNvSpPr/>
      </dsp:nvSpPr>
      <dsp:spPr>
        <a:xfrm rot="10800000">
          <a:off x="1893319" y="1016259"/>
          <a:ext cx="5847503" cy="805795"/>
        </a:xfrm>
        <a:prstGeom prst="homePlate">
          <a:avLst/>
        </a:prstGeom>
        <a:solidFill>
          <a:schemeClr val="bg1"/>
        </a:solidFill>
        <a:ln w="19050" cap="rnd" cmpd="sng" algn="ctr">
          <a:solidFill>
            <a:schemeClr val="tx1">
              <a:lumMod val="50000"/>
              <a:lumOff val="50000"/>
              <a:alpha val="91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9305" tIns="68580" rIns="128016" bIns="68580" numCol="1" spcCol="1270" anchor="ctr" anchorCtr="0">
          <a:noAutofit/>
        </a:bodyPr>
        <a:lstStyle/>
        <a:p>
          <a:pPr marL="0" lvl="0" indent="0" algn="just" defTabSz="800100">
            <a:lnSpc>
              <a:spcPct val="90000"/>
            </a:lnSpc>
            <a:spcBef>
              <a:spcPct val="0"/>
            </a:spcBef>
            <a:spcAft>
              <a:spcPct val="35000"/>
            </a:spcAft>
            <a:buNone/>
          </a:pPr>
          <a:r>
            <a:rPr lang="es-MX" sz="1800" kern="1200" dirty="0">
              <a:solidFill>
                <a:schemeClr val="tx1"/>
              </a:solidFill>
            </a:rPr>
            <a:t>We have our datasets in a database we created with PgAdmin and connected to Jupyter Notebook.</a:t>
          </a:r>
        </a:p>
      </dsp:txBody>
      <dsp:txXfrm rot="10800000">
        <a:off x="2094768" y="1016259"/>
        <a:ext cx="5646054" cy="805795"/>
      </dsp:txXfrm>
    </dsp:sp>
    <dsp:sp modelId="{9914EDA9-14BD-C24F-B153-5CA9F3359891}">
      <dsp:nvSpPr>
        <dsp:cNvPr id="0" name=""/>
        <dsp:cNvSpPr/>
      </dsp:nvSpPr>
      <dsp:spPr>
        <a:xfrm>
          <a:off x="1347226" y="998022"/>
          <a:ext cx="920428" cy="864193"/>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000" b="-2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EEE63EA-6838-9F47-B765-274D89C29FFD}">
      <dsp:nvSpPr>
        <dsp:cNvPr id="0" name=""/>
        <dsp:cNvSpPr/>
      </dsp:nvSpPr>
      <dsp:spPr>
        <a:xfrm rot="10800000">
          <a:off x="1978220" y="1975099"/>
          <a:ext cx="5756157" cy="670967"/>
        </a:xfrm>
        <a:prstGeom prst="homePlate">
          <a:avLst/>
        </a:prstGeom>
        <a:solidFill>
          <a:schemeClr val="bg1"/>
        </a:solidFill>
        <a:ln w="19050" cap="rnd" cmpd="sng" algn="ctr">
          <a:solidFill>
            <a:schemeClr val="tx1">
              <a:lumMod val="50000"/>
              <a:lumOff val="50000"/>
              <a:alpha val="92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9305" tIns="68580" rIns="128016" bIns="68580" numCol="1" spcCol="1270" anchor="ctr" anchorCtr="0">
          <a:noAutofit/>
        </a:bodyPr>
        <a:lstStyle/>
        <a:p>
          <a:pPr marL="0" lvl="0" indent="0" algn="just" defTabSz="800100">
            <a:lnSpc>
              <a:spcPct val="90000"/>
            </a:lnSpc>
            <a:spcBef>
              <a:spcPct val="0"/>
            </a:spcBef>
            <a:spcAft>
              <a:spcPct val="35000"/>
            </a:spcAft>
            <a:buNone/>
          </a:pPr>
          <a:r>
            <a:rPr lang="es-MX" sz="1800" kern="1200" dirty="0">
              <a:solidFill>
                <a:schemeClr val="tx1"/>
              </a:solidFill>
            </a:rPr>
            <a:t>We built our Machine Learning Model using Python in a Jupyter Notebook.</a:t>
          </a:r>
        </a:p>
      </dsp:txBody>
      <dsp:txXfrm rot="10800000">
        <a:off x="2145962" y="1975099"/>
        <a:ext cx="5588415" cy="670967"/>
      </dsp:txXfrm>
    </dsp:sp>
    <dsp:sp modelId="{A0DCC8EC-623F-0E40-8D92-C00DB92587C6}">
      <dsp:nvSpPr>
        <dsp:cNvPr id="0" name=""/>
        <dsp:cNvSpPr/>
      </dsp:nvSpPr>
      <dsp:spPr>
        <a:xfrm>
          <a:off x="1380199" y="1880045"/>
          <a:ext cx="858357" cy="874346"/>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59E149-5AA9-4343-974B-3ECF7A38C6AA}">
      <dsp:nvSpPr>
        <dsp:cNvPr id="0" name=""/>
        <dsp:cNvSpPr/>
      </dsp:nvSpPr>
      <dsp:spPr>
        <a:xfrm rot="10800000">
          <a:off x="1843189" y="2723137"/>
          <a:ext cx="5868776" cy="796319"/>
        </a:xfrm>
        <a:prstGeom prst="homePlate">
          <a:avLst/>
        </a:prstGeom>
        <a:noFill/>
        <a:ln w="19050" cap="rnd" cmpd="sng" algn="ctr">
          <a:solidFill>
            <a:schemeClr val="tx1">
              <a:lumMod val="50000"/>
              <a:lumOff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9305" tIns="68580" rIns="128016" bIns="68580" numCol="1" spcCol="1270" anchor="ctr" anchorCtr="0">
          <a:noAutofit/>
        </a:bodyPr>
        <a:lstStyle/>
        <a:p>
          <a:pPr marL="0" lvl="0" indent="0" algn="just" defTabSz="800100">
            <a:lnSpc>
              <a:spcPct val="90000"/>
            </a:lnSpc>
            <a:spcBef>
              <a:spcPct val="0"/>
            </a:spcBef>
            <a:spcAft>
              <a:spcPct val="35000"/>
            </a:spcAft>
            <a:buNone/>
          </a:pPr>
          <a:r>
            <a:rPr lang="es-MX" sz="1800" kern="1200" dirty="0">
              <a:solidFill>
                <a:schemeClr val="tx1"/>
              </a:solidFill>
            </a:rPr>
            <a:t>We used Tableau to create our graphics and dashboard to show the results.</a:t>
          </a:r>
        </a:p>
      </dsp:txBody>
      <dsp:txXfrm rot="10800000">
        <a:off x="2042269" y="2723137"/>
        <a:ext cx="5669696" cy="796319"/>
      </dsp:txXfrm>
    </dsp:sp>
    <dsp:sp modelId="{AC966518-7089-F441-AEA1-5631F5F3D270}">
      <dsp:nvSpPr>
        <dsp:cNvPr id="0" name=""/>
        <dsp:cNvSpPr/>
      </dsp:nvSpPr>
      <dsp:spPr>
        <a:xfrm>
          <a:off x="1390034" y="2726405"/>
          <a:ext cx="881581" cy="816769"/>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2038" y="0"/>
          <a:ext cx="1814331" cy="514124"/>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Selected Topic</a:t>
          </a:r>
        </a:p>
      </dsp:txBody>
      <dsp:txXfrm>
        <a:off x="259100" y="0"/>
        <a:ext cx="1300207" cy="514124"/>
      </dsp:txXfrm>
    </dsp:sp>
    <dsp:sp modelId="{1B250947-A109-8246-8906-E6E94CBEB236}">
      <dsp:nvSpPr>
        <dsp:cNvPr id="0" name=""/>
        <dsp:cNvSpPr/>
      </dsp:nvSpPr>
      <dsp:spPr>
        <a:xfrm>
          <a:off x="1634937" y="0"/>
          <a:ext cx="1814331" cy="514124"/>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MX" sz="1200" kern="1200" dirty="0"/>
            <a:t>Technologies, languages, tools</a:t>
          </a:r>
        </a:p>
      </dsp:txBody>
      <dsp:txXfrm>
        <a:off x="1891999" y="0"/>
        <a:ext cx="1300207" cy="514124"/>
      </dsp:txXfrm>
    </dsp:sp>
    <dsp:sp modelId="{72603C86-8989-9E4A-8431-9AAC5CA5B2AD}">
      <dsp:nvSpPr>
        <dsp:cNvPr id="0" name=""/>
        <dsp:cNvSpPr/>
      </dsp:nvSpPr>
      <dsp:spPr>
        <a:xfrm>
          <a:off x="3267836" y="0"/>
          <a:ext cx="1814331" cy="514124"/>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source</a:t>
          </a:r>
        </a:p>
      </dsp:txBody>
      <dsp:txXfrm>
        <a:off x="3524898" y="0"/>
        <a:ext cx="1300207" cy="514124"/>
      </dsp:txXfrm>
    </dsp:sp>
    <dsp:sp modelId="{FF22480C-637E-E04B-9B33-8A204AC7F072}">
      <dsp:nvSpPr>
        <dsp:cNvPr id="0" name=""/>
        <dsp:cNvSpPr/>
      </dsp:nvSpPr>
      <dsp:spPr>
        <a:xfrm>
          <a:off x="4900734" y="0"/>
          <a:ext cx="1814331" cy="514124"/>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Database</a:t>
          </a:r>
        </a:p>
      </dsp:txBody>
      <dsp:txXfrm>
        <a:off x="5157796" y="0"/>
        <a:ext cx="1300207" cy="514124"/>
      </dsp:txXfrm>
    </dsp:sp>
    <dsp:sp modelId="{6ED6FBFD-E9A5-DA4C-B6A9-75792C24DE88}">
      <dsp:nvSpPr>
        <dsp:cNvPr id="0" name=""/>
        <dsp:cNvSpPr/>
      </dsp:nvSpPr>
      <dsp:spPr>
        <a:xfrm>
          <a:off x="6533633" y="0"/>
          <a:ext cx="1814331" cy="514124"/>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Analysis and Visualizations</a:t>
          </a:r>
        </a:p>
      </dsp:txBody>
      <dsp:txXfrm>
        <a:off x="6790695" y="0"/>
        <a:ext cx="1300207" cy="51412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03BE3A-AC2A-481E-BD2B-83B2C77A9FEA}">
      <dsp:nvSpPr>
        <dsp:cNvPr id="0" name=""/>
        <dsp:cNvSpPr/>
      </dsp:nvSpPr>
      <dsp:spPr>
        <a:xfrm>
          <a:off x="0" y="473"/>
          <a:ext cx="8596668" cy="11085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D783BD-E6AD-4C57-B255-79A1220BF617}">
      <dsp:nvSpPr>
        <dsp:cNvPr id="0" name=""/>
        <dsp:cNvSpPr/>
      </dsp:nvSpPr>
      <dsp:spPr>
        <a:xfrm>
          <a:off x="335327" y="249891"/>
          <a:ext cx="609686" cy="6096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298674-4881-472D-84E1-C044B5997F50}">
      <dsp:nvSpPr>
        <dsp:cNvPr id="0" name=""/>
        <dsp:cNvSpPr/>
      </dsp:nvSpPr>
      <dsp:spPr>
        <a:xfrm>
          <a:off x="1280342" y="473"/>
          <a:ext cx="7316325" cy="1108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19" tIns="117319" rIns="117319" bIns="117319" numCol="1" spcCol="1270" anchor="ctr" anchorCtr="0">
          <a:noAutofit/>
        </a:bodyPr>
        <a:lstStyle/>
        <a:p>
          <a:pPr marL="0" lvl="0" indent="0" algn="l" defTabSz="844550">
            <a:lnSpc>
              <a:spcPct val="100000"/>
            </a:lnSpc>
            <a:spcBef>
              <a:spcPct val="0"/>
            </a:spcBef>
            <a:spcAft>
              <a:spcPct val="35000"/>
            </a:spcAft>
            <a:buNone/>
          </a:pPr>
          <a:r>
            <a:rPr lang="es-MX" sz="1900" b="0" i="0" kern="1200" dirty="0"/>
            <a:t>Our data comes from a dataset hosted on Kaggle, a platform for data scientists and machine learning engineers to share, discover, and analyze datasets. </a:t>
          </a:r>
          <a:endParaRPr lang="en-US" sz="1900" kern="1200" dirty="0"/>
        </a:p>
      </dsp:txBody>
      <dsp:txXfrm>
        <a:off x="1280342" y="473"/>
        <a:ext cx="7316325" cy="1108521"/>
      </dsp:txXfrm>
    </dsp:sp>
    <dsp:sp modelId="{220A9872-0FEC-4C20-8E3F-0DAAA787014A}">
      <dsp:nvSpPr>
        <dsp:cNvPr id="0" name=""/>
        <dsp:cNvSpPr/>
      </dsp:nvSpPr>
      <dsp:spPr>
        <a:xfrm>
          <a:off x="0" y="1386125"/>
          <a:ext cx="8596668" cy="11085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7DBEA7-51A1-4CC2-9BE1-6E8ADE75DC38}">
      <dsp:nvSpPr>
        <dsp:cNvPr id="0" name=""/>
        <dsp:cNvSpPr/>
      </dsp:nvSpPr>
      <dsp:spPr>
        <a:xfrm>
          <a:off x="335327" y="1635543"/>
          <a:ext cx="609686" cy="6096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54EF26-126A-4FE8-94B6-C1435B2AD42E}">
      <dsp:nvSpPr>
        <dsp:cNvPr id="0" name=""/>
        <dsp:cNvSpPr/>
      </dsp:nvSpPr>
      <dsp:spPr>
        <a:xfrm>
          <a:off x="1280342" y="1386125"/>
          <a:ext cx="7316325" cy="1108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19" tIns="117319" rIns="117319" bIns="117319" numCol="1" spcCol="1270" anchor="ctr" anchorCtr="0">
          <a:noAutofit/>
        </a:bodyPr>
        <a:lstStyle/>
        <a:p>
          <a:pPr marL="0" lvl="0" indent="0" algn="l" defTabSz="844550">
            <a:lnSpc>
              <a:spcPct val="100000"/>
            </a:lnSpc>
            <a:spcBef>
              <a:spcPct val="0"/>
            </a:spcBef>
            <a:spcAft>
              <a:spcPct val="35000"/>
            </a:spcAft>
            <a:buNone/>
          </a:pPr>
          <a:r>
            <a:rPr lang="es-MX" sz="1900" b="0" i="0" kern="1200" dirty="0"/>
            <a:t>The dataset, titled "Relationship between Alcohol Consumption and Life Expectancy" contains two csv files: "Life-expectancy-verbose" and "Drinks".</a:t>
          </a:r>
          <a:endParaRPr lang="en-US" sz="1900" kern="1200" dirty="0"/>
        </a:p>
      </dsp:txBody>
      <dsp:txXfrm>
        <a:off x="1280342" y="1386125"/>
        <a:ext cx="7316325" cy="1108521"/>
      </dsp:txXfrm>
    </dsp:sp>
    <dsp:sp modelId="{29AADB37-F468-4748-86EB-F4716E5B2013}">
      <dsp:nvSpPr>
        <dsp:cNvPr id="0" name=""/>
        <dsp:cNvSpPr/>
      </dsp:nvSpPr>
      <dsp:spPr>
        <a:xfrm>
          <a:off x="0" y="2771777"/>
          <a:ext cx="8596668" cy="11085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31B7F4-6690-4CDA-8616-D5BE70CFEFE8}">
      <dsp:nvSpPr>
        <dsp:cNvPr id="0" name=""/>
        <dsp:cNvSpPr/>
      </dsp:nvSpPr>
      <dsp:spPr>
        <a:xfrm>
          <a:off x="335327" y="3021195"/>
          <a:ext cx="609686" cy="6096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6657A9-B8F4-4A89-A2D6-724D13951B3F}">
      <dsp:nvSpPr>
        <dsp:cNvPr id="0" name=""/>
        <dsp:cNvSpPr/>
      </dsp:nvSpPr>
      <dsp:spPr>
        <a:xfrm>
          <a:off x="1280342" y="2771777"/>
          <a:ext cx="7316325" cy="1108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19" tIns="117319" rIns="117319" bIns="117319" numCol="1" spcCol="1270" anchor="ctr" anchorCtr="0">
          <a:noAutofit/>
        </a:bodyPr>
        <a:lstStyle/>
        <a:p>
          <a:pPr marL="0" lvl="0" indent="0" algn="l" defTabSz="844550">
            <a:lnSpc>
              <a:spcPct val="100000"/>
            </a:lnSpc>
            <a:spcBef>
              <a:spcPct val="0"/>
            </a:spcBef>
            <a:spcAft>
              <a:spcPct val="35000"/>
            </a:spcAft>
            <a:buNone/>
          </a:pPr>
          <a:r>
            <a:rPr lang="es-MX" sz="1900" kern="1200" dirty="0"/>
            <a:t>We also worked with a dataset called “Life_expectancy_who.csv” tha have information provided by the World Health Organization.</a:t>
          </a:r>
          <a:endParaRPr lang="en-US" sz="1900" kern="1200" dirty="0"/>
        </a:p>
      </dsp:txBody>
      <dsp:txXfrm>
        <a:off x="1280342" y="2771777"/>
        <a:ext cx="7316325" cy="110852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2038" y="0"/>
          <a:ext cx="1814331" cy="514124"/>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Selected Topic</a:t>
          </a:r>
        </a:p>
      </dsp:txBody>
      <dsp:txXfrm>
        <a:off x="259100" y="0"/>
        <a:ext cx="1300207" cy="514124"/>
      </dsp:txXfrm>
    </dsp:sp>
    <dsp:sp modelId="{1B250947-A109-8246-8906-E6E94CBEB236}">
      <dsp:nvSpPr>
        <dsp:cNvPr id="0" name=""/>
        <dsp:cNvSpPr/>
      </dsp:nvSpPr>
      <dsp:spPr>
        <a:xfrm>
          <a:off x="1634937" y="0"/>
          <a:ext cx="1814331" cy="514124"/>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MX" sz="1200" kern="1200" dirty="0"/>
            <a:t>Technologies, languages, tools</a:t>
          </a:r>
        </a:p>
      </dsp:txBody>
      <dsp:txXfrm>
        <a:off x="1891999" y="0"/>
        <a:ext cx="1300207" cy="514124"/>
      </dsp:txXfrm>
    </dsp:sp>
    <dsp:sp modelId="{72603C86-8989-9E4A-8431-9AAC5CA5B2AD}">
      <dsp:nvSpPr>
        <dsp:cNvPr id="0" name=""/>
        <dsp:cNvSpPr/>
      </dsp:nvSpPr>
      <dsp:spPr>
        <a:xfrm>
          <a:off x="3267836" y="0"/>
          <a:ext cx="1814331" cy="514124"/>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source</a:t>
          </a:r>
        </a:p>
      </dsp:txBody>
      <dsp:txXfrm>
        <a:off x="3524898" y="0"/>
        <a:ext cx="1300207" cy="514124"/>
      </dsp:txXfrm>
    </dsp:sp>
    <dsp:sp modelId="{FF22480C-637E-E04B-9B33-8A204AC7F072}">
      <dsp:nvSpPr>
        <dsp:cNvPr id="0" name=""/>
        <dsp:cNvSpPr/>
      </dsp:nvSpPr>
      <dsp:spPr>
        <a:xfrm>
          <a:off x="4900734" y="0"/>
          <a:ext cx="1814331" cy="514124"/>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Database</a:t>
          </a:r>
        </a:p>
      </dsp:txBody>
      <dsp:txXfrm>
        <a:off x="5157796" y="0"/>
        <a:ext cx="1300207" cy="514124"/>
      </dsp:txXfrm>
    </dsp:sp>
    <dsp:sp modelId="{6ED6FBFD-E9A5-DA4C-B6A9-75792C24DE88}">
      <dsp:nvSpPr>
        <dsp:cNvPr id="0" name=""/>
        <dsp:cNvSpPr/>
      </dsp:nvSpPr>
      <dsp:spPr>
        <a:xfrm>
          <a:off x="6533633" y="0"/>
          <a:ext cx="1814331" cy="514124"/>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Analysis and Visualizations</a:t>
          </a:r>
        </a:p>
      </dsp:txBody>
      <dsp:txXfrm>
        <a:off x="6790695" y="0"/>
        <a:ext cx="1300207" cy="51412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37436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64130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MX"/>
              <a:t>Haz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MX"/>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99327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266608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MX"/>
              <a:t>Haz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MX"/>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48711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MX"/>
              <a:t>Haz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MX"/>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27786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10465524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3965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86797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70311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‹Nº›</a:t>
            </a:fld>
            <a:endParaRPr lang="en-US" dirty="0"/>
          </a:p>
        </p:txBody>
      </p:sp>
    </p:spTree>
    <p:extLst>
      <p:ext uri="{BB962C8B-B14F-4D97-AF65-F5344CB8AC3E}">
        <p14:creationId xmlns:p14="http://schemas.microsoft.com/office/powerpoint/2010/main" val="909383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97984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39600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85098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MX"/>
              <a:t>Haz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smtClean="0"/>
              <a:t>3/16/2023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516153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3/16/2023</a:t>
            </a:fld>
            <a:endParaRPr lang="en-US" dirty="0"/>
          </a:p>
        </p:txBody>
      </p:sp>
    </p:spTree>
    <p:extLst>
      <p:ext uri="{BB962C8B-B14F-4D97-AF65-F5344CB8AC3E}">
        <p14:creationId xmlns:p14="http://schemas.microsoft.com/office/powerpoint/2010/main" val="3355771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3/16/2023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5937864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ublic.tableau.com/views/LifeExpectancyvsAlcoholConsumption-Story2/VerboseDatabase" TargetMode="External"/><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public.tableau.com/views/LifeExpectancyvsAlcoholConsumption-Story2/VerboseDatabase" TargetMode="External"/><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public.tableau.com/views/LifeExpectancyvsAlcoholConsumption-Story2/VerboseDatabase" TargetMode="External"/><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public.tableau.com/views/LifeExpectancyvsAlcoholConsumption-Story2/VerboseDatabase" TargetMode="External"/><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public.tableau.com/views/LifeExpectancyvsAlcoholConsumption-Story2/VerboseDatabase" TargetMode="External"/><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public.tableau.com/views/LifeExpectancyvsAlcoholConsumption-Story2/VerboseDatabase" TargetMode="External"/><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2.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diagramLayout" Target="../diagrams/layout14.xml"/><Relationship Id="rId7" Type="http://schemas.openxmlformats.org/officeDocument/2006/relationships/diagramData" Target="../diagrams/data15.xml"/><Relationship Id="rId12" Type="http://schemas.openxmlformats.org/officeDocument/2006/relationships/image" Target="../media/image2.pn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6.xml"/><Relationship Id="rId7" Type="http://schemas.openxmlformats.org/officeDocument/2006/relationships/image" Target="../media/image2.png"/><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7.xml"/><Relationship Id="rId7" Type="http://schemas.openxmlformats.org/officeDocument/2006/relationships/image" Target="../media/image2.png"/><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8.xml"/><Relationship Id="rId7" Type="http://schemas.openxmlformats.org/officeDocument/2006/relationships/image" Target="../media/image2.png"/><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Layout" Target="../diagrams/layout7.xml"/><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diagramData" Target="../diagrams/data7.xml"/><Relationship Id="rId17" Type="http://schemas.openxmlformats.org/officeDocument/2006/relationships/image" Target="../media/image2.png"/><Relationship Id="rId2" Type="http://schemas.openxmlformats.org/officeDocument/2006/relationships/diagramData" Target="../diagrams/data5.xml"/><Relationship Id="rId16" Type="http://schemas.microsoft.com/office/2007/relationships/diagramDrawing" Target="../diagrams/drawing7.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5" Type="http://schemas.openxmlformats.org/officeDocument/2006/relationships/diagramColors" Target="../diagrams/colors7.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diagramQuickStyle" Target="../diagrams/quickStyle7.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9.xml"/><Relationship Id="rId13" Type="http://schemas.openxmlformats.org/officeDocument/2006/relationships/image" Target="../media/image13.jpg"/><Relationship Id="rId3" Type="http://schemas.openxmlformats.org/officeDocument/2006/relationships/diagramLayout" Target="../diagrams/layout8.xml"/><Relationship Id="rId7" Type="http://schemas.openxmlformats.org/officeDocument/2006/relationships/diagramData" Target="../diagrams/data9.xml"/><Relationship Id="rId12" Type="http://schemas.openxmlformats.org/officeDocument/2006/relationships/image" Target="../media/image2.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 Id="rId1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2.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2.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2.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F27DFCE-9B8E-F84A-4933-311E5DE48491}"/>
              </a:ext>
            </a:extLst>
          </p:cNvPr>
          <p:cNvPicPr>
            <a:picLocks noChangeAspect="1"/>
          </p:cNvPicPr>
          <p:nvPr/>
        </p:nvPicPr>
        <p:blipFill rotWithShape="1">
          <a:blip r:embed="rId2"/>
          <a:srcRect l="32974" t="2179" r="9961" b="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ítulo 1">
            <a:extLst>
              <a:ext uri="{FF2B5EF4-FFF2-40B4-BE49-F238E27FC236}">
                <a16:creationId xmlns:a16="http://schemas.microsoft.com/office/drawing/2014/main" id="{8ED4263A-96B8-14C1-CF5D-2EEA2BCF30D7}"/>
              </a:ext>
            </a:extLst>
          </p:cNvPr>
          <p:cNvSpPr>
            <a:spLocks noGrp="1"/>
          </p:cNvSpPr>
          <p:nvPr>
            <p:ph type="ctrTitle"/>
          </p:nvPr>
        </p:nvSpPr>
        <p:spPr>
          <a:xfrm>
            <a:off x="316871" y="1003506"/>
            <a:ext cx="4763557" cy="2369093"/>
          </a:xfrm>
        </p:spPr>
        <p:txBody>
          <a:bodyPr>
            <a:normAutofit/>
          </a:bodyPr>
          <a:lstStyle/>
          <a:p>
            <a:r>
              <a:rPr lang="es-MX" sz="4400" dirty="0"/>
              <a:t>ALCOHOL AND LIFE EXPECTANCY</a:t>
            </a:r>
          </a:p>
        </p:txBody>
      </p:sp>
      <p:sp>
        <p:nvSpPr>
          <p:cNvPr id="3" name="Subtítulo 2">
            <a:extLst>
              <a:ext uri="{FF2B5EF4-FFF2-40B4-BE49-F238E27FC236}">
                <a16:creationId xmlns:a16="http://schemas.microsoft.com/office/drawing/2014/main" id="{812649B0-27AF-D822-B44F-75ED43A124BE}"/>
              </a:ext>
            </a:extLst>
          </p:cNvPr>
          <p:cNvSpPr>
            <a:spLocks noGrp="1"/>
          </p:cNvSpPr>
          <p:nvPr>
            <p:ph type="subTitle" idx="1"/>
          </p:nvPr>
        </p:nvSpPr>
        <p:spPr>
          <a:xfrm>
            <a:off x="179199" y="3589867"/>
            <a:ext cx="5038900" cy="1280907"/>
          </a:xfrm>
        </p:spPr>
        <p:txBody>
          <a:bodyPr>
            <a:normAutofit/>
          </a:bodyPr>
          <a:lstStyle/>
          <a:p>
            <a:r>
              <a:rPr lang="es-MX" sz="2200" b="1" i="0" u="none" strike="noStrike" dirty="0">
                <a:effectLst/>
                <a:latin typeface="-apple-system"/>
              </a:rPr>
              <a:t>An analysis between life expectancy and alcohol consumption by country</a:t>
            </a:r>
          </a:p>
          <a:p>
            <a:endParaRPr lang="es-MX" sz="1600" dirty="0"/>
          </a:p>
        </p:txBody>
      </p:sp>
      <p:cxnSp>
        <p:nvCxnSpPr>
          <p:cNvPr id="10" name="Straight Connector 9">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35594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Verbose Database1">
            <a:extLst>
              <a:ext uri="{FF2B5EF4-FFF2-40B4-BE49-F238E27FC236}">
                <a16:creationId xmlns:a16="http://schemas.microsoft.com/office/drawing/2014/main" id="{950C65D4-B4F6-48C4-9BA7-8E84C1F1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1841" y="0"/>
            <a:ext cx="7228318" cy="6858000"/>
          </a:xfrm>
          <a:prstGeom prst="rect">
            <a:avLst/>
          </a:prstGeom>
        </p:spPr>
      </p:pic>
      <p:sp>
        <p:nvSpPr>
          <p:cNvPr id="3" name="Título 2">
            <a:extLst>
              <a:ext uri="{FF2B5EF4-FFF2-40B4-BE49-F238E27FC236}">
                <a16:creationId xmlns:a16="http://schemas.microsoft.com/office/drawing/2014/main" id="{2842A434-C970-F3BC-0A99-9132DFE54D1D}"/>
              </a:ext>
            </a:extLst>
          </p:cNvPr>
          <p:cNvSpPr>
            <a:spLocks noGrp="1"/>
          </p:cNvSpPr>
          <p:nvPr>
            <p:ph type="title"/>
          </p:nvPr>
        </p:nvSpPr>
        <p:spPr>
          <a:xfrm>
            <a:off x="96602" y="32222"/>
            <a:ext cx="3696922" cy="536187"/>
          </a:xfrm>
        </p:spPr>
        <p:txBody>
          <a:bodyPr>
            <a:noAutofit/>
          </a:bodyPr>
          <a:lstStyle/>
          <a:p>
            <a:r>
              <a:rPr lang="es-es" sz="1400" dirty="0">
                <a:hlinkClick r:id="rId3">
                  <a:extLst>
                    <a:ext uri="{A12FA001-AC4F-418D-AE19-62706E023703}">
                      <ahyp:hlinkClr xmlns:ahyp="http://schemas.microsoft.com/office/drawing/2018/hyperlinkcolor" val="tx"/>
                    </a:ext>
                  </a:extLst>
                </a:hlinkClick>
              </a:rPr>
              <a:t>Life Expectancy vs Alcohol Consumption</a:t>
            </a:r>
            <a:endParaRPr lang="es-MX" sz="1400" dirty="0"/>
          </a:p>
        </p:txBody>
      </p:sp>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Verbose Database2">
            <a:extLst>
              <a:ext uri="{FF2B5EF4-FFF2-40B4-BE49-F238E27FC236}">
                <a16:creationId xmlns:a16="http://schemas.microsoft.com/office/drawing/2014/main" id="{33FFEBC6-4D12-473F-BF9D-65168E569F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1841" y="0"/>
            <a:ext cx="7228318" cy="6858000"/>
          </a:xfrm>
          <a:prstGeom prst="rect">
            <a:avLst/>
          </a:prstGeom>
        </p:spPr>
      </p:pic>
      <p:sp>
        <p:nvSpPr>
          <p:cNvPr id="5" name="Título 2">
            <a:extLst>
              <a:ext uri="{FF2B5EF4-FFF2-40B4-BE49-F238E27FC236}">
                <a16:creationId xmlns:a16="http://schemas.microsoft.com/office/drawing/2014/main" id="{B513592C-0966-210A-3F22-6C3C846202BD}"/>
              </a:ext>
            </a:extLst>
          </p:cNvPr>
          <p:cNvSpPr txBox="1">
            <a:spLocks/>
          </p:cNvSpPr>
          <p:nvPr/>
        </p:nvSpPr>
        <p:spPr>
          <a:xfrm>
            <a:off x="-12357" y="-74142"/>
            <a:ext cx="3696922" cy="370701"/>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1400" dirty="0">
                <a:hlinkClick r:id="rId3">
                  <a:extLst>
                    <a:ext uri="{A12FA001-AC4F-418D-AE19-62706E023703}">
                      <ahyp:hlinkClr xmlns:ahyp="http://schemas.microsoft.com/office/drawing/2018/hyperlinkcolor" val="tx"/>
                    </a:ext>
                  </a:extLst>
                </a:hlinkClick>
              </a:rPr>
              <a:t>Life Expectancy vs Alcohol Consumption</a:t>
            </a:r>
            <a:endParaRPr lang="es-MX" sz="1400" dirty="0"/>
          </a:p>
        </p:txBody>
      </p:sp>
    </p:spTree>
    <p:extLst>
      <p:ext uri="{BB962C8B-B14F-4D97-AF65-F5344CB8AC3E}">
        <p14:creationId xmlns:p14="http://schemas.microsoft.com/office/powerpoint/2010/main" val="2368480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Verbose Database3">
            <a:extLst>
              <a:ext uri="{FF2B5EF4-FFF2-40B4-BE49-F238E27FC236}">
                <a16:creationId xmlns:a16="http://schemas.microsoft.com/office/drawing/2014/main" id="{51529F99-A5FE-4A2A-9B94-9358C43CBC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1841" y="0"/>
            <a:ext cx="7228318" cy="6858000"/>
          </a:xfrm>
          <a:prstGeom prst="rect">
            <a:avLst/>
          </a:prstGeom>
        </p:spPr>
      </p:pic>
      <p:sp>
        <p:nvSpPr>
          <p:cNvPr id="5" name="Título 2">
            <a:extLst>
              <a:ext uri="{FF2B5EF4-FFF2-40B4-BE49-F238E27FC236}">
                <a16:creationId xmlns:a16="http://schemas.microsoft.com/office/drawing/2014/main" id="{6046DC05-316E-4DC4-8D25-6B45E8A79EA4}"/>
              </a:ext>
            </a:extLst>
          </p:cNvPr>
          <p:cNvSpPr txBox="1">
            <a:spLocks/>
          </p:cNvSpPr>
          <p:nvPr/>
        </p:nvSpPr>
        <p:spPr>
          <a:xfrm>
            <a:off x="96602" y="-37075"/>
            <a:ext cx="3696922" cy="333631"/>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1400" dirty="0">
                <a:hlinkClick r:id="rId3">
                  <a:extLst>
                    <a:ext uri="{A12FA001-AC4F-418D-AE19-62706E023703}">
                      <ahyp:hlinkClr xmlns:ahyp="http://schemas.microsoft.com/office/drawing/2018/hyperlinkcolor" val="tx"/>
                    </a:ext>
                  </a:extLst>
                </a:hlinkClick>
              </a:rPr>
              <a:t>Life Expectancy vs Alcohol Consumption</a:t>
            </a:r>
            <a:endParaRPr lang="es-MX" sz="1400" dirty="0"/>
          </a:p>
        </p:txBody>
      </p:sp>
    </p:spTree>
    <p:extLst>
      <p:ext uri="{BB962C8B-B14F-4D97-AF65-F5344CB8AC3E}">
        <p14:creationId xmlns:p14="http://schemas.microsoft.com/office/powerpoint/2010/main" val="3309832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WHO Database1">
            <a:extLst>
              <a:ext uri="{FF2B5EF4-FFF2-40B4-BE49-F238E27FC236}">
                <a16:creationId xmlns:a16="http://schemas.microsoft.com/office/drawing/2014/main" id="{2CC5F59B-A1A3-4839-AD1B-75F19036B3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1841" y="0"/>
            <a:ext cx="7228318" cy="6858000"/>
          </a:xfrm>
          <a:prstGeom prst="rect">
            <a:avLst/>
          </a:prstGeom>
        </p:spPr>
      </p:pic>
      <p:sp>
        <p:nvSpPr>
          <p:cNvPr id="3" name="Título 2">
            <a:extLst>
              <a:ext uri="{FF2B5EF4-FFF2-40B4-BE49-F238E27FC236}">
                <a16:creationId xmlns:a16="http://schemas.microsoft.com/office/drawing/2014/main" id="{02AF9D59-2E65-7AA1-0F8E-127692851F08}"/>
              </a:ext>
            </a:extLst>
          </p:cNvPr>
          <p:cNvSpPr txBox="1">
            <a:spLocks/>
          </p:cNvSpPr>
          <p:nvPr/>
        </p:nvSpPr>
        <p:spPr>
          <a:xfrm>
            <a:off x="96602" y="-37075"/>
            <a:ext cx="3696922" cy="333631"/>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1400" dirty="0">
                <a:hlinkClick r:id="rId3">
                  <a:extLst>
                    <a:ext uri="{A12FA001-AC4F-418D-AE19-62706E023703}">
                      <ahyp:hlinkClr xmlns:ahyp="http://schemas.microsoft.com/office/drawing/2018/hyperlinkcolor" val="tx"/>
                    </a:ext>
                  </a:extLst>
                </a:hlinkClick>
              </a:rPr>
              <a:t>Life Expectancy vs Alcohol Consumption</a:t>
            </a:r>
            <a:endParaRPr lang="es-MX" sz="1400" dirty="0"/>
          </a:p>
        </p:txBody>
      </p:sp>
    </p:spTree>
    <p:extLst>
      <p:ext uri="{BB962C8B-B14F-4D97-AF65-F5344CB8AC3E}">
        <p14:creationId xmlns:p14="http://schemas.microsoft.com/office/powerpoint/2010/main" val="3826911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WHO Database2">
            <a:extLst>
              <a:ext uri="{FF2B5EF4-FFF2-40B4-BE49-F238E27FC236}">
                <a16:creationId xmlns:a16="http://schemas.microsoft.com/office/drawing/2014/main" id="{21AE5751-BF5E-4AB4-8E3C-34181C1C6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1841" y="0"/>
            <a:ext cx="7228318" cy="6858000"/>
          </a:xfrm>
          <a:prstGeom prst="rect">
            <a:avLst/>
          </a:prstGeom>
        </p:spPr>
      </p:pic>
      <p:sp>
        <p:nvSpPr>
          <p:cNvPr id="2" name="Título 2">
            <a:extLst>
              <a:ext uri="{FF2B5EF4-FFF2-40B4-BE49-F238E27FC236}">
                <a16:creationId xmlns:a16="http://schemas.microsoft.com/office/drawing/2014/main" id="{1B86B716-9817-6A7F-8383-587F691F7B33}"/>
              </a:ext>
            </a:extLst>
          </p:cNvPr>
          <p:cNvSpPr txBox="1">
            <a:spLocks/>
          </p:cNvSpPr>
          <p:nvPr/>
        </p:nvSpPr>
        <p:spPr>
          <a:xfrm>
            <a:off x="96602" y="-37075"/>
            <a:ext cx="3696922" cy="333631"/>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1400" dirty="0">
                <a:hlinkClick r:id="rId3">
                  <a:extLst>
                    <a:ext uri="{A12FA001-AC4F-418D-AE19-62706E023703}">
                      <ahyp:hlinkClr xmlns:ahyp="http://schemas.microsoft.com/office/drawing/2018/hyperlinkcolor" val="tx"/>
                    </a:ext>
                  </a:extLst>
                </a:hlinkClick>
              </a:rPr>
              <a:t>Life Expectancy vs Alcohol Consumption</a:t>
            </a:r>
            <a:endParaRPr lang="es-MX" sz="1400" dirty="0"/>
          </a:p>
        </p:txBody>
      </p:sp>
    </p:spTree>
    <p:extLst>
      <p:ext uri="{BB962C8B-B14F-4D97-AF65-F5344CB8AC3E}">
        <p14:creationId xmlns:p14="http://schemas.microsoft.com/office/powerpoint/2010/main" val="580728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WHO Database3">
            <a:extLst>
              <a:ext uri="{FF2B5EF4-FFF2-40B4-BE49-F238E27FC236}">
                <a16:creationId xmlns:a16="http://schemas.microsoft.com/office/drawing/2014/main" id="{83FD2695-B5D6-4FAA-9275-9C65649404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1841" y="0"/>
            <a:ext cx="7228318" cy="6858000"/>
          </a:xfrm>
          <a:prstGeom prst="rect">
            <a:avLst/>
          </a:prstGeom>
        </p:spPr>
      </p:pic>
      <p:sp>
        <p:nvSpPr>
          <p:cNvPr id="2" name="Título 2">
            <a:extLst>
              <a:ext uri="{FF2B5EF4-FFF2-40B4-BE49-F238E27FC236}">
                <a16:creationId xmlns:a16="http://schemas.microsoft.com/office/drawing/2014/main" id="{B7DE1B87-B712-C2C6-5914-842D710318CA}"/>
              </a:ext>
            </a:extLst>
          </p:cNvPr>
          <p:cNvSpPr txBox="1">
            <a:spLocks/>
          </p:cNvSpPr>
          <p:nvPr/>
        </p:nvSpPr>
        <p:spPr>
          <a:xfrm>
            <a:off x="96602" y="-37075"/>
            <a:ext cx="3696922" cy="333631"/>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1400" dirty="0">
                <a:hlinkClick r:id="rId3">
                  <a:extLst>
                    <a:ext uri="{A12FA001-AC4F-418D-AE19-62706E023703}">
                      <ahyp:hlinkClr xmlns:ahyp="http://schemas.microsoft.com/office/drawing/2018/hyperlinkcolor" val="tx"/>
                    </a:ext>
                  </a:extLst>
                </a:hlinkClick>
              </a:rPr>
              <a:t>Life Expectancy vs Alcohol Consumption</a:t>
            </a:r>
            <a:endParaRPr lang="es-MX" sz="1400" dirty="0"/>
          </a:p>
        </p:txBody>
      </p:sp>
    </p:spTree>
    <p:extLst>
      <p:ext uri="{BB962C8B-B14F-4D97-AF65-F5344CB8AC3E}">
        <p14:creationId xmlns:p14="http://schemas.microsoft.com/office/powerpoint/2010/main" val="2801632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684B9D-559B-7222-8C34-85EB61D29489}"/>
              </a:ext>
            </a:extLst>
          </p:cNvPr>
          <p:cNvSpPr>
            <a:spLocks noGrp="1"/>
          </p:cNvSpPr>
          <p:nvPr>
            <p:ph type="title"/>
          </p:nvPr>
        </p:nvSpPr>
        <p:spPr/>
        <p:txBody>
          <a:bodyPr/>
          <a:lstStyle/>
          <a:p>
            <a:r>
              <a:rPr lang="es-MX" dirty="0"/>
              <a:t>Dashboard</a:t>
            </a:r>
          </a:p>
        </p:txBody>
      </p:sp>
      <p:sp>
        <p:nvSpPr>
          <p:cNvPr id="3" name="Marcador de contenido 2">
            <a:extLst>
              <a:ext uri="{FF2B5EF4-FFF2-40B4-BE49-F238E27FC236}">
                <a16:creationId xmlns:a16="http://schemas.microsoft.com/office/drawing/2014/main" id="{F8A73B51-922F-DC93-DCE7-EBAEDB9E858F}"/>
              </a:ext>
            </a:extLst>
          </p:cNvPr>
          <p:cNvSpPr>
            <a:spLocks noGrp="1"/>
          </p:cNvSpPr>
          <p:nvPr>
            <p:ph idx="1"/>
          </p:nvPr>
        </p:nvSpPr>
        <p:spPr>
          <a:xfrm>
            <a:off x="692925" y="1666066"/>
            <a:ext cx="8596668" cy="3880773"/>
          </a:xfrm>
        </p:spPr>
        <p:txBody>
          <a:bodyPr/>
          <a:lstStyle/>
          <a:p>
            <a:pPr algn="just"/>
            <a:endParaRPr lang="es-MX" dirty="0"/>
          </a:p>
        </p:txBody>
      </p:sp>
      <p:graphicFrame>
        <p:nvGraphicFramePr>
          <p:cNvPr id="6" name="Diagrama 5">
            <a:extLst>
              <a:ext uri="{FF2B5EF4-FFF2-40B4-BE49-F238E27FC236}">
                <a16:creationId xmlns:a16="http://schemas.microsoft.com/office/drawing/2014/main" id="{CEBE2565-234D-FB87-91ED-3D7B0E1E188A}"/>
              </a:ext>
            </a:extLst>
          </p:cNvPr>
          <p:cNvGraphicFramePr/>
          <p:nvPr>
            <p:extLst>
              <p:ext uri="{D42A27DB-BD31-4B8C-83A1-F6EECF244321}">
                <p14:modId xmlns:p14="http://schemas.microsoft.com/office/powerpoint/2010/main" val="2424881949"/>
              </p:ext>
            </p:extLst>
          </p:nvPr>
        </p:nvGraphicFramePr>
        <p:xfrm>
          <a:off x="692925" y="6166198"/>
          <a:ext cx="8482606" cy="550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Imagen 6">
            <a:extLst>
              <a:ext uri="{FF2B5EF4-FFF2-40B4-BE49-F238E27FC236}">
                <a16:creationId xmlns:a16="http://schemas.microsoft.com/office/drawing/2014/main" id="{D1703CD5-3103-6D5F-A14B-DEF45D3934FE}"/>
              </a:ext>
            </a:extLst>
          </p:cNvPr>
          <p:cNvPicPr>
            <a:picLocks noChangeAspect="1"/>
          </p:cNvPicPr>
          <p:nvPr/>
        </p:nvPicPr>
        <p:blipFill>
          <a:blip r:embed="rId7"/>
          <a:stretch>
            <a:fillRect/>
          </a:stretch>
        </p:blipFill>
        <p:spPr>
          <a:xfrm>
            <a:off x="2039245" y="5903006"/>
            <a:ext cx="345394" cy="345394"/>
          </a:xfrm>
          <a:prstGeom prst="rect">
            <a:avLst/>
          </a:prstGeom>
        </p:spPr>
      </p:pic>
    </p:spTree>
    <p:extLst>
      <p:ext uri="{BB962C8B-B14F-4D97-AF65-F5344CB8AC3E}">
        <p14:creationId xmlns:p14="http://schemas.microsoft.com/office/powerpoint/2010/main" val="3355385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475B27-40C7-89CF-5FE7-68849A789703}"/>
              </a:ext>
            </a:extLst>
          </p:cNvPr>
          <p:cNvSpPr>
            <a:spLocks noGrp="1"/>
          </p:cNvSpPr>
          <p:nvPr>
            <p:ph type="title"/>
          </p:nvPr>
        </p:nvSpPr>
        <p:spPr/>
        <p:txBody>
          <a:bodyPr/>
          <a:lstStyle/>
          <a:p>
            <a:r>
              <a:rPr lang="es-MX" dirty="0"/>
              <a:t>Machine Learning</a:t>
            </a:r>
          </a:p>
        </p:txBody>
      </p:sp>
      <p:graphicFrame>
        <p:nvGraphicFramePr>
          <p:cNvPr id="10" name="Marcador de contenido 2">
            <a:extLst>
              <a:ext uri="{FF2B5EF4-FFF2-40B4-BE49-F238E27FC236}">
                <a16:creationId xmlns:a16="http://schemas.microsoft.com/office/drawing/2014/main" id="{C968926F-900B-FC2D-55AD-2431EEF7178A}"/>
              </a:ext>
            </a:extLst>
          </p:cNvPr>
          <p:cNvGraphicFramePr>
            <a:graphicFrameLocks noGrp="1"/>
          </p:cNvGraphicFramePr>
          <p:nvPr>
            <p:ph idx="1"/>
            <p:extLst>
              <p:ext uri="{D42A27DB-BD31-4B8C-83A1-F6EECF244321}">
                <p14:modId xmlns:p14="http://schemas.microsoft.com/office/powerpoint/2010/main" val="2958327492"/>
              </p:ext>
            </p:extLst>
          </p:nvPr>
        </p:nvGraphicFramePr>
        <p:xfrm>
          <a:off x="692925" y="1708645"/>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a 2">
            <a:extLst>
              <a:ext uri="{FF2B5EF4-FFF2-40B4-BE49-F238E27FC236}">
                <a16:creationId xmlns:a16="http://schemas.microsoft.com/office/drawing/2014/main" id="{D29D024D-A340-D5B9-D0AD-CBC0287E25A0}"/>
              </a:ext>
            </a:extLst>
          </p:cNvPr>
          <p:cNvGraphicFramePr/>
          <p:nvPr>
            <p:extLst>
              <p:ext uri="{D42A27DB-BD31-4B8C-83A1-F6EECF244321}">
                <p14:modId xmlns:p14="http://schemas.microsoft.com/office/powerpoint/2010/main" val="1297472432"/>
              </p:ext>
            </p:extLst>
          </p:nvPr>
        </p:nvGraphicFramePr>
        <p:xfrm>
          <a:off x="692925" y="6166198"/>
          <a:ext cx="8482606" cy="5502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 name="Imagen 4">
            <a:extLst>
              <a:ext uri="{FF2B5EF4-FFF2-40B4-BE49-F238E27FC236}">
                <a16:creationId xmlns:a16="http://schemas.microsoft.com/office/drawing/2014/main" id="{E0EACD69-B878-401C-74E7-C8CACBB78187}"/>
              </a:ext>
            </a:extLst>
          </p:cNvPr>
          <p:cNvPicPr>
            <a:picLocks noChangeAspect="1"/>
          </p:cNvPicPr>
          <p:nvPr/>
        </p:nvPicPr>
        <p:blipFill>
          <a:blip r:embed="rId12"/>
          <a:stretch>
            <a:fillRect/>
          </a:stretch>
        </p:blipFill>
        <p:spPr>
          <a:xfrm>
            <a:off x="3850115" y="5903006"/>
            <a:ext cx="345394" cy="345394"/>
          </a:xfrm>
          <a:prstGeom prst="rect">
            <a:avLst/>
          </a:prstGeom>
        </p:spPr>
      </p:pic>
    </p:spTree>
    <p:extLst>
      <p:ext uri="{BB962C8B-B14F-4D97-AF65-F5344CB8AC3E}">
        <p14:creationId xmlns:p14="http://schemas.microsoft.com/office/powerpoint/2010/main" val="1666236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8EA024-5E6D-7EFB-D6B8-F7904425263D}"/>
              </a:ext>
            </a:extLst>
          </p:cNvPr>
          <p:cNvSpPr>
            <a:spLocks noGrp="1"/>
          </p:cNvSpPr>
          <p:nvPr>
            <p:ph type="title"/>
          </p:nvPr>
        </p:nvSpPr>
        <p:spPr/>
        <p:txBody>
          <a:bodyPr/>
          <a:lstStyle/>
          <a:p>
            <a:r>
              <a:rPr lang="es-MX" dirty="0"/>
              <a:t>Machine Learning</a:t>
            </a:r>
          </a:p>
        </p:txBody>
      </p:sp>
      <p:sp>
        <p:nvSpPr>
          <p:cNvPr id="3" name="Marcador de contenido 2">
            <a:extLst>
              <a:ext uri="{FF2B5EF4-FFF2-40B4-BE49-F238E27FC236}">
                <a16:creationId xmlns:a16="http://schemas.microsoft.com/office/drawing/2014/main" id="{4D9944AB-0A68-6E32-3BB7-911FD5DFB75A}"/>
              </a:ext>
            </a:extLst>
          </p:cNvPr>
          <p:cNvSpPr>
            <a:spLocks noGrp="1"/>
          </p:cNvSpPr>
          <p:nvPr>
            <p:ph idx="1"/>
          </p:nvPr>
        </p:nvSpPr>
        <p:spPr>
          <a:xfrm>
            <a:off x="692925" y="1666603"/>
            <a:ext cx="8596668" cy="3880773"/>
          </a:xfrm>
        </p:spPr>
        <p:txBody>
          <a:bodyPr/>
          <a:lstStyle/>
          <a:p>
            <a:endParaRPr lang="es-MX" dirty="0"/>
          </a:p>
        </p:txBody>
      </p:sp>
      <p:graphicFrame>
        <p:nvGraphicFramePr>
          <p:cNvPr id="6" name="Diagrama 5">
            <a:extLst>
              <a:ext uri="{FF2B5EF4-FFF2-40B4-BE49-F238E27FC236}">
                <a16:creationId xmlns:a16="http://schemas.microsoft.com/office/drawing/2014/main" id="{5B6EC04F-5898-7C49-CF72-E1195D5D5A43}"/>
              </a:ext>
            </a:extLst>
          </p:cNvPr>
          <p:cNvGraphicFramePr/>
          <p:nvPr>
            <p:extLst>
              <p:ext uri="{D42A27DB-BD31-4B8C-83A1-F6EECF244321}">
                <p14:modId xmlns:p14="http://schemas.microsoft.com/office/powerpoint/2010/main" val="3615747662"/>
              </p:ext>
            </p:extLst>
          </p:nvPr>
        </p:nvGraphicFramePr>
        <p:xfrm>
          <a:off x="692925" y="6166198"/>
          <a:ext cx="8482606" cy="550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Imagen 6">
            <a:extLst>
              <a:ext uri="{FF2B5EF4-FFF2-40B4-BE49-F238E27FC236}">
                <a16:creationId xmlns:a16="http://schemas.microsoft.com/office/drawing/2014/main" id="{ADF13F51-9A80-5E98-E9C8-EB83C8149316}"/>
              </a:ext>
            </a:extLst>
          </p:cNvPr>
          <p:cNvPicPr>
            <a:picLocks noChangeAspect="1"/>
          </p:cNvPicPr>
          <p:nvPr/>
        </p:nvPicPr>
        <p:blipFill>
          <a:blip r:embed="rId7"/>
          <a:stretch>
            <a:fillRect/>
          </a:stretch>
        </p:blipFill>
        <p:spPr>
          <a:xfrm>
            <a:off x="4746586" y="5903006"/>
            <a:ext cx="345394" cy="345394"/>
          </a:xfrm>
          <a:prstGeom prst="rect">
            <a:avLst/>
          </a:prstGeom>
        </p:spPr>
      </p:pic>
    </p:spTree>
    <p:extLst>
      <p:ext uri="{BB962C8B-B14F-4D97-AF65-F5344CB8AC3E}">
        <p14:creationId xmlns:p14="http://schemas.microsoft.com/office/powerpoint/2010/main" val="2658139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2BD33E-8A31-AD46-82B8-8265FC281377}"/>
              </a:ext>
            </a:extLst>
          </p:cNvPr>
          <p:cNvSpPr>
            <a:spLocks noGrp="1"/>
          </p:cNvSpPr>
          <p:nvPr>
            <p:ph type="title"/>
          </p:nvPr>
        </p:nvSpPr>
        <p:spPr/>
        <p:txBody>
          <a:bodyPr/>
          <a:lstStyle/>
          <a:p>
            <a:r>
              <a:rPr lang="es-MX" dirty="0"/>
              <a:t>Machine Learning Results</a:t>
            </a:r>
          </a:p>
        </p:txBody>
      </p:sp>
      <p:sp>
        <p:nvSpPr>
          <p:cNvPr id="3" name="Marcador de contenido 2">
            <a:extLst>
              <a:ext uri="{FF2B5EF4-FFF2-40B4-BE49-F238E27FC236}">
                <a16:creationId xmlns:a16="http://schemas.microsoft.com/office/drawing/2014/main" id="{A74A9646-7B37-DD77-3BA1-BCAE3947F87D}"/>
              </a:ext>
            </a:extLst>
          </p:cNvPr>
          <p:cNvSpPr>
            <a:spLocks noGrp="1"/>
          </p:cNvSpPr>
          <p:nvPr>
            <p:ph idx="1"/>
          </p:nvPr>
        </p:nvSpPr>
        <p:spPr/>
        <p:txBody>
          <a:bodyPr/>
          <a:lstStyle/>
          <a:p>
            <a:endParaRPr lang="es-MX"/>
          </a:p>
        </p:txBody>
      </p:sp>
      <p:graphicFrame>
        <p:nvGraphicFramePr>
          <p:cNvPr id="6" name="Diagrama 5">
            <a:extLst>
              <a:ext uri="{FF2B5EF4-FFF2-40B4-BE49-F238E27FC236}">
                <a16:creationId xmlns:a16="http://schemas.microsoft.com/office/drawing/2014/main" id="{8C385E88-54BF-E567-66DB-DA1E42ABAF20}"/>
              </a:ext>
            </a:extLst>
          </p:cNvPr>
          <p:cNvGraphicFramePr/>
          <p:nvPr>
            <p:extLst>
              <p:ext uri="{D42A27DB-BD31-4B8C-83A1-F6EECF244321}">
                <p14:modId xmlns:p14="http://schemas.microsoft.com/office/powerpoint/2010/main" val="1331472418"/>
              </p:ext>
            </p:extLst>
          </p:nvPr>
        </p:nvGraphicFramePr>
        <p:xfrm>
          <a:off x="692925" y="6166198"/>
          <a:ext cx="8482606" cy="550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Imagen 6">
            <a:extLst>
              <a:ext uri="{FF2B5EF4-FFF2-40B4-BE49-F238E27FC236}">
                <a16:creationId xmlns:a16="http://schemas.microsoft.com/office/drawing/2014/main" id="{A39D9238-4606-CC60-83DA-D36877E309AB}"/>
              </a:ext>
            </a:extLst>
          </p:cNvPr>
          <p:cNvPicPr>
            <a:picLocks noChangeAspect="1"/>
          </p:cNvPicPr>
          <p:nvPr/>
        </p:nvPicPr>
        <p:blipFill>
          <a:blip r:embed="rId7"/>
          <a:stretch>
            <a:fillRect/>
          </a:stretch>
        </p:blipFill>
        <p:spPr>
          <a:xfrm>
            <a:off x="5499622" y="5926157"/>
            <a:ext cx="345394" cy="345394"/>
          </a:xfrm>
          <a:prstGeom prst="rect">
            <a:avLst/>
          </a:prstGeom>
        </p:spPr>
      </p:pic>
    </p:spTree>
    <p:extLst>
      <p:ext uri="{BB962C8B-B14F-4D97-AF65-F5344CB8AC3E}">
        <p14:creationId xmlns:p14="http://schemas.microsoft.com/office/powerpoint/2010/main" val="1866573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2" name="Straight Connector 11">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A88A2F85-9AA6-7488-3428-1D44155A5DC0}"/>
              </a:ext>
            </a:extLst>
          </p:cNvPr>
          <p:cNvSpPr>
            <a:spLocks noGrp="1"/>
          </p:cNvSpPr>
          <p:nvPr>
            <p:ph type="title"/>
          </p:nvPr>
        </p:nvSpPr>
        <p:spPr>
          <a:xfrm>
            <a:off x="652481" y="1382486"/>
            <a:ext cx="3547581" cy="4093028"/>
          </a:xfrm>
        </p:spPr>
        <p:txBody>
          <a:bodyPr anchor="ctr">
            <a:normAutofit/>
          </a:bodyPr>
          <a:lstStyle/>
          <a:p>
            <a:r>
              <a:rPr lang="es-MX" sz="4400">
                <a:solidFill>
                  <a:schemeClr val="accent1">
                    <a:lumMod val="75000"/>
                  </a:schemeClr>
                </a:solidFill>
              </a:rPr>
              <a:t>Team members</a:t>
            </a:r>
          </a:p>
        </p:txBody>
      </p:sp>
      <p:sp>
        <p:nvSpPr>
          <p:cNvPr id="22" name="Rectangle 21">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A3AAE5E4-3E6E-0149-3A27-8EDC3537BA77}"/>
              </a:ext>
            </a:extLst>
          </p:cNvPr>
          <p:cNvGraphicFramePr>
            <a:graphicFrameLocks noGrp="1"/>
          </p:cNvGraphicFramePr>
          <p:nvPr>
            <p:ph idx="1"/>
            <p:extLst>
              <p:ext uri="{D42A27DB-BD31-4B8C-83A1-F6EECF244321}">
                <p14:modId xmlns:p14="http://schemas.microsoft.com/office/powerpoint/2010/main" val="4162049813"/>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2399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0AFB68-3596-D42F-538E-78A01AECA651}"/>
              </a:ext>
            </a:extLst>
          </p:cNvPr>
          <p:cNvSpPr>
            <a:spLocks noGrp="1"/>
          </p:cNvSpPr>
          <p:nvPr>
            <p:ph type="title"/>
          </p:nvPr>
        </p:nvSpPr>
        <p:spPr/>
        <p:txBody>
          <a:bodyPr/>
          <a:lstStyle/>
          <a:p>
            <a:r>
              <a:rPr lang="es-MX" dirty="0"/>
              <a:t>Conclusion</a:t>
            </a:r>
          </a:p>
        </p:txBody>
      </p:sp>
      <p:sp>
        <p:nvSpPr>
          <p:cNvPr id="3" name="Marcador de contenido 2">
            <a:extLst>
              <a:ext uri="{FF2B5EF4-FFF2-40B4-BE49-F238E27FC236}">
                <a16:creationId xmlns:a16="http://schemas.microsoft.com/office/drawing/2014/main" id="{33A00D04-DB22-050B-8FDE-A30E5C9A4C36}"/>
              </a:ext>
            </a:extLst>
          </p:cNvPr>
          <p:cNvSpPr>
            <a:spLocks noGrp="1"/>
          </p:cNvSpPr>
          <p:nvPr>
            <p:ph idx="1"/>
          </p:nvPr>
        </p:nvSpPr>
        <p:spPr>
          <a:xfrm>
            <a:off x="692925" y="1554148"/>
            <a:ext cx="8596668" cy="3880773"/>
          </a:xfrm>
        </p:spPr>
        <p:txBody>
          <a:bodyPr/>
          <a:lstStyle/>
          <a:p>
            <a:endParaRPr lang="es-MX"/>
          </a:p>
        </p:txBody>
      </p:sp>
      <p:graphicFrame>
        <p:nvGraphicFramePr>
          <p:cNvPr id="4" name="Diagrama 3">
            <a:extLst>
              <a:ext uri="{FF2B5EF4-FFF2-40B4-BE49-F238E27FC236}">
                <a16:creationId xmlns:a16="http://schemas.microsoft.com/office/drawing/2014/main" id="{BD1AB6D9-B37F-9458-09EB-5BED84E9D537}"/>
              </a:ext>
            </a:extLst>
          </p:cNvPr>
          <p:cNvGraphicFramePr/>
          <p:nvPr>
            <p:extLst>
              <p:ext uri="{D42A27DB-BD31-4B8C-83A1-F6EECF244321}">
                <p14:modId xmlns:p14="http://schemas.microsoft.com/office/powerpoint/2010/main" val="34565971"/>
              </p:ext>
            </p:extLst>
          </p:nvPr>
        </p:nvGraphicFramePr>
        <p:xfrm>
          <a:off x="692925" y="6166198"/>
          <a:ext cx="8482606" cy="550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a:extLst>
              <a:ext uri="{FF2B5EF4-FFF2-40B4-BE49-F238E27FC236}">
                <a16:creationId xmlns:a16="http://schemas.microsoft.com/office/drawing/2014/main" id="{3E434B05-D6D6-9946-69CE-67AB746A0CE0}"/>
              </a:ext>
            </a:extLst>
          </p:cNvPr>
          <p:cNvPicPr>
            <a:picLocks noChangeAspect="1"/>
          </p:cNvPicPr>
          <p:nvPr/>
        </p:nvPicPr>
        <p:blipFill>
          <a:blip r:embed="rId7"/>
          <a:stretch>
            <a:fillRect/>
          </a:stretch>
        </p:blipFill>
        <p:spPr>
          <a:xfrm>
            <a:off x="7455082" y="5903006"/>
            <a:ext cx="345394" cy="345394"/>
          </a:xfrm>
          <a:prstGeom prst="rect">
            <a:avLst/>
          </a:prstGeom>
        </p:spPr>
      </p:pic>
    </p:spTree>
    <p:extLst>
      <p:ext uri="{BB962C8B-B14F-4D97-AF65-F5344CB8AC3E}">
        <p14:creationId xmlns:p14="http://schemas.microsoft.com/office/powerpoint/2010/main" val="561525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497CF6-CCBB-0A83-1082-8DFA10F1B34A}"/>
              </a:ext>
            </a:extLst>
          </p:cNvPr>
          <p:cNvSpPr>
            <a:spLocks noGrp="1"/>
          </p:cNvSpPr>
          <p:nvPr>
            <p:ph type="title"/>
          </p:nvPr>
        </p:nvSpPr>
        <p:spPr>
          <a:xfrm>
            <a:off x="677334" y="212130"/>
            <a:ext cx="8596668" cy="1320800"/>
          </a:xfrm>
        </p:spPr>
        <p:txBody>
          <a:bodyPr/>
          <a:lstStyle/>
          <a:p>
            <a:r>
              <a:rPr lang="es-MX" dirty="0">
                <a:solidFill>
                  <a:schemeClr val="accent2"/>
                </a:solidFill>
              </a:rPr>
              <a:t>Table of contents</a:t>
            </a:r>
          </a:p>
        </p:txBody>
      </p:sp>
      <p:graphicFrame>
        <p:nvGraphicFramePr>
          <p:cNvPr id="13" name="Diagrama 12">
            <a:extLst>
              <a:ext uri="{FF2B5EF4-FFF2-40B4-BE49-F238E27FC236}">
                <a16:creationId xmlns:a16="http://schemas.microsoft.com/office/drawing/2014/main" id="{4229D5C1-D07A-ED5F-DBBF-6B812253095F}"/>
              </a:ext>
            </a:extLst>
          </p:cNvPr>
          <p:cNvGraphicFramePr/>
          <p:nvPr>
            <p:extLst>
              <p:ext uri="{D42A27DB-BD31-4B8C-83A1-F6EECF244321}">
                <p14:modId xmlns:p14="http://schemas.microsoft.com/office/powerpoint/2010/main" val="133839790"/>
              </p:ext>
            </p:extLst>
          </p:nvPr>
        </p:nvGraphicFramePr>
        <p:xfrm>
          <a:off x="2216014" y="1144919"/>
          <a:ext cx="6577200" cy="264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Diagrama 14">
            <a:extLst>
              <a:ext uri="{FF2B5EF4-FFF2-40B4-BE49-F238E27FC236}">
                <a16:creationId xmlns:a16="http://schemas.microsoft.com/office/drawing/2014/main" id="{4D500002-8697-54D9-9B5A-0969D089E7A8}"/>
              </a:ext>
            </a:extLst>
          </p:cNvPr>
          <p:cNvGraphicFramePr/>
          <p:nvPr>
            <p:extLst>
              <p:ext uri="{D42A27DB-BD31-4B8C-83A1-F6EECF244321}">
                <p14:modId xmlns:p14="http://schemas.microsoft.com/office/powerpoint/2010/main" val="3436725026"/>
              </p:ext>
            </p:extLst>
          </p:nvPr>
        </p:nvGraphicFramePr>
        <p:xfrm>
          <a:off x="2216014" y="3862958"/>
          <a:ext cx="6577200" cy="26457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81525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D69317-86DC-B9FF-FC81-00E7EEA77BDA}"/>
              </a:ext>
            </a:extLst>
          </p:cNvPr>
          <p:cNvSpPr>
            <a:spLocks noGrp="1"/>
          </p:cNvSpPr>
          <p:nvPr>
            <p:ph type="title"/>
          </p:nvPr>
        </p:nvSpPr>
        <p:spPr>
          <a:xfrm>
            <a:off x="804334" y="559742"/>
            <a:ext cx="8596668" cy="1320800"/>
          </a:xfrm>
        </p:spPr>
        <p:txBody>
          <a:bodyPr>
            <a:normAutofit fontScale="90000"/>
          </a:bodyPr>
          <a:lstStyle/>
          <a:p>
            <a:r>
              <a:rPr lang="es-MX" sz="3600" b="1" i="0" u="none" strike="noStrike" dirty="0">
                <a:solidFill>
                  <a:srgbClr val="24292F"/>
                </a:solidFill>
                <a:effectLst/>
                <a:latin typeface="-apple-system"/>
              </a:rPr>
              <a:t>An analysis between life expectancy and alcohol consumption by country</a:t>
            </a:r>
            <a:br>
              <a:rPr lang="es-MX" sz="3600" b="1" i="0" u="none" strike="noStrike" dirty="0">
                <a:solidFill>
                  <a:srgbClr val="24292F"/>
                </a:solidFill>
                <a:effectLst/>
                <a:latin typeface="-apple-system"/>
              </a:rPr>
            </a:br>
            <a:endParaRPr lang="es-MX" dirty="0"/>
          </a:p>
        </p:txBody>
      </p:sp>
      <p:sp>
        <p:nvSpPr>
          <p:cNvPr id="3" name="Marcador de contenido 2">
            <a:extLst>
              <a:ext uri="{FF2B5EF4-FFF2-40B4-BE49-F238E27FC236}">
                <a16:creationId xmlns:a16="http://schemas.microsoft.com/office/drawing/2014/main" id="{9C630391-504D-ECBB-73B0-43224D78E332}"/>
              </a:ext>
            </a:extLst>
          </p:cNvPr>
          <p:cNvSpPr>
            <a:spLocks noGrp="1"/>
          </p:cNvSpPr>
          <p:nvPr>
            <p:ph idx="1"/>
          </p:nvPr>
        </p:nvSpPr>
        <p:spPr>
          <a:xfrm>
            <a:off x="804334" y="2267744"/>
            <a:ext cx="8596668" cy="2322511"/>
          </a:xfrm>
        </p:spPr>
        <p:txBody>
          <a:bodyPr/>
          <a:lstStyle/>
          <a:p>
            <a:pPr algn="just"/>
            <a:r>
              <a:rPr lang="es-MX" sz="2400" b="0" i="0" u="none" strike="noStrike" dirty="0">
                <a:solidFill>
                  <a:srgbClr val="24292F"/>
                </a:solidFill>
                <a:effectLst/>
                <a:latin typeface="-apple-system"/>
              </a:rPr>
              <a:t>It is common belief that alcohol consumption has grown over the last years, even though its adverse consequences on human health. Is this true? Has alcohol consumption increased over time? If so, does it have impact on life expectancy? Is there a difference between developed and developing countries?</a:t>
            </a:r>
          </a:p>
          <a:p>
            <a:pPr marL="0" indent="0">
              <a:buNone/>
            </a:pPr>
            <a:endParaRPr lang="es-MX" dirty="0"/>
          </a:p>
        </p:txBody>
      </p:sp>
      <p:graphicFrame>
        <p:nvGraphicFramePr>
          <p:cNvPr id="9" name="Diagrama 8">
            <a:extLst>
              <a:ext uri="{FF2B5EF4-FFF2-40B4-BE49-F238E27FC236}">
                <a16:creationId xmlns:a16="http://schemas.microsoft.com/office/drawing/2014/main" id="{8EF5D441-E366-F441-EB54-A7D38BD6A394}"/>
              </a:ext>
            </a:extLst>
          </p:cNvPr>
          <p:cNvGraphicFramePr/>
          <p:nvPr>
            <p:extLst>
              <p:ext uri="{D42A27DB-BD31-4B8C-83A1-F6EECF244321}">
                <p14:modId xmlns:p14="http://schemas.microsoft.com/office/powerpoint/2010/main" val="2070554725"/>
              </p:ext>
            </p:extLst>
          </p:nvPr>
        </p:nvGraphicFramePr>
        <p:xfrm>
          <a:off x="478312" y="6202361"/>
          <a:ext cx="8596668" cy="5141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Imagen 9">
            <a:extLst>
              <a:ext uri="{FF2B5EF4-FFF2-40B4-BE49-F238E27FC236}">
                <a16:creationId xmlns:a16="http://schemas.microsoft.com/office/drawing/2014/main" id="{A4E00C5F-312D-564F-45CA-91B7C774F7CC}"/>
              </a:ext>
            </a:extLst>
          </p:cNvPr>
          <p:cNvPicPr>
            <a:picLocks noChangeAspect="1"/>
          </p:cNvPicPr>
          <p:nvPr/>
        </p:nvPicPr>
        <p:blipFill>
          <a:blip r:embed="rId7"/>
          <a:stretch>
            <a:fillRect/>
          </a:stretch>
        </p:blipFill>
        <p:spPr>
          <a:xfrm>
            <a:off x="1216444" y="5952864"/>
            <a:ext cx="345394" cy="345394"/>
          </a:xfrm>
          <a:prstGeom prst="rect">
            <a:avLst/>
          </a:prstGeom>
        </p:spPr>
      </p:pic>
    </p:spTree>
    <p:extLst>
      <p:ext uri="{BB962C8B-B14F-4D97-AF65-F5344CB8AC3E}">
        <p14:creationId xmlns:p14="http://schemas.microsoft.com/office/powerpoint/2010/main" val="4115608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a:extLst>
              <a:ext uri="{FF2B5EF4-FFF2-40B4-BE49-F238E27FC236}">
                <a16:creationId xmlns:a16="http://schemas.microsoft.com/office/drawing/2014/main" id="{74FD12C7-D685-BEC6-1437-664C0204F58D}"/>
              </a:ext>
            </a:extLst>
          </p:cNvPr>
          <p:cNvGrpSpPr/>
          <p:nvPr/>
        </p:nvGrpSpPr>
        <p:grpSpPr>
          <a:xfrm>
            <a:off x="-598712" y="1331686"/>
            <a:ext cx="10965679" cy="4927600"/>
            <a:chOff x="-1228727" y="350042"/>
            <a:chExt cx="12827796" cy="5924022"/>
          </a:xfrm>
        </p:grpSpPr>
        <p:graphicFrame>
          <p:nvGraphicFramePr>
            <p:cNvPr id="11" name="Diagrama 10">
              <a:extLst>
                <a:ext uri="{FF2B5EF4-FFF2-40B4-BE49-F238E27FC236}">
                  <a16:creationId xmlns:a16="http://schemas.microsoft.com/office/drawing/2014/main" id="{313C3D3C-C550-8032-61FC-E04423EE6369}"/>
                </a:ext>
              </a:extLst>
            </p:cNvPr>
            <p:cNvGraphicFramePr/>
            <p:nvPr>
              <p:extLst>
                <p:ext uri="{D42A27DB-BD31-4B8C-83A1-F6EECF244321}">
                  <p14:modId xmlns:p14="http://schemas.microsoft.com/office/powerpoint/2010/main" val="1254575145"/>
                </p:ext>
              </p:extLst>
            </p:nvPr>
          </p:nvGraphicFramePr>
          <p:xfrm>
            <a:off x="-1228727" y="350042"/>
            <a:ext cx="4929189"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a 11">
              <a:extLst>
                <a:ext uri="{FF2B5EF4-FFF2-40B4-BE49-F238E27FC236}">
                  <a16:creationId xmlns:a16="http://schemas.microsoft.com/office/drawing/2014/main" id="{8FB2BCCA-F893-88B3-5D08-81256005313A}"/>
                </a:ext>
              </a:extLst>
            </p:cNvPr>
            <p:cNvGraphicFramePr/>
            <p:nvPr>
              <p:extLst>
                <p:ext uri="{D42A27DB-BD31-4B8C-83A1-F6EECF244321}">
                  <p14:modId xmlns:p14="http://schemas.microsoft.com/office/powerpoint/2010/main" val="2410428891"/>
                </p:ext>
              </p:extLst>
            </p:nvPr>
          </p:nvGraphicFramePr>
          <p:xfrm>
            <a:off x="592931" y="855397"/>
            <a:ext cx="11006138"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2" name="Título 1">
            <a:extLst>
              <a:ext uri="{FF2B5EF4-FFF2-40B4-BE49-F238E27FC236}">
                <a16:creationId xmlns:a16="http://schemas.microsoft.com/office/drawing/2014/main" id="{C2148C46-7D1F-1DB5-AB6A-6F0185EAF660}"/>
              </a:ext>
            </a:extLst>
          </p:cNvPr>
          <p:cNvSpPr>
            <a:spLocks noGrp="1"/>
          </p:cNvSpPr>
          <p:nvPr>
            <p:ph type="title"/>
          </p:nvPr>
        </p:nvSpPr>
        <p:spPr/>
        <p:txBody>
          <a:bodyPr/>
          <a:lstStyle/>
          <a:p>
            <a:r>
              <a:rPr lang="es-MX" dirty="0"/>
              <a:t>Technologies, languages and tools</a:t>
            </a:r>
          </a:p>
        </p:txBody>
      </p:sp>
      <p:graphicFrame>
        <p:nvGraphicFramePr>
          <p:cNvPr id="4" name="Diagrama 3">
            <a:extLst>
              <a:ext uri="{FF2B5EF4-FFF2-40B4-BE49-F238E27FC236}">
                <a16:creationId xmlns:a16="http://schemas.microsoft.com/office/drawing/2014/main" id="{8B3E9FD7-B1F9-2C6F-F106-133DD812ADD7}"/>
              </a:ext>
            </a:extLst>
          </p:cNvPr>
          <p:cNvGraphicFramePr/>
          <p:nvPr>
            <p:extLst>
              <p:ext uri="{D42A27DB-BD31-4B8C-83A1-F6EECF244321}">
                <p14:modId xmlns:p14="http://schemas.microsoft.com/office/powerpoint/2010/main" val="422601235"/>
              </p:ext>
            </p:extLst>
          </p:nvPr>
        </p:nvGraphicFramePr>
        <p:xfrm>
          <a:off x="524967" y="6202361"/>
          <a:ext cx="8350004" cy="51412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5" name="Imagen 4">
            <a:extLst>
              <a:ext uri="{FF2B5EF4-FFF2-40B4-BE49-F238E27FC236}">
                <a16:creationId xmlns:a16="http://schemas.microsoft.com/office/drawing/2014/main" id="{FB478DD6-64A9-BB28-31E9-5A4165F8EF2E}"/>
              </a:ext>
            </a:extLst>
          </p:cNvPr>
          <p:cNvPicPr>
            <a:picLocks noChangeAspect="1"/>
          </p:cNvPicPr>
          <p:nvPr/>
        </p:nvPicPr>
        <p:blipFill>
          <a:blip r:embed="rId17"/>
          <a:stretch>
            <a:fillRect/>
          </a:stretch>
        </p:blipFill>
        <p:spPr>
          <a:xfrm>
            <a:off x="2895956" y="5913892"/>
            <a:ext cx="345394" cy="345394"/>
          </a:xfrm>
          <a:prstGeom prst="rect">
            <a:avLst/>
          </a:prstGeom>
        </p:spPr>
      </p:pic>
    </p:spTree>
    <p:extLst>
      <p:ext uri="{BB962C8B-B14F-4D97-AF65-F5344CB8AC3E}">
        <p14:creationId xmlns:p14="http://schemas.microsoft.com/office/powerpoint/2010/main" val="1918505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2E16F7-6F10-1449-2AB6-DEB13ECB9D84}"/>
              </a:ext>
            </a:extLst>
          </p:cNvPr>
          <p:cNvSpPr>
            <a:spLocks noGrp="1"/>
          </p:cNvSpPr>
          <p:nvPr>
            <p:ph type="title"/>
          </p:nvPr>
        </p:nvSpPr>
        <p:spPr/>
        <p:txBody>
          <a:bodyPr/>
          <a:lstStyle/>
          <a:p>
            <a:r>
              <a:rPr lang="es-MX" dirty="0"/>
              <a:t>Data source</a:t>
            </a:r>
          </a:p>
        </p:txBody>
      </p:sp>
      <p:graphicFrame>
        <p:nvGraphicFramePr>
          <p:cNvPr id="11" name="Marcador de contenido 2">
            <a:extLst>
              <a:ext uri="{FF2B5EF4-FFF2-40B4-BE49-F238E27FC236}">
                <a16:creationId xmlns:a16="http://schemas.microsoft.com/office/drawing/2014/main" id="{7AA60189-9E93-B9D3-20D2-8F857352D4F7}"/>
              </a:ext>
            </a:extLst>
          </p:cNvPr>
          <p:cNvGraphicFramePr>
            <a:graphicFrameLocks noGrp="1"/>
          </p:cNvGraphicFramePr>
          <p:nvPr>
            <p:ph idx="1"/>
          </p:nvPr>
        </p:nvGraphicFramePr>
        <p:xfrm>
          <a:off x="677334" y="1701800"/>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a 3">
            <a:extLst>
              <a:ext uri="{FF2B5EF4-FFF2-40B4-BE49-F238E27FC236}">
                <a16:creationId xmlns:a16="http://schemas.microsoft.com/office/drawing/2014/main" id="{C2E243E5-D52F-EC95-0C72-DF8CB8DB850B}"/>
              </a:ext>
            </a:extLst>
          </p:cNvPr>
          <p:cNvGraphicFramePr/>
          <p:nvPr>
            <p:extLst>
              <p:ext uri="{D42A27DB-BD31-4B8C-83A1-F6EECF244321}">
                <p14:modId xmlns:p14="http://schemas.microsoft.com/office/powerpoint/2010/main" val="3697965556"/>
              </p:ext>
            </p:extLst>
          </p:nvPr>
        </p:nvGraphicFramePr>
        <p:xfrm>
          <a:off x="692925" y="6202361"/>
          <a:ext cx="8350004" cy="51412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 name="Imagen 4">
            <a:extLst>
              <a:ext uri="{FF2B5EF4-FFF2-40B4-BE49-F238E27FC236}">
                <a16:creationId xmlns:a16="http://schemas.microsoft.com/office/drawing/2014/main" id="{0F4A027F-C39E-66E2-A7D4-4F841A627A0F}"/>
              </a:ext>
            </a:extLst>
          </p:cNvPr>
          <p:cNvPicPr>
            <a:picLocks noChangeAspect="1"/>
          </p:cNvPicPr>
          <p:nvPr/>
        </p:nvPicPr>
        <p:blipFill>
          <a:blip r:embed="rId12"/>
          <a:stretch>
            <a:fillRect/>
          </a:stretch>
        </p:blipFill>
        <p:spPr>
          <a:xfrm>
            <a:off x="4695230" y="5926157"/>
            <a:ext cx="345394" cy="345394"/>
          </a:xfrm>
          <a:prstGeom prst="rect">
            <a:avLst/>
          </a:prstGeom>
        </p:spPr>
      </p:pic>
      <p:pic>
        <p:nvPicPr>
          <p:cNvPr id="7" name="Imagen 6">
            <a:extLst>
              <a:ext uri="{FF2B5EF4-FFF2-40B4-BE49-F238E27FC236}">
                <a16:creationId xmlns:a16="http://schemas.microsoft.com/office/drawing/2014/main" id="{6FE48B9D-41A8-DF18-8D09-DC78A523CA0A}"/>
              </a:ext>
            </a:extLst>
          </p:cNvPr>
          <p:cNvPicPr>
            <a:picLocks noChangeAspect="1"/>
          </p:cNvPicPr>
          <p:nvPr/>
        </p:nvPicPr>
        <p:blipFill>
          <a:blip r:embed="rId13"/>
          <a:stretch>
            <a:fillRect/>
          </a:stretch>
        </p:blipFill>
        <p:spPr>
          <a:xfrm>
            <a:off x="4878096" y="514290"/>
            <a:ext cx="2435808" cy="974324"/>
          </a:xfrm>
          <a:prstGeom prst="rect">
            <a:avLst/>
          </a:prstGeom>
        </p:spPr>
      </p:pic>
      <p:pic>
        <p:nvPicPr>
          <p:cNvPr id="9" name="Imagen 8">
            <a:extLst>
              <a:ext uri="{FF2B5EF4-FFF2-40B4-BE49-F238E27FC236}">
                <a16:creationId xmlns:a16="http://schemas.microsoft.com/office/drawing/2014/main" id="{4A994039-27ED-6745-D789-096F090DB1E8}"/>
              </a:ext>
            </a:extLst>
          </p:cNvPr>
          <p:cNvPicPr>
            <a:picLocks noChangeAspect="1"/>
          </p:cNvPicPr>
          <p:nvPr/>
        </p:nvPicPr>
        <p:blipFill>
          <a:blip r:embed="rId14"/>
          <a:stretch>
            <a:fillRect/>
          </a:stretch>
        </p:blipFill>
        <p:spPr>
          <a:xfrm>
            <a:off x="7452579" y="661190"/>
            <a:ext cx="1590350" cy="614237"/>
          </a:xfrm>
          <a:prstGeom prst="rect">
            <a:avLst/>
          </a:prstGeom>
        </p:spPr>
      </p:pic>
    </p:spTree>
    <p:extLst>
      <p:ext uri="{BB962C8B-B14F-4D97-AF65-F5344CB8AC3E}">
        <p14:creationId xmlns:p14="http://schemas.microsoft.com/office/powerpoint/2010/main" val="629054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15CD03-E8DF-EDEC-2590-1F41CC48E9EE}"/>
              </a:ext>
            </a:extLst>
          </p:cNvPr>
          <p:cNvSpPr>
            <a:spLocks noGrp="1"/>
          </p:cNvSpPr>
          <p:nvPr>
            <p:ph type="title"/>
          </p:nvPr>
        </p:nvSpPr>
        <p:spPr/>
        <p:txBody>
          <a:bodyPr/>
          <a:lstStyle/>
          <a:p>
            <a:r>
              <a:rPr lang="es-MX" dirty="0"/>
              <a:t>Database</a:t>
            </a:r>
          </a:p>
        </p:txBody>
      </p:sp>
      <p:sp>
        <p:nvSpPr>
          <p:cNvPr id="3" name="Marcador de contenido 2">
            <a:extLst>
              <a:ext uri="{FF2B5EF4-FFF2-40B4-BE49-F238E27FC236}">
                <a16:creationId xmlns:a16="http://schemas.microsoft.com/office/drawing/2014/main" id="{28855092-44E6-FA99-2BA2-0115D0F5950F}"/>
              </a:ext>
            </a:extLst>
          </p:cNvPr>
          <p:cNvSpPr>
            <a:spLocks noGrp="1"/>
          </p:cNvSpPr>
          <p:nvPr>
            <p:ph idx="1"/>
          </p:nvPr>
        </p:nvSpPr>
        <p:spPr>
          <a:xfrm>
            <a:off x="677334" y="1684725"/>
            <a:ext cx="8596668" cy="3880773"/>
          </a:xfrm>
        </p:spPr>
        <p:txBody>
          <a:bodyPr/>
          <a:lstStyle/>
          <a:p>
            <a:r>
              <a:rPr lang="es-MX" dirty="0"/>
              <a:t>We used two datasets:</a:t>
            </a:r>
          </a:p>
          <a:p>
            <a:pPr lvl="1"/>
            <a:r>
              <a:rPr lang="es-MX" dirty="0"/>
              <a:t>Life Expectancy verbose by Country (lifeexpectancy-verbose.csv) </a:t>
            </a:r>
            <a:r>
              <a:rPr lang="es-MX" dirty="0">
                <a:highlight>
                  <a:srgbClr val="FFFF00"/>
                </a:highlight>
              </a:rPr>
              <a:t>and Type of drinks consumend by Country (drinks.csv)</a:t>
            </a:r>
          </a:p>
          <a:p>
            <a:pPr lvl="1"/>
            <a:r>
              <a:rPr lang="es-MX" dirty="0"/>
              <a:t>Life Expectancy from the World Health Organization (WHO) (Life_Expectancy_who.csv)</a:t>
            </a:r>
          </a:p>
          <a:p>
            <a:pPr marL="457200" lvl="1" indent="0">
              <a:buNone/>
            </a:pPr>
            <a:endParaRPr lang="es-MX" dirty="0"/>
          </a:p>
          <a:p>
            <a:r>
              <a:rPr lang="es-MX" dirty="0"/>
              <a:t>With these two tables we created a database </a:t>
            </a:r>
            <a:r>
              <a:rPr lang="es-MX" b="0" i="0" u="none" strike="noStrike" dirty="0">
                <a:solidFill>
                  <a:srgbClr val="24292F"/>
                </a:solidFill>
                <a:effectLst/>
                <a:latin typeface="-apple-system"/>
              </a:rPr>
              <a:t>in PostgreSQL (PGadmin).</a:t>
            </a:r>
          </a:p>
          <a:p>
            <a:pPr marL="0" indent="0">
              <a:buNone/>
            </a:pPr>
            <a:endParaRPr lang="es-MX" b="0" i="0" u="none" strike="noStrike" dirty="0">
              <a:solidFill>
                <a:srgbClr val="24292F"/>
              </a:solidFill>
              <a:effectLst/>
              <a:latin typeface="-apple-system"/>
            </a:endParaRPr>
          </a:p>
          <a:p>
            <a:r>
              <a:rPr lang="es-MX" dirty="0">
                <a:solidFill>
                  <a:srgbClr val="24292F"/>
                </a:solidFill>
                <a:latin typeface="-apple-system"/>
              </a:rPr>
              <a:t>In a Jupyter Notebook we </a:t>
            </a:r>
            <a:r>
              <a:rPr lang="es-MX" b="0" i="0" u="none" strike="noStrike" dirty="0">
                <a:solidFill>
                  <a:srgbClr val="24292F"/>
                </a:solidFill>
                <a:effectLst/>
                <a:latin typeface="-apple-system"/>
              </a:rPr>
              <a:t>preprocessed the data and merged the tables to develop our machine learning models.</a:t>
            </a:r>
            <a:endParaRPr lang="es-MX" dirty="0"/>
          </a:p>
          <a:p>
            <a:pPr lvl="1"/>
            <a:endParaRPr lang="es-MX" dirty="0"/>
          </a:p>
        </p:txBody>
      </p:sp>
      <p:graphicFrame>
        <p:nvGraphicFramePr>
          <p:cNvPr id="4" name="Diagrama 3">
            <a:extLst>
              <a:ext uri="{FF2B5EF4-FFF2-40B4-BE49-F238E27FC236}">
                <a16:creationId xmlns:a16="http://schemas.microsoft.com/office/drawing/2014/main" id="{4DDD6362-1936-EDB2-43C7-786B3230A11E}"/>
              </a:ext>
            </a:extLst>
          </p:cNvPr>
          <p:cNvGraphicFramePr/>
          <p:nvPr>
            <p:extLst>
              <p:ext uri="{D42A27DB-BD31-4B8C-83A1-F6EECF244321}">
                <p14:modId xmlns:p14="http://schemas.microsoft.com/office/powerpoint/2010/main" val="2918045693"/>
              </p:ext>
            </p:extLst>
          </p:nvPr>
        </p:nvGraphicFramePr>
        <p:xfrm>
          <a:off x="692925" y="6202361"/>
          <a:ext cx="8350004" cy="5141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a:extLst>
              <a:ext uri="{FF2B5EF4-FFF2-40B4-BE49-F238E27FC236}">
                <a16:creationId xmlns:a16="http://schemas.microsoft.com/office/drawing/2014/main" id="{29D2A333-2FC3-E874-B35C-A829F4E28811}"/>
              </a:ext>
            </a:extLst>
          </p:cNvPr>
          <p:cNvPicPr>
            <a:picLocks noChangeAspect="1"/>
          </p:cNvPicPr>
          <p:nvPr/>
        </p:nvPicPr>
        <p:blipFill>
          <a:blip r:embed="rId7"/>
          <a:stretch>
            <a:fillRect/>
          </a:stretch>
        </p:blipFill>
        <p:spPr>
          <a:xfrm>
            <a:off x="6323423" y="5940330"/>
            <a:ext cx="345394" cy="345394"/>
          </a:xfrm>
          <a:prstGeom prst="rect">
            <a:avLst/>
          </a:prstGeom>
        </p:spPr>
      </p:pic>
    </p:spTree>
    <p:extLst>
      <p:ext uri="{BB962C8B-B14F-4D97-AF65-F5344CB8AC3E}">
        <p14:creationId xmlns:p14="http://schemas.microsoft.com/office/powerpoint/2010/main" val="522809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684B9D-559B-7222-8C34-85EB61D29489}"/>
              </a:ext>
            </a:extLst>
          </p:cNvPr>
          <p:cNvSpPr>
            <a:spLocks noGrp="1"/>
          </p:cNvSpPr>
          <p:nvPr>
            <p:ph type="title"/>
          </p:nvPr>
        </p:nvSpPr>
        <p:spPr/>
        <p:txBody>
          <a:bodyPr/>
          <a:lstStyle/>
          <a:p>
            <a:r>
              <a:rPr lang="es-MX" dirty="0"/>
              <a:t>Analysis and Visualizations</a:t>
            </a:r>
          </a:p>
        </p:txBody>
      </p:sp>
      <p:sp>
        <p:nvSpPr>
          <p:cNvPr id="3" name="Marcador de contenido 2">
            <a:extLst>
              <a:ext uri="{FF2B5EF4-FFF2-40B4-BE49-F238E27FC236}">
                <a16:creationId xmlns:a16="http://schemas.microsoft.com/office/drawing/2014/main" id="{F8A73B51-922F-DC93-DCE7-EBAEDB9E858F}"/>
              </a:ext>
            </a:extLst>
          </p:cNvPr>
          <p:cNvSpPr>
            <a:spLocks noGrp="1"/>
          </p:cNvSpPr>
          <p:nvPr>
            <p:ph idx="1"/>
          </p:nvPr>
        </p:nvSpPr>
        <p:spPr>
          <a:xfrm>
            <a:off x="692925" y="1666066"/>
            <a:ext cx="8596668" cy="3880773"/>
          </a:xfrm>
        </p:spPr>
        <p:txBody>
          <a:bodyPr/>
          <a:lstStyle/>
          <a:p>
            <a:pPr algn="just"/>
            <a:r>
              <a:rPr lang="es-MX" dirty="0"/>
              <a:t>For developed countries alcohol consumption did not consistently increase over time across all countries.</a:t>
            </a:r>
          </a:p>
          <a:p>
            <a:pPr algn="just"/>
            <a:r>
              <a:rPr lang="es-MX" dirty="0"/>
              <a:t>There’s a negative correlation between alcohol consumption and life expectancy by country. </a:t>
            </a:r>
          </a:p>
          <a:p>
            <a:pPr algn="just"/>
            <a:r>
              <a:rPr lang="es-MX" dirty="0"/>
              <a:t>Countries with higher alcohol consumption tend to have lower life expectancy, while countries with lower alcohol consumption tend to have higher life expectancy. </a:t>
            </a:r>
          </a:p>
          <a:p>
            <a:pPr algn="just"/>
            <a:r>
              <a:rPr lang="es-MX" dirty="0"/>
              <a:t>However, correlation does not necessarily imply causation, and other factors could also be influencing life expectancy in these countries.</a:t>
            </a:r>
          </a:p>
        </p:txBody>
      </p:sp>
      <p:graphicFrame>
        <p:nvGraphicFramePr>
          <p:cNvPr id="4" name="Diagrama 3">
            <a:extLst>
              <a:ext uri="{FF2B5EF4-FFF2-40B4-BE49-F238E27FC236}">
                <a16:creationId xmlns:a16="http://schemas.microsoft.com/office/drawing/2014/main" id="{FB9F6621-8815-7D1D-668B-433EF21A5F88}"/>
              </a:ext>
            </a:extLst>
          </p:cNvPr>
          <p:cNvGraphicFramePr/>
          <p:nvPr>
            <p:extLst>
              <p:ext uri="{D42A27DB-BD31-4B8C-83A1-F6EECF244321}">
                <p14:modId xmlns:p14="http://schemas.microsoft.com/office/powerpoint/2010/main" val="1939185356"/>
              </p:ext>
            </p:extLst>
          </p:nvPr>
        </p:nvGraphicFramePr>
        <p:xfrm>
          <a:off x="692925" y="6202361"/>
          <a:ext cx="8350004" cy="5141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a:extLst>
              <a:ext uri="{FF2B5EF4-FFF2-40B4-BE49-F238E27FC236}">
                <a16:creationId xmlns:a16="http://schemas.microsoft.com/office/drawing/2014/main" id="{A9BF404D-9E9B-EFB3-8BCD-2BDBEBEBEF22}"/>
              </a:ext>
            </a:extLst>
          </p:cNvPr>
          <p:cNvPicPr>
            <a:picLocks noChangeAspect="1"/>
          </p:cNvPicPr>
          <p:nvPr/>
        </p:nvPicPr>
        <p:blipFill>
          <a:blip r:embed="rId7"/>
          <a:stretch>
            <a:fillRect/>
          </a:stretch>
        </p:blipFill>
        <p:spPr>
          <a:xfrm>
            <a:off x="7963035" y="5926157"/>
            <a:ext cx="345394" cy="345394"/>
          </a:xfrm>
          <a:prstGeom prst="rect">
            <a:avLst/>
          </a:prstGeom>
        </p:spPr>
      </p:pic>
    </p:spTree>
    <p:extLst>
      <p:ext uri="{BB962C8B-B14F-4D97-AF65-F5344CB8AC3E}">
        <p14:creationId xmlns:p14="http://schemas.microsoft.com/office/powerpoint/2010/main" val="668058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684B9D-559B-7222-8C34-85EB61D29489}"/>
              </a:ext>
            </a:extLst>
          </p:cNvPr>
          <p:cNvSpPr>
            <a:spLocks noGrp="1"/>
          </p:cNvSpPr>
          <p:nvPr>
            <p:ph type="title"/>
          </p:nvPr>
        </p:nvSpPr>
        <p:spPr/>
        <p:txBody>
          <a:bodyPr/>
          <a:lstStyle/>
          <a:p>
            <a:r>
              <a:rPr lang="es-MX" dirty="0"/>
              <a:t>Analysis and Visualizations</a:t>
            </a:r>
          </a:p>
        </p:txBody>
      </p:sp>
      <p:sp>
        <p:nvSpPr>
          <p:cNvPr id="3" name="Marcador de contenido 2">
            <a:extLst>
              <a:ext uri="{FF2B5EF4-FFF2-40B4-BE49-F238E27FC236}">
                <a16:creationId xmlns:a16="http://schemas.microsoft.com/office/drawing/2014/main" id="{F8A73B51-922F-DC93-DCE7-EBAEDB9E858F}"/>
              </a:ext>
            </a:extLst>
          </p:cNvPr>
          <p:cNvSpPr>
            <a:spLocks noGrp="1"/>
          </p:cNvSpPr>
          <p:nvPr>
            <p:ph idx="1"/>
          </p:nvPr>
        </p:nvSpPr>
        <p:spPr>
          <a:xfrm>
            <a:off x="692925" y="1666066"/>
            <a:ext cx="8596668" cy="3880773"/>
          </a:xfrm>
        </p:spPr>
        <p:txBody>
          <a:bodyPr/>
          <a:lstStyle/>
          <a:p>
            <a:pPr algn="just"/>
            <a:r>
              <a:rPr lang="es-MX" dirty="0"/>
              <a:t>In regards to developing countries there does appear to be a slight increase in alcohol consumption worldwide from 2000 to 2015. However, it's important to note that this trend may not be significant or consistent across all countries, and that there may be other factors affecting alcohol consumption levels in different regions.</a:t>
            </a:r>
          </a:p>
          <a:p>
            <a:pPr algn="just"/>
            <a:endParaRPr lang="es-MX" dirty="0"/>
          </a:p>
          <a:p>
            <a:pPr algn="just"/>
            <a:r>
              <a:rPr lang="es-MX" dirty="0"/>
              <a:t>It's also worth noting that while some countries have experienced an increase in alcohol consumption over time, others have actually seen a decrease. Therefore, it's important to look at the data for each individual country in order to fully understand trends in alcohol consumption.</a:t>
            </a:r>
          </a:p>
        </p:txBody>
      </p:sp>
      <p:graphicFrame>
        <p:nvGraphicFramePr>
          <p:cNvPr id="4" name="Diagrama 3">
            <a:extLst>
              <a:ext uri="{FF2B5EF4-FFF2-40B4-BE49-F238E27FC236}">
                <a16:creationId xmlns:a16="http://schemas.microsoft.com/office/drawing/2014/main" id="{FB9F6621-8815-7D1D-668B-433EF21A5F88}"/>
              </a:ext>
            </a:extLst>
          </p:cNvPr>
          <p:cNvGraphicFramePr/>
          <p:nvPr/>
        </p:nvGraphicFramePr>
        <p:xfrm>
          <a:off x="692925" y="6202361"/>
          <a:ext cx="8350004" cy="5141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a:extLst>
              <a:ext uri="{FF2B5EF4-FFF2-40B4-BE49-F238E27FC236}">
                <a16:creationId xmlns:a16="http://schemas.microsoft.com/office/drawing/2014/main" id="{A9BF404D-9E9B-EFB3-8BCD-2BDBEBEBEF22}"/>
              </a:ext>
            </a:extLst>
          </p:cNvPr>
          <p:cNvPicPr>
            <a:picLocks noChangeAspect="1"/>
          </p:cNvPicPr>
          <p:nvPr/>
        </p:nvPicPr>
        <p:blipFill>
          <a:blip r:embed="rId7"/>
          <a:stretch>
            <a:fillRect/>
          </a:stretch>
        </p:blipFill>
        <p:spPr>
          <a:xfrm>
            <a:off x="7963035" y="5926157"/>
            <a:ext cx="345394" cy="345394"/>
          </a:xfrm>
          <a:prstGeom prst="rect">
            <a:avLst/>
          </a:prstGeom>
        </p:spPr>
      </p:pic>
    </p:spTree>
    <p:extLst>
      <p:ext uri="{BB962C8B-B14F-4D97-AF65-F5344CB8AC3E}">
        <p14:creationId xmlns:p14="http://schemas.microsoft.com/office/powerpoint/2010/main" val="1913626610"/>
      </p:ext>
    </p:extLst>
  </p:cSld>
  <p:clrMapOvr>
    <a:masterClrMapping/>
  </p:clrMapOvr>
</p:sld>
</file>

<file path=ppt/theme/theme1.xml><?xml version="1.0" encoding="utf-8"?>
<a:theme xmlns:a="http://schemas.openxmlformats.org/drawingml/2006/main" name="Faceta">
  <a:themeElements>
    <a:clrScheme name="Verde azulado">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{0902DEEB-367D-9740-B1BD-F3C2065E6A0E}tf10001060</Template>
  <TotalTime>1553</TotalTime>
  <Words>694</Words>
  <Application>Microsoft Office PowerPoint</Application>
  <PresentationFormat>Panorámica</PresentationFormat>
  <Paragraphs>110</Paragraphs>
  <Slides>20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-apple-system</vt:lpstr>
      <vt:lpstr>Arial</vt:lpstr>
      <vt:lpstr>Trebuchet MS</vt:lpstr>
      <vt:lpstr>Wingdings 3</vt:lpstr>
      <vt:lpstr>Faceta</vt:lpstr>
      <vt:lpstr>ALCOHOL AND LIFE EXPECTANCY</vt:lpstr>
      <vt:lpstr>Team members</vt:lpstr>
      <vt:lpstr>Table of contents</vt:lpstr>
      <vt:lpstr>An analysis between life expectancy and alcohol consumption by country </vt:lpstr>
      <vt:lpstr>Technologies, languages and tools</vt:lpstr>
      <vt:lpstr>Data source</vt:lpstr>
      <vt:lpstr>Database</vt:lpstr>
      <vt:lpstr>Analysis and Visualizations</vt:lpstr>
      <vt:lpstr>Analysis and Visualizations</vt:lpstr>
      <vt:lpstr>Life Expectancy vs Alcohol Consumption</vt:lpstr>
      <vt:lpstr>Presentación de PowerPoint</vt:lpstr>
      <vt:lpstr>Presentación de PowerPoint</vt:lpstr>
      <vt:lpstr>Presentación de PowerPoint</vt:lpstr>
      <vt:lpstr>Presentación de PowerPoint</vt:lpstr>
      <vt:lpstr>Presentación de PowerPoint</vt:lpstr>
      <vt:lpstr>Dashboard</vt:lpstr>
      <vt:lpstr>Machine Learning</vt:lpstr>
      <vt:lpstr>Machine Learning</vt:lpstr>
      <vt:lpstr>Machine Learning 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ALCOHOL AND LIFE EXPECTANCY</dc:title>
  <dc:creator>Laura Escamilla M.</dc:creator>
  <cp:lastModifiedBy>M Beltran</cp:lastModifiedBy>
  <cp:revision>15</cp:revision>
  <dcterms:created xsi:type="dcterms:W3CDTF">2023-03-15T00:33:14Z</dcterms:created>
  <dcterms:modified xsi:type="dcterms:W3CDTF">2023-03-16T19:15:43Z</dcterms:modified>
</cp:coreProperties>
</file>