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Raleway"/>
      <p:regular r:id="rId69"/>
      <p:bold r:id="rId70"/>
      <p:italic r:id="rId71"/>
      <p:boldItalic r:id="rId72"/>
    </p:embeddedFont>
    <p:embeddedFont>
      <p:font typeface="Lato"/>
      <p:regular r:id="rId73"/>
      <p:bold r:id="rId74"/>
      <p:italic r:id="rId75"/>
      <p:boldItalic r:id="rId76"/>
    </p:embeddedFont>
    <p:embeddedFont>
      <p:font typeface="Open Sans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regular.fntdata"/><Relationship Id="rId72" Type="http://schemas.openxmlformats.org/officeDocument/2006/relationships/font" Target="fonts/Raleway-boldItalic.fntdata"/><Relationship Id="rId31" Type="http://schemas.openxmlformats.org/officeDocument/2006/relationships/slide" Target="slides/slide26.xml"/><Relationship Id="rId75" Type="http://schemas.openxmlformats.org/officeDocument/2006/relationships/font" Target="fonts/Lato-italic.fntdata"/><Relationship Id="rId30" Type="http://schemas.openxmlformats.org/officeDocument/2006/relationships/slide" Target="slides/slide25.xml"/><Relationship Id="rId74" Type="http://schemas.openxmlformats.org/officeDocument/2006/relationships/font" Target="fonts/Lato-bold.fntdata"/><Relationship Id="rId33" Type="http://schemas.openxmlformats.org/officeDocument/2006/relationships/slide" Target="slides/slide28.xml"/><Relationship Id="rId77" Type="http://schemas.openxmlformats.org/officeDocument/2006/relationships/font" Target="fonts/OpenSans-regular.fntdata"/><Relationship Id="rId32" Type="http://schemas.openxmlformats.org/officeDocument/2006/relationships/slide" Target="slides/slide27.xml"/><Relationship Id="rId76" Type="http://schemas.openxmlformats.org/officeDocument/2006/relationships/font" Target="fonts/Lato-boldItalic.fntdata"/><Relationship Id="rId35" Type="http://schemas.openxmlformats.org/officeDocument/2006/relationships/slide" Target="slides/slide30.xml"/><Relationship Id="rId79" Type="http://schemas.openxmlformats.org/officeDocument/2006/relationships/font" Target="fonts/OpenSans-italic.fntdata"/><Relationship Id="rId34" Type="http://schemas.openxmlformats.org/officeDocument/2006/relationships/slide" Target="slides/slide29.xml"/><Relationship Id="rId78" Type="http://schemas.openxmlformats.org/officeDocument/2006/relationships/font" Target="fonts/OpenSans-bold.fntdata"/><Relationship Id="rId71" Type="http://schemas.openxmlformats.org/officeDocument/2006/relationships/font" Target="fonts/Raleway-italic.fntdata"/><Relationship Id="rId70" Type="http://schemas.openxmlformats.org/officeDocument/2006/relationships/font" Target="fonts/Raleway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890ff3e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890ff3e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890ff3e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890ff3e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890ff3e7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890ff3e7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890ff3e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9890ff3e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890ff3e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890ff3e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d1082363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d1082363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992ebf6ba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992ebf6b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92ebf6ba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92ebf6b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d1082363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d1082363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6aca2b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6aca2b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108236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108236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92ebf6ba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92ebf6ba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1082363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1082363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890ff3e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9890ff3e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9890ff3e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9890ff3e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9890ff3e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9890ff3e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9890ff3e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9890ff3e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9890ff3e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9890ff3e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890ff3e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9890ff3e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d10860a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d10860a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d1082363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d1082363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aca2b2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aca2b2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992ebf6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992ebf6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9890ff3e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9890ff3e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d1082363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d1082363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d108236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d108236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992ebf6b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992ebf6b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9890ff3e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9890ff3e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992ebf6b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992ebf6b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992ebf6b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992ebf6b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992ebf6b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992ebf6b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d108236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d108236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5edfa0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5edfa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992ebf6ba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992ebf6ba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992ebf6b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992ebf6b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992ebf6ba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992ebf6ba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992ebf6b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992ebf6b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992ebf6b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992ebf6b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992ebf6ba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992ebf6b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9890ff3e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9890ff3e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d5edfa019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d5edfa01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d1082363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d1082363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d1082363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d1082363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10860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10860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b9adaaf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b9adaaf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d1082363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d1082363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9890ff3e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9890ff3e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d1082363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d1082363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992ebf6ba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992ebf6ba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cbfdd31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cbfdd31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d5edfa5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d5edfa5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bfdd31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bfdd31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cbfdd315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cbfdd315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cbfdd315d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cbfdd315d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1082363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1082363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cc42ec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cc42ec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cc42ecb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cc42ecb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d5edfa019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d5edfa019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d5edfa019_0_2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d5edfa019_0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890ff3e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890ff3e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1082363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1082363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890ff3e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890ff3e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5" name="Google Shape;85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8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692950" y="1439525"/>
            <a:ext cx="4136400" cy="288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349200" y="1439525"/>
            <a:ext cx="4136400" cy="288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9"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10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11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1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AUTOLAYOUT_12"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2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13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freertos.org/a00110.html#configUSE_IDLE_HOOK" TargetMode="External"/><Relationship Id="rId22" Type="http://schemas.openxmlformats.org/officeDocument/2006/relationships/hyperlink" Target="https://www.freertos.org/a00110.html#configUSE_TICK_HOOK" TargetMode="External"/><Relationship Id="rId21" Type="http://schemas.openxmlformats.org/officeDocument/2006/relationships/hyperlink" Target="https://www.freertos.org/a00110.html#configUSE_TICK_HOOK" TargetMode="External"/><Relationship Id="rId24" Type="http://schemas.openxmlformats.org/officeDocument/2006/relationships/hyperlink" Target="https://www.freertos.org/a00110.html#configCHECK_FOR_STACK_OVERFLOW" TargetMode="External"/><Relationship Id="rId23" Type="http://schemas.openxmlformats.org/officeDocument/2006/relationships/hyperlink" Target="https://www.freertos.org/a00110.html#configCHECK_FOR_STACK_OVERFLO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rtos.org/a00110.html#configENABLE_BACKWARD_COMPATIBILITY" TargetMode="External"/><Relationship Id="rId4" Type="http://schemas.openxmlformats.org/officeDocument/2006/relationships/hyperlink" Target="https://www.freertos.org/a00110.html#configENABLE_BACKWARD_COMPATIBILITY" TargetMode="External"/><Relationship Id="rId9" Type="http://schemas.openxmlformats.org/officeDocument/2006/relationships/hyperlink" Target="https://www.freertos.org/a00110.html#configMESSAGE_BUFFER_LENGTH_TYPE" TargetMode="External"/><Relationship Id="rId5" Type="http://schemas.openxmlformats.org/officeDocument/2006/relationships/hyperlink" Target="https://www.freertos.org/a00110.html#configNUM_THREAD_LOCAL_STORAGE_POINTERS" TargetMode="External"/><Relationship Id="rId6" Type="http://schemas.openxmlformats.org/officeDocument/2006/relationships/hyperlink" Target="https://www.freertos.org/a00110.html#configNUM_THREAD_LOCAL_STORAGE_POINTERS" TargetMode="External"/><Relationship Id="rId7" Type="http://schemas.openxmlformats.org/officeDocument/2006/relationships/hyperlink" Target="https://www.freertos.org/a00110.html#configSTACK_DEPTH_TYPE" TargetMode="External"/><Relationship Id="rId8" Type="http://schemas.openxmlformats.org/officeDocument/2006/relationships/hyperlink" Target="https://www.freertos.org/a00110.html#configSTACK_DEPTH_TYPE" TargetMode="External"/><Relationship Id="rId11" Type="http://schemas.openxmlformats.org/officeDocument/2006/relationships/hyperlink" Target="https://www.freertos.org/a00110.html#configSUPPORT_STATIC_ALLOCATION" TargetMode="External"/><Relationship Id="rId10" Type="http://schemas.openxmlformats.org/officeDocument/2006/relationships/hyperlink" Target="https://www.freertos.org/a00110.html#configMESSAGE_BUFFER_LENGTH_TYPE" TargetMode="External"/><Relationship Id="rId13" Type="http://schemas.openxmlformats.org/officeDocument/2006/relationships/hyperlink" Target="https://www.freertos.org/a00110.html#configSUPPORT_DYNAMIC_ALLOCATION" TargetMode="External"/><Relationship Id="rId12" Type="http://schemas.openxmlformats.org/officeDocument/2006/relationships/hyperlink" Target="https://www.freertos.org/a00110.html#configSUPPORT_STATIC_ALLOCATION" TargetMode="External"/><Relationship Id="rId15" Type="http://schemas.openxmlformats.org/officeDocument/2006/relationships/hyperlink" Target="https://www.freertos.org/a00110.html#configTOTAL_HEAP_SIZE" TargetMode="External"/><Relationship Id="rId14" Type="http://schemas.openxmlformats.org/officeDocument/2006/relationships/hyperlink" Target="https://www.freertos.org/a00110.html#configSUPPORT_DYNAMIC_ALLOCATION" TargetMode="External"/><Relationship Id="rId17" Type="http://schemas.openxmlformats.org/officeDocument/2006/relationships/hyperlink" Target="https://www.freertos.org/a00110.html#configAPPLICATION_ALLOCATED_HEAP" TargetMode="External"/><Relationship Id="rId16" Type="http://schemas.openxmlformats.org/officeDocument/2006/relationships/hyperlink" Target="https://www.freertos.org/a00110.html#configTOTAL_HEAP_SIZE" TargetMode="External"/><Relationship Id="rId19" Type="http://schemas.openxmlformats.org/officeDocument/2006/relationships/hyperlink" Target="https://www.freertos.org/a00110.html#configUSE_IDLE_HOOK" TargetMode="External"/><Relationship Id="rId18" Type="http://schemas.openxmlformats.org/officeDocument/2006/relationships/hyperlink" Target="https://www.freertos.org/a00110.html#configAPPLICATION_ALLOCATED_HEAP" TargetMode="Externa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freertos.org/a00110.html#configMAX_CO_ROUTINE_PRIORITI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reertos.org/a00110.html#configUSE_TICK_HOOK" TargetMode="External"/><Relationship Id="rId4" Type="http://schemas.openxmlformats.org/officeDocument/2006/relationships/hyperlink" Target="https://www.freertos.org/a00110.html#configUSE_TICK_HOOK" TargetMode="External"/><Relationship Id="rId9" Type="http://schemas.openxmlformats.org/officeDocument/2006/relationships/hyperlink" Target="https://www.freertos.org/a00110.html#configUSE_DAEMON_TASK_STARTUP_HOOK" TargetMode="External"/><Relationship Id="rId5" Type="http://schemas.openxmlformats.org/officeDocument/2006/relationships/hyperlink" Target="https://www.freertos.org/a00110.html#configCHECK_FOR_STACK_OVERFLOW" TargetMode="External"/><Relationship Id="rId6" Type="http://schemas.openxmlformats.org/officeDocument/2006/relationships/hyperlink" Target="https://www.freertos.org/a00110.html#configCHECK_FOR_STACK_OVERFLOW" TargetMode="External"/><Relationship Id="rId7" Type="http://schemas.openxmlformats.org/officeDocument/2006/relationships/hyperlink" Target="https://www.freertos.org/a00110.html#configUSE_MALLOC_FAILED_HOOK" TargetMode="External"/><Relationship Id="rId8" Type="http://schemas.openxmlformats.org/officeDocument/2006/relationships/hyperlink" Target="https://www.freertos.org/a00110.html#configUSE_MALLOC_FAILED_HOOK" TargetMode="External"/><Relationship Id="rId11" Type="http://schemas.openxmlformats.org/officeDocument/2006/relationships/hyperlink" Target="https://www.freertos.org/a00110.html#configGENERATE_RUN_TIME_STATS" TargetMode="External"/><Relationship Id="rId10" Type="http://schemas.openxmlformats.org/officeDocument/2006/relationships/hyperlink" Target="https://www.freertos.org/a00110.html#configUSE_DAEMON_TASK_STARTUP_HOOK" TargetMode="External"/><Relationship Id="rId13" Type="http://schemas.openxmlformats.org/officeDocument/2006/relationships/hyperlink" Target="https://www.freertos.org/a00110.html#configUSE_TRACE_FACILITY" TargetMode="External"/><Relationship Id="rId12" Type="http://schemas.openxmlformats.org/officeDocument/2006/relationships/hyperlink" Target="https://www.freertos.org/a00110.html#configGENERATE_RUN_TIME_STATS" TargetMode="External"/><Relationship Id="rId15" Type="http://schemas.openxmlformats.org/officeDocument/2006/relationships/hyperlink" Target="https://www.freertos.org/a00110.html#configUSE_STATS_FORMATTING_FUNCTIONS" TargetMode="External"/><Relationship Id="rId14" Type="http://schemas.openxmlformats.org/officeDocument/2006/relationships/hyperlink" Target="https://www.freertos.org/a00110.html#configUSE_TRACE_FACILITY" TargetMode="External"/><Relationship Id="rId17" Type="http://schemas.openxmlformats.org/officeDocument/2006/relationships/hyperlink" Target="https://www.freertos.org/a00110.html#configUSE_CO_ROUTINES" TargetMode="External"/><Relationship Id="rId16" Type="http://schemas.openxmlformats.org/officeDocument/2006/relationships/hyperlink" Target="https://www.freertos.org/a00110.html#configUSE_STATS_FORMATTING_FUNCTIONS" TargetMode="External"/><Relationship Id="rId19" Type="http://schemas.openxmlformats.org/officeDocument/2006/relationships/hyperlink" Target="https://www.freertos.org/a00110.html#configMAX_CO_ROUTINE_PRIORITIES" TargetMode="External"/><Relationship Id="rId18" Type="http://schemas.openxmlformats.org/officeDocument/2006/relationships/hyperlink" Target="https://www.freertos.org/a00110.html#configUSE_CO_ROUTIN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reertos.org/a00110.html#configUSE_TIMERS" TargetMode="External"/><Relationship Id="rId4" Type="http://schemas.openxmlformats.org/officeDocument/2006/relationships/hyperlink" Target="https://www.freertos.org/a00110.html#configUSE_TIMERS" TargetMode="External"/><Relationship Id="rId9" Type="http://schemas.openxmlformats.org/officeDocument/2006/relationships/hyperlink" Target="https://www.freertos.org/a00110.html#configTIMER_TASK_STACK_DEPTH" TargetMode="External"/><Relationship Id="rId5" Type="http://schemas.openxmlformats.org/officeDocument/2006/relationships/hyperlink" Target="https://www.freertos.org/a00110.html#configTIMER_TASK_PRIORITY" TargetMode="External"/><Relationship Id="rId6" Type="http://schemas.openxmlformats.org/officeDocument/2006/relationships/hyperlink" Target="https://www.freertos.org/a00110.html#configTIMER_TASK_PRIORITY" TargetMode="External"/><Relationship Id="rId7" Type="http://schemas.openxmlformats.org/officeDocument/2006/relationships/hyperlink" Target="https://www.freertos.org/a00110.html#configTIMER_QUEUE_LENGTH" TargetMode="External"/><Relationship Id="rId8" Type="http://schemas.openxmlformats.org/officeDocument/2006/relationships/hyperlink" Target="https://www.freertos.org/a00110.html#configTIMER_QUEUE_LENGTH" TargetMode="External"/><Relationship Id="rId11" Type="http://schemas.openxmlformats.org/officeDocument/2006/relationships/hyperlink" Target="https://www.freertos.org/a00110.html#kernel_priority" TargetMode="External"/><Relationship Id="rId10" Type="http://schemas.openxmlformats.org/officeDocument/2006/relationships/hyperlink" Target="https://www.freertos.org/a00110.html#configTIMER_TASK_STACK_DEPTH" TargetMode="External"/><Relationship Id="rId13" Type="http://schemas.openxmlformats.org/officeDocument/2006/relationships/hyperlink" Target="https://www.freertos.org/a00110.html#kernel_priority" TargetMode="External"/><Relationship Id="rId12" Type="http://schemas.openxmlformats.org/officeDocument/2006/relationships/hyperlink" Target="https://www.freertos.org/a00110.html#kernel_priority" TargetMode="External"/><Relationship Id="rId15" Type="http://schemas.openxmlformats.org/officeDocument/2006/relationships/hyperlink" Target="https://www.freertos.org/a00110.html#kernel_priority" TargetMode="External"/><Relationship Id="rId14" Type="http://schemas.openxmlformats.org/officeDocument/2006/relationships/hyperlink" Target="https://www.freertos.org/a00110.html#kernel_priority" TargetMode="External"/><Relationship Id="rId17" Type="http://schemas.openxmlformats.org/officeDocument/2006/relationships/hyperlink" Target="https://www.freertos.org/a00110.html#configASSERT" TargetMode="External"/><Relationship Id="rId16" Type="http://schemas.openxmlformats.org/officeDocument/2006/relationships/hyperlink" Target="https://www.freertos.org/a00110.html#kernel_priority" TargetMode="External"/><Relationship Id="rId18" Type="http://schemas.openxmlformats.org/officeDocument/2006/relationships/hyperlink" Target="https://www.freertos.org/a00110.html#configASSERT" TargetMode="Externa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freertos.org/a00110.html#include_parameters" TargetMode="External"/><Relationship Id="rId22" Type="http://schemas.openxmlformats.org/officeDocument/2006/relationships/hyperlink" Target="https://www.freertos.org/a00110.html#include_parameters" TargetMode="External"/><Relationship Id="rId21" Type="http://schemas.openxmlformats.org/officeDocument/2006/relationships/hyperlink" Target="https://www.freertos.org/a00110.html#include_parameters" TargetMode="External"/><Relationship Id="rId24" Type="http://schemas.openxmlformats.org/officeDocument/2006/relationships/hyperlink" Target="https://www.freertos.org/a00110.html#include_parameters" TargetMode="External"/><Relationship Id="rId23" Type="http://schemas.openxmlformats.org/officeDocument/2006/relationships/hyperlink" Target="https://www.freertos.org/a00110.html#include_paramet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reertos.org/a00110.html#configINCLUDE_APPLICATION_DEFINED_PRIVILEGED_FUNCTIONS" TargetMode="External"/><Relationship Id="rId4" Type="http://schemas.openxmlformats.org/officeDocument/2006/relationships/hyperlink" Target="https://www.freertos.org/a00110.html#configINCLUDE_APPLICATION_DEFINED_PRIVILEGED_FUNCTIONS" TargetMode="External"/><Relationship Id="rId9" Type="http://schemas.openxmlformats.org/officeDocument/2006/relationships/hyperlink" Target="https://www.freertos.org/a00110.html#include_parameters" TargetMode="External"/><Relationship Id="rId26" Type="http://schemas.openxmlformats.org/officeDocument/2006/relationships/hyperlink" Target="https://www.freertos.org/a00110.html#include_parameters" TargetMode="External"/><Relationship Id="rId25" Type="http://schemas.openxmlformats.org/officeDocument/2006/relationships/hyperlink" Target="https://www.freertos.org/a00110.html#include_parameters" TargetMode="External"/><Relationship Id="rId5" Type="http://schemas.openxmlformats.org/officeDocument/2006/relationships/hyperlink" Target="https://www.freertos.org/a00110.html#include_parameters" TargetMode="External"/><Relationship Id="rId6" Type="http://schemas.openxmlformats.org/officeDocument/2006/relationships/hyperlink" Target="https://www.freertos.org/a00110.html#include_parameters" TargetMode="External"/><Relationship Id="rId7" Type="http://schemas.openxmlformats.org/officeDocument/2006/relationships/hyperlink" Target="https://www.freertos.org/a00110.html#include_parameters" TargetMode="External"/><Relationship Id="rId8" Type="http://schemas.openxmlformats.org/officeDocument/2006/relationships/hyperlink" Target="https://www.freertos.org/a00110.html#include_parameters" TargetMode="External"/><Relationship Id="rId11" Type="http://schemas.openxmlformats.org/officeDocument/2006/relationships/hyperlink" Target="https://www.freertos.org/a00110.html#include_parameters" TargetMode="External"/><Relationship Id="rId10" Type="http://schemas.openxmlformats.org/officeDocument/2006/relationships/hyperlink" Target="https://www.freertos.org/a00110.html#include_parameters" TargetMode="External"/><Relationship Id="rId13" Type="http://schemas.openxmlformats.org/officeDocument/2006/relationships/hyperlink" Target="https://www.freertos.org/a00110.html#include_parameters" TargetMode="External"/><Relationship Id="rId12" Type="http://schemas.openxmlformats.org/officeDocument/2006/relationships/hyperlink" Target="https://www.freertos.org/a00110.html#include_parameters" TargetMode="External"/><Relationship Id="rId15" Type="http://schemas.openxmlformats.org/officeDocument/2006/relationships/hyperlink" Target="https://www.freertos.org/a00110.html#include_parameters" TargetMode="External"/><Relationship Id="rId14" Type="http://schemas.openxmlformats.org/officeDocument/2006/relationships/hyperlink" Target="https://www.freertos.org/a00110.html#include_parameters" TargetMode="External"/><Relationship Id="rId17" Type="http://schemas.openxmlformats.org/officeDocument/2006/relationships/hyperlink" Target="https://www.freertos.org/a00110.html#include_parameters" TargetMode="External"/><Relationship Id="rId16" Type="http://schemas.openxmlformats.org/officeDocument/2006/relationships/hyperlink" Target="https://www.freertos.org/a00110.html#include_parameters" TargetMode="External"/><Relationship Id="rId19" Type="http://schemas.openxmlformats.org/officeDocument/2006/relationships/hyperlink" Target="https://www.freertos.org/a00110.html#include_parameters" TargetMode="External"/><Relationship Id="rId18" Type="http://schemas.openxmlformats.org/officeDocument/2006/relationships/hyperlink" Target="https://www.freertos.org/a00110.html#include_paramete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reertos.org/a00110.html#include_parameters" TargetMode="External"/><Relationship Id="rId4" Type="http://schemas.openxmlformats.org/officeDocument/2006/relationships/hyperlink" Target="https://www.freertos.org/a00110.html#include_parameters" TargetMode="External"/><Relationship Id="rId9" Type="http://schemas.openxmlformats.org/officeDocument/2006/relationships/hyperlink" Target="https://www.freertos.org/a00110.html#include_parameters" TargetMode="External"/><Relationship Id="rId5" Type="http://schemas.openxmlformats.org/officeDocument/2006/relationships/hyperlink" Target="https://www.freertos.org/a00110.html#include_parameters" TargetMode="External"/><Relationship Id="rId6" Type="http://schemas.openxmlformats.org/officeDocument/2006/relationships/hyperlink" Target="https://www.freertos.org/a00110.html#include_parameters" TargetMode="External"/><Relationship Id="rId7" Type="http://schemas.openxmlformats.org/officeDocument/2006/relationships/hyperlink" Target="https://www.freertos.org/a00110.html#include_parameters" TargetMode="External"/><Relationship Id="rId8" Type="http://schemas.openxmlformats.org/officeDocument/2006/relationships/hyperlink" Target="https://www.freertos.org/a00110.html#include_parameters" TargetMode="External"/><Relationship Id="rId11" Type="http://schemas.openxmlformats.org/officeDocument/2006/relationships/hyperlink" Target="https://www.freertos.org/a00110.html#include_parameters" TargetMode="External"/><Relationship Id="rId10" Type="http://schemas.openxmlformats.org/officeDocument/2006/relationships/hyperlink" Target="https://www.freertos.org/a00110.html#include_parameters" TargetMode="External"/><Relationship Id="rId13" Type="http://schemas.openxmlformats.org/officeDocument/2006/relationships/hyperlink" Target="https://www.freertos.org/a00110.html#include_parameters" TargetMode="External"/><Relationship Id="rId12" Type="http://schemas.openxmlformats.org/officeDocument/2006/relationships/hyperlink" Target="https://www.freertos.org/a00110.html#include_parameters" TargetMode="External"/><Relationship Id="rId15" Type="http://schemas.openxmlformats.org/officeDocument/2006/relationships/hyperlink" Target="https://www.freertos.org/a00110.html#include_parameters" TargetMode="External"/><Relationship Id="rId14" Type="http://schemas.openxmlformats.org/officeDocument/2006/relationships/hyperlink" Target="https://www.freertos.org/a00110.html#include_parameters" TargetMode="External"/><Relationship Id="rId17" Type="http://schemas.openxmlformats.org/officeDocument/2006/relationships/hyperlink" Target="https://www.freertos.org/a00110.html#include_parameters" TargetMode="External"/><Relationship Id="rId16" Type="http://schemas.openxmlformats.org/officeDocument/2006/relationships/hyperlink" Target="https://www.freertos.org/a00110.html#include_parameters" TargetMode="External"/><Relationship Id="rId18" Type="http://schemas.openxmlformats.org/officeDocument/2006/relationships/hyperlink" Target="https://www.freertos.org/a00110.html#include_paramete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reertos.org/a00126.html" TargetMode="External"/><Relationship Id="rId4" Type="http://schemas.openxmlformats.org/officeDocument/2006/relationships/hyperlink" Target="https://www.freertos.org/a00126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reertos.org/a00126.html" TargetMode="External"/><Relationship Id="rId4" Type="http://schemas.openxmlformats.org/officeDocument/2006/relationships/hyperlink" Target="https://www.freertos.org/a00126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reertos.org/a00126.html" TargetMode="External"/><Relationship Id="rId4" Type="http://schemas.openxmlformats.org/officeDocument/2006/relationships/hyperlink" Target="https://www.freertos.org/a00126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reertos.org/a00111.html#heap_1" TargetMode="External"/><Relationship Id="rId4" Type="http://schemas.openxmlformats.org/officeDocument/2006/relationships/hyperlink" Target="https://www.freertos.org/a00111.html#heap_2" TargetMode="External"/><Relationship Id="rId5" Type="http://schemas.openxmlformats.org/officeDocument/2006/relationships/hyperlink" Target="https://www.freertos.org/a00111.html#heap_3" TargetMode="External"/><Relationship Id="rId6" Type="http://schemas.openxmlformats.org/officeDocument/2006/relationships/hyperlink" Target="https://www.freertos.org/a00111.html#heap_4" TargetMode="External"/><Relationship Id="rId7" Type="http://schemas.openxmlformats.org/officeDocument/2006/relationships/hyperlink" Target="https://www.freertos.org/a00111.html#heap_5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reertos.org/a00110.html#configTICK_RATE_HZ" TargetMode="External"/><Relationship Id="rId10" Type="http://schemas.openxmlformats.org/officeDocument/2006/relationships/hyperlink" Target="https://www.freertos.org/a00110.html#configCPU_CLOCK_HZ" TargetMode="External"/><Relationship Id="rId13" Type="http://schemas.openxmlformats.org/officeDocument/2006/relationships/hyperlink" Target="https://www.freertos.org/a00110.html#configMAX_PRIORITIES" TargetMode="External"/><Relationship Id="rId12" Type="http://schemas.openxmlformats.org/officeDocument/2006/relationships/hyperlink" Target="https://www.freertos.org/a00110.html#configTICK_RATE_HZ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rtos.org/a00110.html#configUSE_PREEMPTION" TargetMode="External"/><Relationship Id="rId4" Type="http://schemas.openxmlformats.org/officeDocument/2006/relationships/hyperlink" Target="https://www.freertos.org/a00110.html#configUSE_PREEMPTION" TargetMode="External"/><Relationship Id="rId9" Type="http://schemas.openxmlformats.org/officeDocument/2006/relationships/hyperlink" Target="https://www.freertos.org/a00110.html#configCPU_CLOCK_HZ" TargetMode="External"/><Relationship Id="rId15" Type="http://schemas.openxmlformats.org/officeDocument/2006/relationships/hyperlink" Target="https://www.freertos.org/a00110.html#configMINIMAL_STACK_SIZE" TargetMode="External"/><Relationship Id="rId14" Type="http://schemas.openxmlformats.org/officeDocument/2006/relationships/hyperlink" Target="https://www.freertos.org/a00110.html#configMAX_PRIORITIES" TargetMode="External"/><Relationship Id="rId17" Type="http://schemas.openxmlformats.org/officeDocument/2006/relationships/hyperlink" Target="https://www.freertos.org/a00110.html#configMAX_TASK_NAME_LEN" TargetMode="External"/><Relationship Id="rId16" Type="http://schemas.openxmlformats.org/officeDocument/2006/relationships/hyperlink" Target="https://www.freertos.org/a00110.html#configMINIMAL_STACK_SIZE" TargetMode="External"/><Relationship Id="rId5" Type="http://schemas.openxmlformats.org/officeDocument/2006/relationships/hyperlink" Target="https://www.freertos.org/a00110.html#configUSE_PORT_OPTIMISED_TASK_SELECTION" TargetMode="External"/><Relationship Id="rId6" Type="http://schemas.openxmlformats.org/officeDocument/2006/relationships/hyperlink" Target="https://www.freertos.org/a00110.html#configUSE_PORT_OPTIMISED_TASK_SELECTION" TargetMode="External"/><Relationship Id="rId18" Type="http://schemas.openxmlformats.org/officeDocument/2006/relationships/hyperlink" Target="https://www.freertos.org/a00110.html#configMAX_TASK_NAME_LEN" TargetMode="External"/><Relationship Id="rId7" Type="http://schemas.openxmlformats.org/officeDocument/2006/relationships/hyperlink" Target="https://www.freertos.org/a00110.html#configUSE_TICKLESS_IDLE" TargetMode="External"/><Relationship Id="rId8" Type="http://schemas.openxmlformats.org/officeDocument/2006/relationships/hyperlink" Target="https://www.freertos.org/a00110.html#configUSE_TICKLESS_IDLE" TargetMode="Externa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freertos.org/a00110.html#configUSE_ALTERNATIVE_API" TargetMode="External"/><Relationship Id="rId22" Type="http://schemas.openxmlformats.org/officeDocument/2006/relationships/hyperlink" Target="https://www.freertos.org/a00110.html#configQUEUE_REGISTRY_SIZE" TargetMode="External"/><Relationship Id="rId21" Type="http://schemas.openxmlformats.org/officeDocument/2006/relationships/hyperlink" Target="https://www.freertos.org/a00110.html#configQUEUE_REGISTRY_SIZE" TargetMode="External"/><Relationship Id="rId24" Type="http://schemas.openxmlformats.org/officeDocument/2006/relationships/hyperlink" Target="https://www.freertos.org/a00110.html#configUSE_QUEUE_SETS" TargetMode="External"/><Relationship Id="rId23" Type="http://schemas.openxmlformats.org/officeDocument/2006/relationships/hyperlink" Target="https://www.freertos.org/a00110.html#configUSE_QUEUE_SET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reertos.org/a00110.html#configMINIMAL_STACK_SIZE" TargetMode="External"/><Relationship Id="rId4" Type="http://schemas.openxmlformats.org/officeDocument/2006/relationships/hyperlink" Target="https://www.freertos.org/a00110.html#configMINIMAL_STACK_SIZE" TargetMode="External"/><Relationship Id="rId9" Type="http://schemas.openxmlformats.org/officeDocument/2006/relationships/hyperlink" Target="https://www.freertos.org/a00110.html#configIDLE_SHOULD_YIELD" TargetMode="External"/><Relationship Id="rId26" Type="http://schemas.openxmlformats.org/officeDocument/2006/relationships/hyperlink" Target="https://www.freertos.org/a00110.html#configUSE_TIME_SLICING" TargetMode="External"/><Relationship Id="rId25" Type="http://schemas.openxmlformats.org/officeDocument/2006/relationships/hyperlink" Target="https://www.freertos.org/a00110.html#configUSE_TIME_SLICING" TargetMode="External"/><Relationship Id="rId28" Type="http://schemas.openxmlformats.org/officeDocument/2006/relationships/hyperlink" Target="https://www.freertos.org/a00110.html#configUSE_NEWLIB_REENTRANT" TargetMode="External"/><Relationship Id="rId27" Type="http://schemas.openxmlformats.org/officeDocument/2006/relationships/hyperlink" Target="https://www.freertos.org/a00110.html#configUSE_NEWLIB_REENTRANT" TargetMode="External"/><Relationship Id="rId5" Type="http://schemas.openxmlformats.org/officeDocument/2006/relationships/hyperlink" Target="https://www.freertos.org/a00110.html#configMAX_TASK_NAME_LEN" TargetMode="External"/><Relationship Id="rId6" Type="http://schemas.openxmlformats.org/officeDocument/2006/relationships/hyperlink" Target="https://www.freertos.org/a00110.html#configMAX_TASK_NAME_LEN" TargetMode="External"/><Relationship Id="rId29" Type="http://schemas.openxmlformats.org/officeDocument/2006/relationships/hyperlink" Target="https://www.freertos.org/a00110.html#configENABLE_BACKWARD_COMPATIBILITY" TargetMode="External"/><Relationship Id="rId7" Type="http://schemas.openxmlformats.org/officeDocument/2006/relationships/hyperlink" Target="https://www.freertos.org/a00110.html#configUSE_16_BIT_TICKS" TargetMode="External"/><Relationship Id="rId8" Type="http://schemas.openxmlformats.org/officeDocument/2006/relationships/hyperlink" Target="https://www.freertos.org/a00110.html#configUSE_16_BIT_TICKS" TargetMode="External"/><Relationship Id="rId31" Type="http://schemas.openxmlformats.org/officeDocument/2006/relationships/hyperlink" Target="https://www.freertos.org/a00110.html#configNUM_THREAD_LOCAL_STORAGE_POINTERS" TargetMode="External"/><Relationship Id="rId30" Type="http://schemas.openxmlformats.org/officeDocument/2006/relationships/hyperlink" Target="https://www.freertos.org/a00110.html#configENABLE_BACKWARD_COMPATIBILITY" TargetMode="External"/><Relationship Id="rId11" Type="http://schemas.openxmlformats.org/officeDocument/2006/relationships/hyperlink" Target="https://www.freertos.org/a00110.html#configUSE_TASK_NOTIFICATIONS" TargetMode="External"/><Relationship Id="rId10" Type="http://schemas.openxmlformats.org/officeDocument/2006/relationships/hyperlink" Target="https://www.freertos.org/a00110.html#configIDLE_SHOULD_YIELD" TargetMode="External"/><Relationship Id="rId32" Type="http://schemas.openxmlformats.org/officeDocument/2006/relationships/hyperlink" Target="https://www.freertos.org/a00110.html#configNUM_THREAD_LOCAL_STORAGE_POINTERS" TargetMode="External"/><Relationship Id="rId13" Type="http://schemas.openxmlformats.org/officeDocument/2006/relationships/hyperlink" Target="https://www.freertos.org/a00110.html#configUSE_MUTEXES" TargetMode="External"/><Relationship Id="rId12" Type="http://schemas.openxmlformats.org/officeDocument/2006/relationships/hyperlink" Target="https://www.freertos.org/a00110.html#configUSE_TASK_NOTIFICATIONS" TargetMode="External"/><Relationship Id="rId15" Type="http://schemas.openxmlformats.org/officeDocument/2006/relationships/hyperlink" Target="https://www.freertos.org/a00110.html#configUSE_RECURSIVE_MUTEXES" TargetMode="External"/><Relationship Id="rId14" Type="http://schemas.openxmlformats.org/officeDocument/2006/relationships/hyperlink" Target="https://www.freertos.org/a00110.html#configUSE_MUTEXES" TargetMode="External"/><Relationship Id="rId17" Type="http://schemas.openxmlformats.org/officeDocument/2006/relationships/hyperlink" Target="https://www.freertos.org/a00110.html#configUSE_COUNTING_SEMAPHORES" TargetMode="External"/><Relationship Id="rId16" Type="http://schemas.openxmlformats.org/officeDocument/2006/relationships/hyperlink" Target="https://www.freertos.org/a00110.html#configUSE_RECURSIVE_MUTEXES" TargetMode="External"/><Relationship Id="rId19" Type="http://schemas.openxmlformats.org/officeDocument/2006/relationships/hyperlink" Target="https://www.freertos.org/a00110.html#configUSE_ALTERNATIVE_API" TargetMode="External"/><Relationship Id="rId18" Type="http://schemas.openxmlformats.org/officeDocument/2006/relationships/hyperlink" Target="https://www.freertos.org/a00110.html#configUSE_COUNTING_SEMAPH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FreeRTOS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config.h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configENABLE_BACKWARD_COMPATIBILITY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configNUM_THREAD_LOCAL_STORAGE_POINTERS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configSTACK_DEPTH_TYPE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uint16_t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configMESSAGE_BUFFER_LENGTH_TYPE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size_t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Memory allocation related definitions.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configSUPPORT_STATIC_ALLOCATION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configSUPPORT_DYNAMIC_ALLOCATION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configTOTAL_HEAP_SIZE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10240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configAPPLICATION_ALLOCATED_HEAP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Hook function related definitions.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configUSE_IDLE_HOOK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configUSE_TICK_HOOK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configCHECK_FOR_STACK_OVERFLOW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config.h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configUSE_TICK_HOOK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configCHECK_FOR_STACK_OVERFLOW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configUSE_MALLOC_FAILED_HOOK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configUSE_DAEMON_TASK_STARTUP_HOOK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Run time and task stats gathering related definitions.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configGENERATE_RUN_TIME_STATS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configUSE_TRACE_FACILITY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configUSE_STATS_FORMATTING_FUNCTIONS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Co-routine related definitions.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configUSE_CO_ROUTINES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configMAX_CO_ROUTINE_PRIORITIES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Software timer related definitions. */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config.h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Software timer related definitions.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configUSE_TIMERS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configTIMER_TASK_PRIORITY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configTIMER_QUEUE_LENGTH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configTIMER_TASK_STACK_DEPTH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configMINIMAL_STACK_SIZE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Interrupt nesting behaviour configuration.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configKERNEL_INTERRUPT_PRIORITY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[dependent of processor]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configMAX_SYSCALL_INTERRUPT_PRIORITY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[dependent on processor and application]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configMAX_API_CALL_INTERRUPT_PRIORITY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[dependent on processor and application]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Define to trap errors during development.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configASSERT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( x ) ) if( ( x ) == 0 ) vAssertCalled( __FILE__, __LINE__ 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FreeRTOS MPU specific definitions. */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config.h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FreeRTOS MPU specific definitions.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configINCLUDE_APPLICATION_DEFINED_PRIVILEGED_FUNCTIONS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Optional functions - most linkers will remove unused functions anyway.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INCLUDE_vTaskPrioritySet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INCLUDE_uxTaskPriorityGet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INCLUDE_vTaskDelete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INCLUDE_vTaskSuspend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INCLUDE_xResumeFromISR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INCLUDE_vTaskDelayUntil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INCLUDE_vTaskDelay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INCLUDE_xTaskGetSchedulerState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INCLUDE_xTaskGetCurrentTaskHandle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INCLUDE_uxTaskGetStackHighWaterMark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INCLUDE_xTaskGetIdleTaskHandle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config.h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INCLUDE_uxTaskGetStackHighWaterMark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INCLUDE_xTaskGetIdleTaskHandle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INCLUDE_eTaskGetState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INCLUDE_xEventGroupSetBitFromISR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INCLUDE_xTimerPendFunctionCall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INCLUDE_xTaskAbortDelay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INCLUDE_xTaskGetHandle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INCLUDE_xTaskResumeFromISR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A header file that defines trace macro can be included here.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#endif </a:t>
            </a: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FREERTOS_CONFIG_H */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states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Suspended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475" y="609600"/>
            <a:ext cx="37147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Blocked </a:t>
            </a:r>
            <a:r>
              <a:rPr lang="en-GB"/>
              <a:t>Task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Suspended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475" y="609600"/>
            <a:ext cx="37147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Deleted</a:t>
            </a:r>
            <a:r>
              <a:rPr lang="en-GB"/>
              <a:t> Task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Suspended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475" y="609600"/>
            <a:ext cx="37147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template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vATaskFunction( void *pvParameters 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for( ;; 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-- Task application code here. --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vTaskDelete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NULL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template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vATaskFunction( void *pvParameters 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for( ;; 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-- Task application code here. --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vTaskDelete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NULL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1052425" y="2230825"/>
            <a:ext cx="904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SETUP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1538325" y="2642625"/>
            <a:ext cx="87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LOOP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1638850" y="3284175"/>
            <a:ext cx="1577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Nunca chega aqui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Introdução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 FreeRTOS é uma aplicação que ajuda a desenvolver sistemas embarcados mais complexo, fornecendo um código base que cuida de fazer o </a:t>
            </a:r>
            <a:r>
              <a:rPr lang="en-GB"/>
              <a:t>time-sharing</a:t>
            </a:r>
            <a:r>
              <a:rPr lang="en-GB"/>
              <a:t> entre “processos” no microcontrolador e, dependendo dos defines usados, várias outras funções.  Algumas delas, são para compartilhamento seguro de memória (variáveis) entre processos e temporização das tarefas.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template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vATaskFunction( void *pvParameters 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for( ;; 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-- Task application code here. --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vTaskDelete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NULL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/>
        </p:nvSpPr>
        <p:spPr>
          <a:xfrm>
            <a:off x="2554775" y="1808975"/>
            <a:ext cx="1367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Parâmetros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priority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0 até configMAX_PRIORITIES - 1.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Rodam as que </a:t>
            </a:r>
            <a:r>
              <a:rPr lang="en-GB"/>
              <a:t>têm</a:t>
            </a:r>
            <a:r>
              <a:rPr lang="en-GB"/>
              <a:t> mais prioridade, as de prioridade igual se alternam a cada tick (round-robin).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 a de alta prioridade nunca chamar Delay as de menor prioridade não rodam.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Delay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Não trava o funcionamento, permite que outra coisa rode no tempo de espera.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void vTaskDelay( const TickType_t xTicksToDelay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Heap types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Fragmentação por malloc</a:t>
            </a:r>
            <a:endParaRPr/>
          </a:p>
        </p:txBody>
      </p:sp>
      <p:sp>
        <p:nvSpPr>
          <p:cNvPr id="305" name="Google Shape;305;p46"/>
          <p:cNvSpPr/>
          <p:nvPr/>
        </p:nvSpPr>
        <p:spPr>
          <a:xfrm>
            <a:off x="127050" y="2734825"/>
            <a:ext cx="8893500" cy="13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/>
          <p:nvPr/>
        </p:nvSpPr>
        <p:spPr>
          <a:xfrm>
            <a:off x="2841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46"/>
          <p:cNvSpPr/>
          <p:nvPr/>
        </p:nvSpPr>
        <p:spPr>
          <a:xfrm>
            <a:off x="1393511" y="2771264"/>
            <a:ext cx="3102600" cy="1275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46"/>
          <p:cNvSpPr/>
          <p:nvPr/>
        </p:nvSpPr>
        <p:spPr>
          <a:xfrm>
            <a:off x="4496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6"/>
          <p:cNvSpPr/>
          <p:nvPr/>
        </p:nvSpPr>
        <p:spPr>
          <a:xfrm>
            <a:off x="49434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6"/>
          <p:cNvSpPr/>
          <p:nvPr/>
        </p:nvSpPr>
        <p:spPr>
          <a:xfrm>
            <a:off x="6052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6"/>
          <p:cNvSpPr/>
          <p:nvPr/>
        </p:nvSpPr>
        <p:spPr>
          <a:xfrm>
            <a:off x="6500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6"/>
          <p:cNvSpPr/>
          <p:nvPr/>
        </p:nvSpPr>
        <p:spPr>
          <a:xfrm>
            <a:off x="69474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8056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6"/>
          <p:cNvSpPr/>
          <p:nvPr/>
        </p:nvSpPr>
        <p:spPr>
          <a:xfrm>
            <a:off x="8504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Heap types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Fragmentação por malloc</a:t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127050" y="2734825"/>
            <a:ext cx="8893500" cy="13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2841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7"/>
          <p:cNvSpPr/>
          <p:nvPr/>
        </p:nvSpPr>
        <p:spPr>
          <a:xfrm>
            <a:off x="1393511" y="2771264"/>
            <a:ext cx="3102600" cy="1275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7"/>
          <p:cNvSpPr/>
          <p:nvPr/>
        </p:nvSpPr>
        <p:spPr>
          <a:xfrm>
            <a:off x="4496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47"/>
          <p:cNvSpPr/>
          <p:nvPr/>
        </p:nvSpPr>
        <p:spPr>
          <a:xfrm>
            <a:off x="49434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7"/>
          <p:cNvSpPr/>
          <p:nvPr/>
        </p:nvSpPr>
        <p:spPr>
          <a:xfrm>
            <a:off x="6052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6500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47"/>
          <p:cNvSpPr/>
          <p:nvPr/>
        </p:nvSpPr>
        <p:spPr>
          <a:xfrm>
            <a:off x="69474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47"/>
          <p:cNvSpPr/>
          <p:nvPr/>
        </p:nvSpPr>
        <p:spPr>
          <a:xfrm>
            <a:off x="8056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8504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Heap types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Fragmentação por malloc</a:t>
            </a:r>
            <a:endParaRPr/>
          </a:p>
        </p:txBody>
      </p:sp>
      <p:sp>
        <p:nvSpPr>
          <p:cNvPr id="337" name="Google Shape;337;p48"/>
          <p:cNvSpPr/>
          <p:nvPr/>
        </p:nvSpPr>
        <p:spPr>
          <a:xfrm>
            <a:off x="127050" y="2734825"/>
            <a:ext cx="8893500" cy="13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8"/>
          <p:cNvSpPr/>
          <p:nvPr/>
        </p:nvSpPr>
        <p:spPr>
          <a:xfrm>
            <a:off x="2841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48"/>
          <p:cNvSpPr/>
          <p:nvPr/>
        </p:nvSpPr>
        <p:spPr>
          <a:xfrm>
            <a:off x="1393511" y="2771264"/>
            <a:ext cx="3102600" cy="1275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8"/>
          <p:cNvSpPr/>
          <p:nvPr/>
        </p:nvSpPr>
        <p:spPr>
          <a:xfrm>
            <a:off x="4496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6052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8"/>
          <p:cNvSpPr/>
          <p:nvPr/>
        </p:nvSpPr>
        <p:spPr>
          <a:xfrm>
            <a:off x="8056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Heap types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Fragmentação por malloc</a:t>
            </a:r>
            <a:endParaRPr/>
          </a:p>
        </p:txBody>
      </p:sp>
      <p:sp>
        <p:nvSpPr>
          <p:cNvPr id="349" name="Google Shape;349;p49"/>
          <p:cNvSpPr/>
          <p:nvPr/>
        </p:nvSpPr>
        <p:spPr>
          <a:xfrm>
            <a:off x="127050" y="2734825"/>
            <a:ext cx="8893500" cy="13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9"/>
          <p:cNvSpPr/>
          <p:nvPr/>
        </p:nvSpPr>
        <p:spPr>
          <a:xfrm>
            <a:off x="2841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9"/>
          <p:cNvSpPr/>
          <p:nvPr/>
        </p:nvSpPr>
        <p:spPr>
          <a:xfrm>
            <a:off x="1393511" y="2771264"/>
            <a:ext cx="3102600" cy="1275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49"/>
          <p:cNvSpPr/>
          <p:nvPr/>
        </p:nvSpPr>
        <p:spPr>
          <a:xfrm>
            <a:off x="4496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9"/>
          <p:cNvSpPr/>
          <p:nvPr/>
        </p:nvSpPr>
        <p:spPr>
          <a:xfrm>
            <a:off x="5558550" y="8029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6052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49"/>
          <p:cNvSpPr/>
          <p:nvPr/>
        </p:nvSpPr>
        <p:spPr>
          <a:xfrm>
            <a:off x="6500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49"/>
          <p:cNvSpPr/>
          <p:nvPr/>
        </p:nvSpPr>
        <p:spPr>
          <a:xfrm>
            <a:off x="69474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8056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49434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9" name="Google Shape;359;p49"/>
          <p:cNvCxnSpPr>
            <a:stCxn id="353" idx="2"/>
          </p:cNvCxnSpPr>
          <p:nvPr/>
        </p:nvCxnSpPr>
        <p:spPr>
          <a:xfrm flipH="1">
            <a:off x="5766150" y="2078875"/>
            <a:ext cx="347100" cy="54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9"/>
          <p:cNvCxnSpPr>
            <a:stCxn id="353" idx="2"/>
          </p:cNvCxnSpPr>
          <p:nvPr/>
        </p:nvCxnSpPr>
        <p:spPr>
          <a:xfrm>
            <a:off x="6113250" y="2078875"/>
            <a:ext cx="2446800" cy="52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9"/>
          <p:cNvSpPr txBox="1"/>
          <p:nvPr/>
        </p:nvSpPr>
        <p:spPr>
          <a:xfrm>
            <a:off x="4943400" y="4172600"/>
            <a:ext cx="447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#1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6500100" y="4172600"/>
            <a:ext cx="447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#2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7278450" y="4172600"/>
            <a:ext cx="447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#3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6771700" y="802975"/>
            <a:ext cx="447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#4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Heap types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Fragmentação por malloc</a:t>
            </a:r>
            <a:endParaRPr/>
          </a:p>
        </p:txBody>
      </p:sp>
      <p:sp>
        <p:nvSpPr>
          <p:cNvPr id="371" name="Google Shape;371;p50"/>
          <p:cNvSpPr/>
          <p:nvPr/>
        </p:nvSpPr>
        <p:spPr>
          <a:xfrm>
            <a:off x="127050" y="2734825"/>
            <a:ext cx="8893500" cy="13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0"/>
          <p:cNvSpPr/>
          <p:nvPr/>
        </p:nvSpPr>
        <p:spPr>
          <a:xfrm>
            <a:off x="2841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50"/>
          <p:cNvSpPr/>
          <p:nvPr/>
        </p:nvSpPr>
        <p:spPr>
          <a:xfrm>
            <a:off x="1393511" y="2771264"/>
            <a:ext cx="3102600" cy="1275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4496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5558550" y="8029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50"/>
          <p:cNvSpPr/>
          <p:nvPr/>
        </p:nvSpPr>
        <p:spPr>
          <a:xfrm>
            <a:off x="6052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5001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50"/>
          <p:cNvSpPr/>
          <p:nvPr/>
        </p:nvSpPr>
        <p:spPr>
          <a:xfrm>
            <a:off x="6947400" y="2771275"/>
            <a:ext cx="1109400" cy="127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sz="9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50"/>
          <p:cNvSpPr/>
          <p:nvPr/>
        </p:nvSpPr>
        <p:spPr>
          <a:xfrm>
            <a:off x="80568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50"/>
          <p:cNvSpPr/>
          <p:nvPr/>
        </p:nvSpPr>
        <p:spPr>
          <a:xfrm>
            <a:off x="4943400" y="2771275"/>
            <a:ext cx="447300" cy="1275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1" name="Google Shape;381;p50"/>
          <p:cNvCxnSpPr>
            <a:stCxn id="375" idx="2"/>
          </p:cNvCxnSpPr>
          <p:nvPr/>
        </p:nvCxnSpPr>
        <p:spPr>
          <a:xfrm flipH="1">
            <a:off x="5766150" y="2078875"/>
            <a:ext cx="347100" cy="54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50"/>
          <p:cNvCxnSpPr>
            <a:stCxn id="375" idx="2"/>
          </p:cNvCxnSpPr>
          <p:nvPr/>
        </p:nvCxnSpPr>
        <p:spPr>
          <a:xfrm>
            <a:off x="6113250" y="2078875"/>
            <a:ext cx="2446800" cy="52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Heap types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heap_1</a:t>
            </a:r>
            <a:r>
              <a:rPr lang="en-GB"/>
              <a:t> - A mais simples, faz </a:t>
            </a:r>
            <a:r>
              <a:rPr b="1" lang="en-GB"/>
              <a:t>pvPortMalloc</a:t>
            </a:r>
            <a:r>
              <a:rPr lang="en-GB"/>
              <a:t>, mas não faz </a:t>
            </a:r>
            <a:r>
              <a:rPr b="1" lang="en-GB"/>
              <a:t>pvPortFree</a:t>
            </a:r>
            <a:r>
              <a:rPr lang="en-GB"/>
              <a:t>.	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heap_2</a:t>
            </a:r>
            <a:r>
              <a:rPr lang="en-GB"/>
              <a:t> - Faz </a:t>
            </a:r>
            <a:r>
              <a:rPr b="1" lang="en-GB"/>
              <a:t>pvPortMalloc</a:t>
            </a:r>
            <a:r>
              <a:rPr lang="en-GB"/>
              <a:t> e </a:t>
            </a:r>
            <a:r>
              <a:rPr b="1" lang="en-GB"/>
              <a:t>pvPortFree</a:t>
            </a:r>
            <a:r>
              <a:rPr lang="en-GB"/>
              <a:t> mas não junta blocos de memória livre (fragmentação).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heap_3</a:t>
            </a:r>
            <a:r>
              <a:rPr lang="en-GB"/>
              <a:t> - Implementa o </a:t>
            </a:r>
            <a:r>
              <a:rPr b="1" lang="en-GB"/>
              <a:t>malloc</a:t>
            </a:r>
            <a:r>
              <a:rPr lang="en-GB"/>
              <a:t> e </a:t>
            </a:r>
            <a:r>
              <a:rPr b="1" lang="en-GB"/>
              <a:t>free</a:t>
            </a:r>
            <a:r>
              <a:rPr lang="en-GB"/>
              <a:t> para serem thread-safe. 	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heap_4</a:t>
            </a:r>
            <a:r>
              <a:rPr lang="en-GB"/>
              <a:t> - Faz </a:t>
            </a:r>
            <a:r>
              <a:rPr b="1" lang="en-GB"/>
              <a:t>pvPortMalloc</a:t>
            </a:r>
            <a:r>
              <a:rPr lang="en-GB"/>
              <a:t> e </a:t>
            </a:r>
            <a:r>
              <a:rPr b="1" lang="en-GB"/>
              <a:t>pvPortFree</a:t>
            </a:r>
            <a:r>
              <a:rPr lang="en-GB"/>
              <a:t>, além de juntar blocos de memória livre.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heap_5</a:t>
            </a:r>
            <a:r>
              <a:rPr lang="en-GB"/>
              <a:t> - É como o heap 4, mas pode ter vários espaços de memória, não contíguos.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intercommunication</a:t>
            </a:r>
            <a:endParaRPr/>
          </a:p>
        </p:txBody>
      </p:sp>
      <p:sp>
        <p:nvSpPr>
          <p:cNvPr id="394" name="Google Shape;394;p52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Queue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Task Notifications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Stream Buffer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Message Buffer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 não é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Um SO como o Windows e o Linux, mesmo o embarcado.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Uma abstração do hardware (de forma a simplificar e padronizar o acesso a hardware).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Uma plataforma cheia de aplicativos com um sistema de arquivos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</a:t>
            </a:r>
            <a:endParaRPr/>
          </a:p>
        </p:txBody>
      </p:sp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Deposita pacotes de dados de forma que, muitos possam depositar e muitos possam retirar.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1422975" y="2964550"/>
            <a:ext cx="6033000" cy="9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3"/>
          <p:cNvSpPr/>
          <p:nvPr/>
        </p:nvSpPr>
        <p:spPr>
          <a:xfrm>
            <a:off x="1499175" y="3001600"/>
            <a:ext cx="918900" cy="88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A</a:t>
            </a:r>
            <a:endParaRPr/>
          </a:p>
        </p:txBody>
      </p:sp>
      <p:sp>
        <p:nvSpPr>
          <p:cNvPr id="403" name="Google Shape;403;p53"/>
          <p:cNvSpPr/>
          <p:nvPr/>
        </p:nvSpPr>
        <p:spPr>
          <a:xfrm>
            <a:off x="2418075" y="3001600"/>
            <a:ext cx="918900" cy="88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A</a:t>
            </a:r>
            <a:endParaRPr/>
          </a:p>
        </p:txBody>
      </p:sp>
      <p:sp>
        <p:nvSpPr>
          <p:cNvPr id="404" name="Google Shape;404;p53"/>
          <p:cNvSpPr/>
          <p:nvPr/>
        </p:nvSpPr>
        <p:spPr>
          <a:xfrm>
            <a:off x="3336975" y="3001600"/>
            <a:ext cx="918900" cy="88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A</a:t>
            </a:r>
            <a:endParaRPr/>
          </a:p>
        </p:txBody>
      </p:sp>
      <p:sp>
        <p:nvSpPr>
          <p:cNvPr id="405" name="Google Shape;405;p53"/>
          <p:cNvSpPr/>
          <p:nvPr/>
        </p:nvSpPr>
        <p:spPr>
          <a:xfrm>
            <a:off x="4255875" y="3001600"/>
            <a:ext cx="918900" cy="88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A</a:t>
            </a:r>
            <a:endParaRPr/>
          </a:p>
        </p:txBody>
      </p:sp>
      <p:sp>
        <p:nvSpPr>
          <p:cNvPr id="406" name="Google Shape;406;p53"/>
          <p:cNvSpPr/>
          <p:nvPr/>
        </p:nvSpPr>
        <p:spPr>
          <a:xfrm>
            <a:off x="5174775" y="3001600"/>
            <a:ext cx="918900" cy="88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A</a:t>
            </a:r>
            <a:endParaRPr/>
          </a:p>
        </p:txBody>
      </p:sp>
      <p:sp>
        <p:nvSpPr>
          <p:cNvPr id="407" name="Google Shape;407;p53"/>
          <p:cNvSpPr/>
          <p:nvPr/>
        </p:nvSpPr>
        <p:spPr>
          <a:xfrm>
            <a:off x="6093675" y="3001600"/>
            <a:ext cx="918900" cy="88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A</a:t>
            </a:r>
            <a:endParaRPr/>
          </a:p>
        </p:txBody>
      </p:sp>
      <p:cxnSp>
        <p:nvCxnSpPr>
          <p:cNvPr id="408" name="Google Shape;408;p53"/>
          <p:cNvCxnSpPr/>
          <p:nvPr/>
        </p:nvCxnSpPr>
        <p:spPr>
          <a:xfrm rot="10800000">
            <a:off x="266675" y="3438875"/>
            <a:ext cx="1141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53"/>
          <p:cNvCxnSpPr/>
          <p:nvPr/>
        </p:nvCxnSpPr>
        <p:spPr>
          <a:xfrm rot="10800000">
            <a:off x="7455975" y="3442600"/>
            <a:ext cx="1141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</a:t>
            </a:r>
            <a:endParaRPr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QueueHandle_t xQueueCreate( UBaseType_t uxQueueLength, UBaseType_t uxItemSize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xQueueSend( QueueHandle_t xQueue, const void * pvItemToQueue, TickType_t xTicksToWait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xQueueReceive( QueueHandle_t xQueue, void *pvBuffer, TickType_t xTicksToWait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sync</a:t>
            </a:r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Binary Semaphores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Counting Semaphores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Mutex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Recursive Mutex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Semaphores</a:t>
            </a:r>
            <a:endParaRPr/>
          </a:p>
        </p:txBody>
      </p:sp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xSemaphoreCreateBinary( void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xSemaphoreTake( SemaphoreHandle_t xSemaphore, TickType_t xTicksToWait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xSemaphoreGive(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56"/>
          <p:cNvGrpSpPr/>
          <p:nvPr/>
        </p:nvGrpSpPr>
        <p:grpSpPr>
          <a:xfrm>
            <a:off x="4684000" y="2727400"/>
            <a:ext cx="970800" cy="2008500"/>
            <a:chOff x="4684000" y="2727400"/>
            <a:chExt cx="970800" cy="2008500"/>
          </a:xfrm>
        </p:grpSpPr>
        <p:sp>
          <p:nvSpPr>
            <p:cNvPr id="429" name="Google Shape;429;p56"/>
            <p:cNvSpPr/>
            <p:nvPr/>
          </p:nvSpPr>
          <p:spPr>
            <a:xfrm>
              <a:off x="4684000" y="2727400"/>
              <a:ext cx="970800" cy="20085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4901800" y="2845475"/>
              <a:ext cx="535200" cy="53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4901800" y="4080400"/>
              <a:ext cx="535200" cy="535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4901800" y="3462938"/>
              <a:ext cx="535200" cy="535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Semaphores</a:t>
            </a:r>
            <a:endParaRPr/>
          </a:p>
        </p:txBody>
      </p:sp>
      <p:sp>
        <p:nvSpPr>
          <p:cNvPr id="438" name="Google Shape;438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xSemaphoreCreateBinary( void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xSemaphoreTake( SemaphoreHandle_t xSemaphore, TickType_t xTicksToWait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xSemaphoreGive(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7"/>
          <p:cNvSpPr/>
          <p:nvPr/>
        </p:nvSpPr>
        <p:spPr>
          <a:xfrm>
            <a:off x="4460825" y="1696925"/>
            <a:ext cx="970800" cy="2008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7"/>
          <p:cNvSpPr/>
          <p:nvPr/>
        </p:nvSpPr>
        <p:spPr>
          <a:xfrm>
            <a:off x="4678625" y="1815000"/>
            <a:ext cx="535200" cy="535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7"/>
          <p:cNvSpPr/>
          <p:nvPr/>
        </p:nvSpPr>
        <p:spPr>
          <a:xfrm>
            <a:off x="4678625" y="3049925"/>
            <a:ext cx="535200" cy="53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7"/>
          <p:cNvSpPr/>
          <p:nvPr/>
        </p:nvSpPr>
        <p:spPr>
          <a:xfrm>
            <a:off x="7239425" y="1696925"/>
            <a:ext cx="970800" cy="2008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7"/>
          <p:cNvSpPr/>
          <p:nvPr/>
        </p:nvSpPr>
        <p:spPr>
          <a:xfrm>
            <a:off x="7457225" y="1815000"/>
            <a:ext cx="535200" cy="53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"/>
          <p:cNvSpPr/>
          <p:nvPr/>
        </p:nvSpPr>
        <p:spPr>
          <a:xfrm>
            <a:off x="7457225" y="3049925"/>
            <a:ext cx="535200" cy="5352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"/>
          <p:cNvSpPr/>
          <p:nvPr/>
        </p:nvSpPr>
        <p:spPr>
          <a:xfrm>
            <a:off x="4912925" y="864444"/>
            <a:ext cx="2810750" cy="813925"/>
          </a:xfrm>
          <a:custGeom>
            <a:rect b="b" l="l" r="r" t="t"/>
            <a:pathLst>
              <a:path extrusionOk="0" h="32557" w="112430">
                <a:moveTo>
                  <a:pt x="0" y="30482"/>
                </a:moveTo>
                <a:cubicBezTo>
                  <a:pt x="5731" y="26233"/>
                  <a:pt x="22283" y="9730"/>
                  <a:pt x="34388" y="4987"/>
                </a:cubicBezTo>
                <a:cubicBezTo>
                  <a:pt x="46493" y="244"/>
                  <a:pt x="60427" y="-1831"/>
                  <a:pt x="72631" y="2023"/>
                </a:cubicBezTo>
                <a:cubicBezTo>
                  <a:pt x="84835" y="5877"/>
                  <a:pt x="100992" y="23022"/>
                  <a:pt x="107613" y="28111"/>
                </a:cubicBezTo>
                <a:cubicBezTo>
                  <a:pt x="114234" y="33200"/>
                  <a:pt x="111566" y="31816"/>
                  <a:pt x="112356" y="32557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6" name="Google Shape;446;p57"/>
          <p:cNvSpPr/>
          <p:nvPr/>
        </p:nvSpPr>
        <p:spPr>
          <a:xfrm rot="10800000">
            <a:off x="4960250" y="3723969"/>
            <a:ext cx="2810750" cy="813925"/>
          </a:xfrm>
          <a:custGeom>
            <a:rect b="b" l="l" r="r" t="t"/>
            <a:pathLst>
              <a:path extrusionOk="0" h="32557" w="112430">
                <a:moveTo>
                  <a:pt x="0" y="30482"/>
                </a:moveTo>
                <a:cubicBezTo>
                  <a:pt x="5731" y="26233"/>
                  <a:pt x="22283" y="9730"/>
                  <a:pt x="34388" y="4987"/>
                </a:cubicBezTo>
                <a:cubicBezTo>
                  <a:pt x="46493" y="244"/>
                  <a:pt x="60427" y="-1831"/>
                  <a:pt x="72631" y="2023"/>
                </a:cubicBezTo>
                <a:cubicBezTo>
                  <a:pt x="84835" y="5877"/>
                  <a:pt x="100992" y="23022"/>
                  <a:pt x="107613" y="28111"/>
                </a:cubicBezTo>
                <a:cubicBezTo>
                  <a:pt x="114234" y="33200"/>
                  <a:pt x="111566" y="31816"/>
                  <a:pt x="112356" y="32557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7" name="Google Shape;447;p57"/>
          <p:cNvSpPr txBox="1"/>
          <p:nvPr/>
        </p:nvSpPr>
        <p:spPr>
          <a:xfrm>
            <a:off x="5838725" y="864450"/>
            <a:ext cx="1038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Take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5846175" y="3881938"/>
            <a:ext cx="1038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Give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</a:t>
            </a:r>
            <a:r>
              <a:rPr lang="en-GB"/>
              <a:t>Semaphores</a:t>
            </a:r>
            <a:endParaRPr/>
          </a:p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xSemaphoreCreateCounting( UBaseType_t uxMaxCount, UBaseType_t uxInitialCount);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uxSemaphoreGetCount(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xSemaphoreTake( SemaphoreHandle_t xSemaphore, TickType_t xTicksToWait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xSemaphoreGive(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en" id="455" name="Google Shape;4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3791">
            <a:off x="5010100" y="30016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56" name="Google Shape;4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00" y="31540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57" name="Google Shape;4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182">
            <a:off x="5314900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58" name="Google Shape;4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749">
            <a:off x="5704475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59" name="Google Shape;4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326">
            <a:off x="6175575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Semaphores</a:t>
            </a:r>
            <a:endParaRPr/>
          </a:p>
        </p:txBody>
      </p:sp>
      <p:sp>
        <p:nvSpPr>
          <p:cNvPr id="465" name="Google Shape;465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xSemaphoreCreateCounting( UBaseType_t uxMaxCount, UBaseType_t uxInitialCount);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uxSemaphoreGetCount(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xSemaphoreTake( SemaphoreHandle_t xSemaphore, TickType_t xTicksToWait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xSemaphoreGive(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en" id="466" name="Google Shape;4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3791">
            <a:off x="5010100" y="30016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67" name="Google Shape;4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00" y="31540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68" name="Google Shape;4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182">
            <a:off x="5314900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69" name="Google Shape;4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749">
            <a:off x="5704475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70" name="Google Shape;47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326">
            <a:off x="6175575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9"/>
          <p:cNvSpPr txBox="1"/>
          <p:nvPr/>
        </p:nvSpPr>
        <p:spPr>
          <a:xfrm>
            <a:off x="4617300" y="3105375"/>
            <a:ext cx="918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Semaphores</a:t>
            </a:r>
            <a:endParaRPr/>
          </a:p>
        </p:txBody>
      </p:sp>
      <p:sp>
        <p:nvSpPr>
          <p:cNvPr id="477" name="Google Shape;47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xSemaphoreCreateCounting( UBaseType_t uxMaxCount, UBaseType_t uxInitialCount);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uxSemaphoreGetCount(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xSemaphoreTake( SemaphoreHandle_t xSemaphore, TickType_t xTicksToWait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xSemaphoreGive(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en" id="478" name="Google Shape;4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3791">
            <a:off x="5010100" y="30016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79" name="Google Shape;4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00" y="3154025"/>
            <a:ext cx="1904724" cy="19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0"/>
          <p:cNvSpPr txBox="1"/>
          <p:nvPr/>
        </p:nvSpPr>
        <p:spPr>
          <a:xfrm>
            <a:off x="1608275" y="3105375"/>
            <a:ext cx="5010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uxSemaphoreGetCount()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3950275" y="3668650"/>
            <a:ext cx="918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Semaphores</a:t>
            </a:r>
            <a:endParaRPr/>
          </a:p>
        </p:txBody>
      </p:sp>
      <p:sp>
        <p:nvSpPr>
          <p:cNvPr id="487" name="Google Shape;487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xSemaphoreCreateCounting( UBaseType_t uxMaxCount, UBaseType_t uxInitialCount);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uxSemaphoreGetCount(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xSemaphoreTake( SemaphoreHandle_t xSemaphore, TickType_t xTicksToWait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SemaphoreHandle_t xSemaphoreGive( SemaphoreHandle_t xSemaphore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en" id="488" name="Google Shape;4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3791">
            <a:off x="5010100" y="30016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89" name="Google Shape;48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00" y="31540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90" name="Google Shape;49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182">
            <a:off x="5314900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91" name="Google Shape;4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749">
            <a:off x="5704475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n" id="492" name="Google Shape;4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326">
            <a:off x="6175575" y="3306425"/>
            <a:ext cx="1904724" cy="19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1"/>
          <p:cNvSpPr txBox="1"/>
          <p:nvPr/>
        </p:nvSpPr>
        <p:spPr>
          <a:xfrm>
            <a:off x="4617300" y="3105375"/>
            <a:ext cx="918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give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Mutexes</a:t>
            </a:r>
            <a:endParaRPr/>
          </a:p>
        </p:txBody>
      </p:sp>
      <p:sp>
        <p:nvSpPr>
          <p:cNvPr id="499" name="Google Shape;499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Como um semáforo binário, mas a task sendo bloqueada (em espera pelo recurso) pode “emprestar” a task quem está com o recurso a sua prioridade.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Super-loop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Dificuldade em temporização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Dificuldade em reuso de código</a:t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6536850" y="1630500"/>
            <a:ext cx="756000" cy="415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Task1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536850" y="2464750"/>
            <a:ext cx="756000" cy="415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Task2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536850" y="3299000"/>
            <a:ext cx="756000" cy="415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Task3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6536850" y="857425"/>
            <a:ext cx="756000" cy="415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</a:t>
            </a:r>
            <a:endParaRPr/>
          </a:p>
        </p:txBody>
      </p:sp>
      <p:cxnSp>
        <p:nvCxnSpPr>
          <p:cNvPr id="178" name="Google Shape;178;p27"/>
          <p:cNvCxnSpPr>
            <a:stCxn id="177" idx="2"/>
            <a:endCxn id="174" idx="0"/>
          </p:cNvCxnSpPr>
          <p:nvPr/>
        </p:nvCxnSpPr>
        <p:spPr>
          <a:xfrm>
            <a:off x="6914850" y="1272625"/>
            <a:ext cx="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7"/>
          <p:cNvCxnSpPr>
            <a:stCxn id="174" idx="2"/>
            <a:endCxn id="175" idx="0"/>
          </p:cNvCxnSpPr>
          <p:nvPr/>
        </p:nvCxnSpPr>
        <p:spPr>
          <a:xfrm>
            <a:off x="6914850" y="2045700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>
            <a:stCxn id="175" idx="2"/>
            <a:endCxn id="176" idx="0"/>
          </p:cNvCxnSpPr>
          <p:nvPr/>
        </p:nvCxnSpPr>
        <p:spPr>
          <a:xfrm>
            <a:off x="6914850" y="2879950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7"/>
          <p:cNvCxnSpPr>
            <a:stCxn id="176" idx="2"/>
            <a:endCxn id="174" idx="1"/>
          </p:cNvCxnSpPr>
          <p:nvPr/>
        </p:nvCxnSpPr>
        <p:spPr>
          <a:xfrm flipH="1" rot="5400000">
            <a:off x="5787750" y="2587100"/>
            <a:ext cx="1876200" cy="378000"/>
          </a:xfrm>
          <a:prstGeom prst="curvedConnector4">
            <a:avLst>
              <a:gd fmla="val -23248" name="adj1"/>
              <a:gd fmla="val 26273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Mutexes</a:t>
            </a:r>
            <a:endParaRPr/>
          </a:p>
        </p:txBody>
      </p:sp>
      <p:pic>
        <p:nvPicPr>
          <p:cNvPr descr="Image result for car" id="505" name="Google Shape;50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24" y="2393875"/>
            <a:ext cx="1994550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 beetle" id="506" name="Google Shape;50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775" y="3024741"/>
            <a:ext cx="2229950" cy="85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uck" id="507" name="Google Shape;50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873" y="3284150"/>
            <a:ext cx="1868225" cy="145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t" id="508" name="Google Shape;508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700" y="726300"/>
            <a:ext cx="1267350" cy="12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Mutexes</a:t>
            </a:r>
            <a:endParaRPr/>
          </a:p>
        </p:txBody>
      </p:sp>
      <p:pic>
        <p:nvPicPr>
          <p:cNvPr descr="Image result for car" id="514" name="Google Shape;5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049" y="2393875"/>
            <a:ext cx="1994550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 beetle" id="515" name="Google Shape;51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100" y="3076641"/>
            <a:ext cx="2229950" cy="85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uck" id="516" name="Google Shape;51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2598" y="3224850"/>
            <a:ext cx="1868225" cy="145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t" id="517" name="Google Shape;517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1400" y="2666425"/>
            <a:ext cx="1267350" cy="126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64"/>
          <p:cNvCxnSpPr/>
          <p:nvPr/>
        </p:nvCxnSpPr>
        <p:spPr>
          <a:xfrm>
            <a:off x="5291725" y="1304400"/>
            <a:ext cx="1912200" cy="1638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64"/>
          <p:cNvSpPr txBox="1"/>
          <p:nvPr/>
        </p:nvSpPr>
        <p:spPr>
          <a:xfrm>
            <a:off x="4520975" y="769350"/>
            <a:ext cx="918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Mutexes</a:t>
            </a:r>
            <a:endParaRPr/>
          </a:p>
        </p:txBody>
      </p:sp>
      <p:pic>
        <p:nvPicPr>
          <p:cNvPr descr="Image result for car" id="525" name="Google Shape;52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824" y="2379050"/>
            <a:ext cx="1994550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 beetle" id="526" name="Google Shape;52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650" y="3076641"/>
            <a:ext cx="2229950" cy="85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uck" id="527" name="Google Shape;52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8848" y="3217450"/>
            <a:ext cx="1868225" cy="145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t" id="528" name="Google Shape;528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9288" y="2725725"/>
            <a:ext cx="1267350" cy="126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65"/>
          <p:cNvCxnSpPr/>
          <p:nvPr/>
        </p:nvCxnSpPr>
        <p:spPr>
          <a:xfrm flipH="1">
            <a:off x="4165225" y="1304400"/>
            <a:ext cx="1126500" cy="1215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65"/>
          <p:cNvSpPr txBox="1"/>
          <p:nvPr/>
        </p:nvSpPr>
        <p:spPr>
          <a:xfrm>
            <a:off x="4202250" y="769350"/>
            <a:ext cx="2853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Tenta um  </a:t>
            </a: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take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4689375" y="1337250"/>
            <a:ext cx="4848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2" name="Google Shape;532;p65"/>
          <p:cNvCxnSpPr>
            <a:endCxn id="528" idx="1"/>
          </p:cNvCxnSpPr>
          <p:nvPr/>
        </p:nvCxnSpPr>
        <p:spPr>
          <a:xfrm>
            <a:off x="5180488" y="1600800"/>
            <a:ext cx="1528800" cy="1758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65"/>
          <p:cNvSpPr txBox="1"/>
          <p:nvPr/>
        </p:nvSpPr>
        <p:spPr>
          <a:xfrm>
            <a:off x="5881025" y="1511988"/>
            <a:ext cx="1994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Espera por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Mutexes</a:t>
            </a:r>
            <a:endParaRPr/>
          </a:p>
        </p:txBody>
      </p:sp>
      <p:pic>
        <p:nvPicPr>
          <p:cNvPr descr="Image result for car" id="539" name="Google Shape;5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824" y="2379050"/>
            <a:ext cx="1994550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 beetle" id="540" name="Google Shape;54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275" y="3069241"/>
            <a:ext cx="2229950" cy="85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uck" id="541" name="Google Shape;54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373" y="3217475"/>
            <a:ext cx="1868225" cy="145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t" id="542" name="Google Shape;542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9813" y="2725750"/>
            <a:ext cx="1267350" cy="126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66"/>
          <p:cNvCxnSpPr/>
          <p:nvPr/>
        </p:nvCxnSpPr>
        <p:spPr>
          <a:xfrm flipH="1">
            <a:off x="4165225" y="1304400"/>
            <a:ext cx="1126500" cy="1215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66"/>
          <p:cNvSpPr txBox="1"/>
          <p:nvPr/>
        </p:nvSpPr>
        <p:spPr>
          <a:xfrm>
            <a:off x="4520975" y="769350"/>
            <a:ext cx="1994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Esperando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66"/>
          <p:cNvSpPr txBox="1"/>
          <p:nvPr/>
        </p:nvSpPr>
        <p:spPr>
          <a:xfrm>
            <a:off x="6466925" y="3695725"/>
            <a:ext cx="24639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Ganha a prioridade dos que esperam</a:t>
            </a:r>
            <a:endParaRPr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Mutexes</a:t>
            </a:r>
            <a:endParaRPr/>
          </a:p>
        </p:txBody>
      </p:sp>
      <p:pic>
        <p:nvPicPr>
          <p:cNvPr descr="Image result for hat" id="551" name="Google Shape;5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863" y="1910272"/>
            <a:ext cx="1267350" cy="126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" id="552" name="Google Shape;55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299" y="2356800"/>
            <a:ext cx="1994550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 beetle" id="553" name="Google Shape;55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1875" y="3069241"/>
            <a:ext cx="2229950" cy="85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uck" id="554" name="Google Shape;554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0773" y="3217475"/>
            <a:ext cx="1868225" cy="14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7"/>
          <p:cNvSpPr txBox="1"/>
          <p:nvPr/>
        </p:nvSpPr>
        <p:spPr>
          <a:xfrm>
            <a:off x="4520975" y="388350"/>
            <a:ext cx="40410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Depois de usar o recurso, devolve e quem esperava obtém</a:t>
            </a:r>
            <a:endParaRPr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67"/>
          <p:cNvSpPr/>
          <p:nvPr/>
        </p:nvSpPr>
        <p:spPr>
          <a:xfrm>
            <a:off x="4285775" y="1931607"/>
            <a:ext cx="1595875" cy="1253200"/>
          </a:xfrm>
          <a:custGeom>
            <a:rect b="b" l="l" r="r" t="t"/>
            <a:pathLst>
              <a:path extrusionOk="0" h="50128" w="63835">
                <a:moveTo>
                  <a:pt x="63835" y="50128"/>
                </a:moveTo>
                <a:cubicBezTo>
                  <a:pt x="59683" y="42121"/>
                  <a:pt x="49563" y="8980"/>
                  <a:pt x="38924" y="2085"/>
                </a:cubicBezTo>
                <a:cubicBezTo>
                  <a:pt x="28285" y="-4810"/>
                  <a:pt x="6487" y="7646"/>
                  <a:pt x="0" y="8758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Mutexes</a:t>
            </a:r>
            <a:endParaRPr/>
          </a:p>
        </p:txBody>
      </p:sp>
      <p:pic>
        <p:nvPicPr>
          <p:cNvPr descr="Image result for hat" id="562" name="Google Shape;56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63" y="1910272"/>
            <a:ext cx="1267350" cy="126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" id="563" name="Google Shape;56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99" y="2356800"/>
            <a:ext cx="1994550" cy="14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 beetle" id="564" name="Google Shape;56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875" y="3069241"/>
            <a:ext cx="2229950" cy="85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uck" id="565" name="Google Shape;565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5973" y="3217475"/>
            <a:ext cx="1868225" cy="14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Mutexes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1" name="Google Shape;571;p6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SemaphoreHandle_t xSemaphoreCreateMutex( void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xSemaphoreTake( SemaphoreHandle_t xSemaphore, TickType_t xTicksToWait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xSemaphoreGive( SemaphoreHandle_t xSemaphore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Recursive Mutexes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7" name="Google Shape;577;p7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SemaphoreHandle_t xSemaphoreCreateRecursiveMutex( void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xSemaphoreTakeRecursive( SemaphoreHandle_t xMutex, TickType_t xTicksToWait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xSemaphoreGiveRecursive( SemaphoreHandle_t xMutex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Notifications</a:t>
            </a:r>
            <a:endParaRPr/>
          </a:p>
        </p:txBody>
      </p:sp>
      <p:sp>
        <p:nvSpPr>
          <p:cNvPr id="583" name="Google Shape;583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Comunicação entre task, com baixa latência/</a:t>
            </a:r>
            <a:r>
              <a:rPr lang="en-GB"/>
              <a:t>overhead.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xTaskNotify( TaskHandle_t xTaskToNotify, uint32_t ulValue, eNotifyAction eAction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xTaskNotifyGive( TaskHandle_t xTaskToNotify 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xTaskNotifyWait( uint32_t ulBitsToClearOnEntry, uint32_t ulBitsToClearOnExit, uint32_t *pulNotificationValue, TickType_t xTicksToWait 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ulTaskNotifyTake( BaseType_t xClearCountOnExit, TickType_t xTicksToWait 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eNotifyAction: </a:t>
            </a:r>
            <a:r>
              <a:rPr lang="en-GB"/>
              <a:t>eNoAction, eSetBits, eIncrement, eSetValueWithOverwrite, eSetValueWithoutOverwrite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Stream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Manda um </a:t>
            </a:r>
            <a:r>
              <a:rPr lang="en-GB"/>
              <a:t>stream, byte por byte.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2"/>
          <p:cNvSpPr/>
          <p:nvPr/>
        </p:nvSpPr>
        <p:spPr>
          <a:xfrm>
            <a:off x="2687738" y="2942250"/>
            <a:ext cx="3997500" cy="9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2"/>
          <p:cNvSpPr/>
          <p:nvPr/>
        </p:nvSpPr>
        <p:spPr>
          <a:xfrm>
            <a:off x="6685075" y="3097950"/>
            <a:ext cx="718800" cy="64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</a:t>
            </a:r>
            <a:endParaRPr/>
          </a:p>
        </p:txBody>
      </p:sp>
      <p:sp>
        <p:nvSpPr>
          <p:cNvPr id="592" name="Google Shape;592;p72"/>
          <p:cNvSpPr/>
          <p:nvPr/>
        </p:nvSpPr>
        <p:spPr>
          <a:xfrm>
            <a:off x="511375" y="2816325"/>
            <a:ext cx="1326600" cy="13266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Reader</a:t>
            </a:r>
            <a:endParaRPr/>
          </a:p>
        </p:txBody>
      </p:sp>
      <p:sp>
        <p:nvSpPr>
          <p:cNvPr id="593" name="Google Shape;593;p72"/>
          <p:cNvSpPr/>
          <p:nvPr/>
        </p:nvSpPr>
        <p:spPr>
          <a:xfrm>
            <a:off x="7517575" y="2816325"/>
            <a:ext cx="1326600" cy="1326600"/>
          </a:xfrm>
          <a:prstGeom prst="smileyFace">
            <a:avLst>
              <a:gd fmla="val 4653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Writer</a:t>
            </a:r>
            <a:endParaRPr/>
          </a:p>
        </p:txBody>
      </p:sp>
      <p:sp>
        <p:nvSpPr>
          <p:cNvPr id="594" name="Google Shape;594;p72"/>
          <p:cNvSpPr/>
          <p:nvPr/>
        </p:nvSpPr>
        <p:spPr>
          <a:xfrm>
            <a:off x="6837475" y="3250350"/>
            <a:ext cx="718800" cy="64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</a:t>
            </a:r>
            <a:endParaRPr/>
          </a:p>
        </p:txBody>
      </p:sp>
      <p:sp>
        <p:nvSpPr>
          <p:cNvPr id="595" name="Google Shape;595;p72"/>
          <p:cNvSpPr/>
          <p:nvPr/>
        </p:nvSpPr>
        <p:spPr>
          <a:xfrm>
            <a:off x="6989875" y="3402750"/>
            <a:ext cx="718800" cy="64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</a:t>
            </a:r>
            <a:endParaRPr/>
          </a:p>
        </p:txBody>
      </p:sp>
      <p:sp>
        <p:nvSpPr>
          <p:cNvPr id="596" name="Google Shape;596;p72"/>
          <p:cNvSpPr/>
          <p:nvPr/>
        </p:nvSpPr>
        <p:spPr>
          <a:xfrm>
            <a:off x="7142275" y="3555150"/>
            <a:ext cx="718800" cy="64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Troca de contexto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Salva os dados dos registradores na memória 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preenche com os dados da outra task. Mudando a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que está sendo executada. </a:t>
            </a:r>
            <a:endParaRPr/>
          </a:p>
        </p:txBody>
      </p:sp>
      <p:pic>
        <p:nvPicPr>
          <p:cNvPr descr="Image result for context switch"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800" y="1191525"/>
            <a:ext cx="4329401" cy="34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Buffers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Manda uma mensagem</a:t>
            </a:r>
            <a:r>
              <a:rPr lang="en-GB"/>
              <a:t>, conjunto de bytes de tamanho fixo.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3"/>
          <p:cNvSpPr/>
          <p:nvPr/>
        </p:nvSpPr>
        <p:spPr>
          <a:xfrm>
            <a:off x="2687738" y="2942250"/>
            <a:ext cx="3997500" cy="9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3"/>
          <p:cNvSpPr/>
          <p:nvPr/>
        </p:nvSpPr>
        <p:spPr>
          <a:xfrm>
            <a:off x="511375" y="2816325"/>
            <a:ext cx="1326600" cy="13266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Reader</a:t>
            </a:r>
            <a:endParaRPr/>
          </a:p>
        </p:txBody>
      </p:sp>
      <p:sp>
        <p:nvSpPr>
          <p:cNvPr id="605" name="Google Shape;605;p73"/>
          <p:cNvSpPr/>
          <p:nvPr/>
        </p:nvSpPr>
        <p:spPr>
          <a:xfrm>
            <a:off x="7517575" y="2816325"/>
            <a:ext cx="1326600" cy="1326600"/>
          </a:xfrm>
          <a:prstGeom prst="smileyFace">
            <a:avLst>
              <a:gd fmla="val 4653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Writer</a:t>
            </a:r>
            <a:endParaRPr/>
          </a:p>
        </p:txBody>
      </p:sp>
      <p:grpSp>
        <p:nvGrpSpPr>
          <p:cNvPr id="606" name="Google Shape;606;p73"/>
          <p:cNvGrpSpPr/>
          <p:nvPr/>
        </p:nvGrpSpPr>
        <p:grpSpPr>
          <a:xfrm>
            <a:off x="6151925" y="3898351"/>
            <a:ext cx="2319900" cy="829975"/>
            <a:chOff x="5165725" y="2798761"/>
            <a:chExt cx="2319900" cy="1013400"/>
          </a:xfrm>
        </p:grpSpPr>
        <p:sp>
          <p:nvSpPr>
            <p:cNvPr id="607" name="Google Shape;607;p73"/>
            <p:cNvSpPr/>
            <p:nvPr/>
          </p:nvSpPr>
          <p:spPr>
            <a:xfrm>
              <a:off x="5165725" y="2798761"/>
              <a:ext cx="2319900" cy="1013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</a:rPr>
                <a:t>Package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8" name="Google Shape;608;p73"/>
            <p:cNvSpPr/>
            <p:nvPr/>
          </p:nvSpPr>
          <p:spPr>
            <a:xfrm>
              <a:off x="66850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  <p:sp>
          <p:nvSpPr>
            <p:cNvPr id="609" name="Google Shape;609;p73"/>
            <p:cNvSpPr/>
            <p:nvPr/>
          </p:nvSpPr>
          <p:spPr>
            <a:xfrm>
              <a:off x="52474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  <p:sp>
          <p:nvSpPr>
            <p:cNvPr id="610" name="Google Shape;610;p73"/>
            <p:cNvSpPr/>
            <p:nvPr/>
          </p:nvSpPr>
          <p:spPr>
            <a:xfrm>
              <a:off x="59662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</p:grpSp>
      <p:grpSp>
        <p:nvGrpSpPr>
          <p:cNvPr id="611" name="Google Shape;611;p73"/>
          <p:cNvGrpSpPr/>
          <p:nvPr/>
        </p:nvGrpSpPr>
        <p:grpSpPr>
          <a:xfrm>
            <a:off x="6342500" y="4045176"/>
            <a:ext cx="2319900" cy="829975"/>
            <a:chOff x="5165725" y="2798761"/>
            <a:chExt cx="2319900" cy="1013400"/>
          </a:xfrm>
        </p:grpSpPr>
        <p:sp>
          <p:nvSpPr>
            <p:cNvPr id="612" name="Google Shape;612;p73"/>
            <p:cNvSpPr/>
            <p:nvPr/>
          </p:nvSpPr>
          <p:spPr>
            <a:xfrm>
              <a:off x="5165725" y="2798761"/>
              <a:ext cx="2319900" cy="1013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</a:rPr>
                <a:t>Package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3" name="Google Shape;613;p73"/>
            <p:cNvSpPr/>
            <p:nvPr/>
          </p:nvSpPr>
          <p:spPr>
            <a:xfrm>
              <a:off x="66850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  <p:sp>
          <p:nvSpPr>
            <p:cNvPr id="614" name="Google Shape;614;p73"/>
            <p:cNvSpPr/>
            <p:nvPr/>
          </p:nvSpPr>
          <p:spPr>
            <a:xfrm>
              <a:off x="52474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  <p:sp>
          <p:nvSpPr>
            <p:cNvPr id="615" name="Google Shape;615;p73"/>
            <p:cNvSpPr/>
            <p:nvPr/>
          </p:nvSpPr>
          <p:spPr>
            <a:xfrm>
              <a:off x="59662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</p:grpSp>
      <p:grpSp>
        <p:nvGrpSpPr>
          <p:cNvPr id="616" name="Google Shape;616;p73"/>
          <p:cNvGrpSpPr/>
          <p:nvPr/>
        </p:nvGrpSpPr>
        <p:grpSpPr>
          <a:xfrm>
            <a:off x="6524275" y="4222801"/>
            <a:ext cx="2319900" cy="829975"/>
            <a:chOff x="5165725" y="2798761"/>
            <a:chExt cx="2319900" cy="1013400"/>
          </a:xfrm>
        </p:grpSpPr>
        <p:sp>
          <p:nvSpPr>
            <p:cNvPr id="617" name="Google Shape;617;p73"/>
            <p:cNvSpPr/>
            <p:nvPr/>
          </p:nvSpPr>
          <p:spPr>
            <a:xfrm>
              <a:off x="5165725" y="2798761"/>
              <a:ext cx="2319900" cy="1013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</a:rPr>
                <a:t>Package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8" name="Google Shape;618;p73"/>
            <p:cNvSpPr/>
            <p:nvPr/>
          </p:nvSpPr>
          <p:spPr>
            <a:xfrm>
              <a:off x="66850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  <p:sp>
          <p:nvSpPr>
            <p:cNvPr id="619" name="Google Shape;619;p73"/>
            <p:cNvSpPr/>
            <p:nvPr/>
          </p:nvSpPr>
          <p:spPr>
            <a:xfrm>
              <a:off x="52474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  <p:sp>
          <p:nvSpPr>
            <p:cNvPr id="620" name="Google Shape;620;p73"/>
            <p:cNvSpPr/>
            <p:nvPr/>
          </p:nvSpPr>
          <p:spPr>
            <a:xfrm>
              <a:off x="5966275" y="3299797"/>
              <a:ext cx="718800" cy="460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Byte</a:t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Software timers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6" name="Google Shape;626;p7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Após um número de ticks é feita uma chamada para uma função, podendo ser um timer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</a:t>
            </a:r>
            <a:r>
              <a:rPr lang="en-GB"/>
              <a:t>ne-shot,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auto-reload.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TimerHandle_t my_timer = xTimerCreate( "NOME", NUMERO_TICKS, RELOAD, COUNT, *f(void)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RELOAD é um </a:t>
            </a:r>
            <a:r>
              <a:rPr lang="en-GB"/>
              <a:t>pdTRUE/FALSE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xTimerStart( TimerHandle_t xTimer, TickType_t xBlockTime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xTimerStop( TimerHandle_t xTimer, TickType_t xBlockTime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Idle task hook: should be non blocking, must return if tasks are deleted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Tick hook: is inside a ISR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overflow hook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Malloc failed hook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vApplicationIdleHook(void);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vApplicationTickHook(void);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vApplicationMallocFailedHook(void);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vApplicationStackOverflowHook(TaskHandle_t xTask, signed char *pcTaskName);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Prática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ESP8266</a:t>
            </a:r>
            <a:endParaRPr/>
          </a:p>
        </p:txBody>
      </p:sp>
      <p:sp>
        <p:nvSpPr>
          <p:cNvPr id="655" name="Google Shape;655;p7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esptool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</a:t>
            </a:r>
            <a:r>
              <a:rPr lang="en-GB"/>
              <a:t>lash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monitor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Semáforo e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80"/>
          <p:cNvGrpSpPr/>
          <p:nvPr/>
        </p:nvGrpSpPr>
        <p:grpSpPr>
          <a:xfrm>
            <a:off x="4728434" y="2674350"/>
            <a:ext cx="528698" cy="1093829"/>
            <a:chOff x="4684000" y="2727400"/>
            <a:chExt cx="970800" cy="2008500"/>
          </a:xfrm>
        </p:grpSpPr>
        <p:sp>
          <p:nvSpPr>
            <p:cNvPr id="662" name="Google Shape;662;p80"/>
            <p:cNvSpPr/>
            <p:nvPr/>
          </p:nvSpPr>
          <p:spPr>
            <a:xfrm>
              <a:off x="4684000" y="2727400"/>
              <a:ext cx="970800" cy="20085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0"/>
            <p:cNvSpPr/>
            <p:nvPr/>
          </p:nvSpPr>
          <p:spPr>
            <a:xfrm>
              <a:off x="4901800" y="2845475"/>
              <a:ext cx="535200" cy="53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80"/>
            <p:cNvSpPr/>
            <p:nvPr/>
          </p:nvSpPr>
          <p:spPr>
            <a:xfrm>
              <a:off x="4901800" y="4080400"/>
              <a:ext cx="535200" cy="535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80"/>
            <p:cNvSpPr/>
            <p:nvPr/>
          </p:nvSpPr>
          <p:spPr>
            <a:xfrm>
              <a:off x="4901800" y="3462938"/>
              <a:ext cx="535200" cy="5352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80"/>
          <p:cNvSpPr/>
          <p:nvPr/>
        </p:nvSpPr>
        <p:spPr>
          <a:xfrm>
            <a:off x="3433950" y="4039600"/>
            <a:ext cx="890400" cy="535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16s</a:t>
            </a:r>
            <a:endParaRPr/>
          </a:p>
        </p:txBody>
      </p:sp>
      <p:sp>
        <p:nvSpPr>
          <p:cNvPr id="667" name="Google Shape;667;p80"/>
          <p:cNvSpPr/>
          <p:nvPr/>
        </p:nvSpPr>
        <p:spPr>
          <a:xfrm>
            <a:off x="2414100" y="3633150"/>
            <a:ext cx="890400" cy="535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8s</a:t>
            </a:r>
            <a:endParaRPr/>
          </a:p>
        </p:txBody>
      </p:sp>
      <p:sp>
        <p:nvSpPr>
          <p:cNvPr id="668" name="Google Shape;668;p80"/>
          <p:cNvSpPr/>
          <p:nvPr/>
        </p:nvSpPr>
        <p:spPr>
          <a:xfrm>
            <a:off x="2210325" y="2953675"/>
            <a:ext cx="890400" cy="535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4s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2414100" y="2274200"/>
            <a:ext cx="890400" cy="535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2s</a:t>
            </a:r>
            <a:endParaRPr/>
          </a:p>
        </p:txBody>
      </p:sp>
      <p:sp>
        <p:nvSpPr>
          <p:cNvPr id="670" name="Google Shape;670;p80"/>
          <p:cNvSpPr/>
          <p:nvPr/>
        </p:nvSpPr>
        <p:spPr>
          <a:xfrm>
            <a:off x="3433950" y="1945200"/>
            <a:ext cx="890400" cy="535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1s</a:t>
            </a:r>
            <a:endParaRPr/>
          </a:p>
        </p:txBody>
      </p:sp>
      <p:sp>
        <p:nvSpPr>
          <p:cNvPr id="671" name="Google Shape;671;p80"/>
          <p:cNvSpPr txBox="1"/>
          <p:nvPr/>
        </p:nvSpPr>
        <p:spPr>
          <a:xfrm>
            <a:off x="5257125" y="3472150"/>
            <a:ext cx="5895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 =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80"/>
          <p:cNvSpPr/>
          <p:nvPr/>
        </p:nvSpPr>
        <p:spPr>
          <a:xfrm>
            <a:off x="5846600" y="1654913"/>
            <a:ext cx="2211000" cy="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80"/>
          <p:cNvSpPr/>
          <p:nvPr/>
        </p:nvSpPr>
        <p:spPr>
          <a:xfrm>
            <a:off x="5899082" y="1680430"/>
            <a:ext cx="632700" cy="607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674" name="Google Shape;674;p80"/>
          <p:cNvSpPr/>
          <p:nvPr/>
        </p:nvSpPr>
        <p:spPr>
          <a:xfrm>
            <a:off x="6531962" y="1680430"/>
            <a:ext cx="632700" cy="607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675" name="Google Shape;675;p80"/>
          <p:cNvSpPr/>
          <p:nvPr/>
        </p:nvSpPr>
        <p:spPr>
          <a:xfrm>
            <a:off x="7164841" y="1680430"/>
            <a:ext cx="632700" cy="607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cxnSp>
        <p:nvCxnSpPr>
          <p:cNvPr id="676" name="Google Shape;676;p80"/>
          <p:cNvCxnSpPr>
            <a:stCxn id="662" idx="2"/>
            <a:endCxn id="672" idx="3"/>
          </p:cNvCxnSpPr>
          <p:nvPr/>
        </p:nvCxnSpPr>
        <p:spPr>
          <a:xfrm rot="-5400000">
            <a:off x="5633133" y="1343729"/>
            <a:ext cx="1784100" cy="3064800"/>
          </a:xfrm>
          <a:prstGeom prst="curvedConnector4">
            <a:avLst>
              <a:gd fmla="val -47089" name="adj1"/>
              <a:gd fmla="val 12767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80"/>
          <p:cNvCxnSpPr>
            <a:stCxn id="672" idx="1"/>
            <a:endCxn id="662" idx="0"/>
          </p:cNvCxnSpPr>
          <p:nvPr/>
        </p:nvCxnSpPr>
        <p:spPr>
          <a:xfrm flipH="1">
            <a:off x="4992800" y="1984163"/>
            <a:ext cx="853800" cy="690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80"/>
          <p:cNvCxnSpPr>
            <a:stCxn id="670" idx="2"/>
          </p:cNvCxnSpPr>
          <p:nvPr/>
        </p:nvCxnSpPr>
        <p:spPr>
          <a:xfrm>
            <a:off x="3879150" y="2480400"/>
            <a:ext cx="678600" cy="7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9" name="Google Shape;679;p80"/>
          <p:cNvCxnSpPr>
            <a:stCxn id="669" idx="3"/>
          </p:cNvCxnSpPr>
          <p:nvPr/>
        </p:nvCxnSpPr>
        <p:spPr>
          <a:xfrm>
            <a:off x="3304500" y="2541800"/>
            <a:ext cx="1281600" cy="7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0" name="Google Shape;680;p80"/>
          <p:cNvCxnSpPr>
            <a:stCxn id="668" idx="3"/>
            <a:endCxn id="662" idx="1"/>
          </p:cNvCxnSpPr>
          <p:nvPr/>
        </p:nvCxnSpPr>
        <p:spPr>
          <a:xfrm>
            <a:off x="3100725" y="3221275"/>
            <a:ext cx="16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1" name="Google Shape;681;p80"/>
          <p:cNvCxnSpPr>
            <a:stCxn id="667" idx="3"/>
          </p:cNvCxnSpPr>
          <p:nvPr/>
        </p:nvCxnSpPr>
        <p:spPr>
          <a:xfrm flipH="1" rot="10800000">
            <a:off x="3304500" y="3235050"/>
            <a:ext cx="1257000" cy="6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2" name="Google Shape;682;p80"/>
          <p:cNvCxnSpPr>
            <a:stCxn id="666" idx="0"/>
          </p:cNvCxnSpPr>
          <p:nvPr/>
        </p:nvCxnSpPr>
        <p:spPr>
          <a:xfrm flipH="1" rot="10800000">
            <a:off x="3879150" y="3234700"/>
            <a:ext cx="697500" cy="8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3" name="Google Shape;683;p80"/>
          <p:cNvSpPr txBox="1"/>
          <p:nvPr/>
        </p:nvSpPr>
        <p:spPr>
          <a:xfrm rot="-1449071">
            <a:off x="6869065" y="3941388"/>
            <a:ext cx="1627781" cy="377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Devolver recurso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4" name="Google Shape;684;p80"/>
          <p:cNvSpPr txBox="1"/>
          <p:nvPr/>
        </p:nvSpPr>
        <p:spPr>
          <a:xfrm rot="-1857391">
            <a:off x="4553130" y="1763343"/>
            <a:ext cx="1627762" cy="3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Obter recurso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Semáforo Binário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81"/>
          <p:cNvSpPr/>
          <p:nvPr/>
        </p:nvSpPr>
        <p:spPr>
          <a:xfrm>
            <a:off x="2719150" y="2183050"/>
            <a:ext cx="1304400" cy="535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1100 ms</a:t>
            </a:r>
            <a:endParaRPr/>
          </a:p>
        </p:txBody>
      </p:sp>
      <p:sp>
        <p:nvSpPr>
          <p:cNvPr id="691" name="Google Shape;691;p81"/>
          <p:cNvSpPr txBox="1"/>
          <p:nvPr/>
        </p:nvSpPr>
        <p:spPr>
          <a:xfrm rot="1267">
            <a:off x="4589243" y="3077039"/>
            <a:ext cx="16275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Devolver recurso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81"/>
          <p:cNvSpPr txBox="1"/>
          <p:nvPr/>
        </p:nvSpPr>
        <p:spPr>
          <a:xfrm rot="-1267">
            <a:off x="5737910" y="1862729"/>
            <a:ext cx="1628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Obter recurso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93" name="Google Shape;693;p81"/>
          <p:cNvGrpSpPr/>
          <p:nvPr/>
        </p:nvGrpSpPr>
        <p:grpSpPr>
          <a:xfrm>
            <a:off x="6863059" y="2267313"/>
            <a:ext cx="528698" cy="1093829"/>
            <a:chOff x="4684000" y="2727400"/>
            <a:chExt cx="970800" cy="2008500"/>
          </a:xfrm>
        </p:grpSpPr>
        <p:sp>
          <p:nvSpPr>
            <p:cNvPr id="694" name="Google Shape;694;p81"/>
            <p:cNvSpPr/>
            <p:nvPr/>
          </p:nvSpPr>
          <p:spPr>
            <a:xfrm>
              <a:off x="4684000" y="2727400"/>
              <a:ext cx="970800" cy="20085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1"/>
            <p:cNvSpPr/>
            <p:nvPr/>
          </p:nvSpPr>
          <p:spPr>
            <a:xfrm>
              <a:off x="4901800" y="2845475"/>
              <a:ext cx="535200" cy="53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81"/>
            <p:cNvSpPr/>
            <p:nvPr/>
          </p:nvSpPr>
          <p:spPr>
            <a:xfrm>
              <a:off x="4901800" y="4080400"/>
              <a:ext cx="535200" cy="5352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81"/>
          <p:cNvSpPr/>
          <p:nvPr/>
        </p:nvSpPr>
        <p:spPr>
          <a:xfrm>
            <a:off x="2719150" y="2910225"/>
            <a:ext cx="1304400" cy="535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500 ms</a:t>
            </a:r>
            <a:endParaRPr/>
          </a:p>
        </p:txBody>
      </p:sp>
      <p:cxnSp>
        <p:nvCxnSpPr>
          <p:cNvPr id="698" name="Google Shape;698;p81"/>
          <p:cNvCxnSpPr>
            <a:stCxn id="695" idx="2"/>
            <a:endCxn id="690" idx="0"/>
          </p:cNvCxnSpPr>
          <p:nvPr/>
        </p:nvCxnSpPr>
        <p:spPr>
          <a:xfrm rot="10800000">
            <a:off x="3371473" y="2183051"/>
            <a:ext cx="3610200" cy="294300"/>
          </a:xfrm>
          <a:prstGeom prst="curvedConnector4">
            <a:avLst>
              <a:gd fmla="val 40969" name="adj1"/>
              <a:gd fmla="val 1809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81"/>
          <p:cNvCxnSpPr>
            <a:stCxn id="690" idx="3"/>
            <a:endCxn id="696" idx="2"/>
          </p:cNvCxnSpPr>
          <p:nvPr/>
        </p:nvCxnSpPr>
        <p:spPr>
          <a:xfrm>
            <a:off x="4023550" y="2450650"/>
            <a:ext cx="2958000" cy="6993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81"/>
          <p:cNvCxnSpPr>
            <a:stCxn id="697" idx="3"/>
            <a:endCxn id="696" idx="2"/>
          </p:cNvCxnSpPr>
          <p:nvPr/>
        </p:nvCxnSpPr>
        <p:spPr>
          <a:xfrm flipH="1" rot="10800000">
            <a:off x="4023550" y="3149925"/>
            <a:ext cx="2958000" cy="279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81"/>
          <p:cNvCxnSpPr>
            <a:stCxn id="695" idx="6"/>
            <a:endCxn id="697" idx="2"/>
          </p:cNvCxnSpPr>
          <p:nvPr/>
        </p:nvCxnSpPr>
        <p:spPr>
          <a:xfrm flipH="1">
            <a:off x="3371343" y="2477351"/>
            <a:ext cx="3901800" cy="968100"/>
          </a:xfrm>
          <a:prstGeom prst="curvedConnector4">
            <a:avLst>
              <a:gd fmla="val -18697" name="adj1"/>
              <a:gd fmla="val 1950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81"/>
          <p:cNvSpPr/>
          <p:nvPr/>
        </p:nvSpPr>
        <p:spPr>
          <a:xfrm>
            <a:off x="1039025" y="2261650"/>
            <a:ext cx="378000" cy="378000"/>
          </a:xfrm>
          <a:prstGeom prst="flowChartSummingJunction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81"/>
          <p:cNvSpPr/>
          <p:nvPr/>
        </p:nvSpPr>
        <p:spPr>
          <a:xfrm>
            <a:off x="1039025" y="2988825"/>
            <a:ext cx="378000" cy="378000"/>
          </a:xfrm>
          <a:prstGeom prst="flowChartSummingJunction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" name="Google Shape;704;p81"/>
          <p:cNvCxnSpPr>
            <a:stCxn id="702" idx="6"/>
            <a:endCxn id="690" idx="1"/>
          </p:cNvCxnSpPr>
          <p:nvPr/>
        </p:nvCxnSpPr>
        <p:spPr>
          <a:xfrm>
            <a:off x="1417025" y="2450650"/>
            <a:ext cx="13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5" name="Google Shape;705;p81"/>
          <p:cNvCxnSpPr>
            <a:stCxn id="703" idx="6"/>
            <a:endCxn id="697" idx="1"/>
          </p:cNvCxnSpPr>
          <p:nvPr/>
        </p:nvCxnSpPr>
        <p:spPr>
          <a:xfrm>
            <a:off x="1417025" y="3177825"/>
            <a:ext cx="13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706" name="Google Shape;706;p8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6" y="3905000"/>
            <a:ext cx="1667229" cy="10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8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878" y="3842087"/>
            <a:ext cx="1768995" cy="10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81"/>
          <p:cNvSpPr txBox="1"/>
          <p:nvPr/>
        </p:nvSpPr>
        <p:spPr>
          <a:xfrm>
            <a:off x="466900" y="3578900"/>
            <a:ext cx="1315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 semáforo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81"/>
          <p:cNvSpPr txBox="1"/>
          <p:nvPr/>
        </p:nvSpPr>
        <p:spPr>
          <a:xfrm>
            <a:off x="2108875" y="3578900"/>
            <a:ext cx="1411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</a:t>
            </a:r>
            <a:r>
              <a:rPr lang="en-GB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semáforo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Semáforo Binário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5" name="Google Shape;715;p8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00" y="1952910"/>
            <a:ext cx="3518550" cy="298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8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360" y="1853850"/>
            <a:ext cx="3635292" cy="30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82"/>
          <p:cNvSpPr txBox="1"/>
          <p:nvPr/>
        </p:nvSpPr>
        <p:spPr>
          <a:xfrm>
            <a:off x="1823200" y="1800175"/>
            <a:ext cx="1315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 semáforo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718;p82"/>
          <p:cNvSpPr txBox="1"/>
          <p:nvPr/>
        </p:nvSpPr>
        <p:spPr>
          <a:xfrm>
            <a:off x="5577100" y="1659350"/>
            <a:ext cx="1411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 semáforo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Arquivos base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692950" y="1439525"/>
            <a:ext cx="41364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Específicos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port.c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portmacro.h</a:t>
            </a:r>
            <a:endParaRPr/>
          </a:p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349200" y="1439525"/>
            <a:ext cx="41364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tasks.c,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queue.c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list.c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Timer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83"/>
          <p:cNvSpPr/>
          <p:nvPr/>
        </p:nvSpPr>
        <p:spPr>
          <a:xfrm>
            <a:off x="3569689" y="1653390"/>
            <a:ext cx="1465800" cy="577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 Reload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1s</a:t>
            </a:r>
            <a:endParaRPr/>
          </a:p>
        </p:txBody>
      </p:sp>
      <p:sp>
        <p:nvSpPr>
          <p:cNvPr id="725" name="Google Shape;725;p83"/>
          <p:cNvSpPr/>
          <p:nvPr/>
        </p:nvSpPr>
        <p:spPr>
          <a:xfrm>
            <a:off x="6501726" y="1614400"/>
            <a:ext cx="682500" cy="655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726" name="Google Shape;726;p83"/>
          <p:cNvSpPr/>
          <p:nvPr/>
        </p:nvSpPr>
        <p:spPr>
          <a:xfrm>
            <a:off x="5369717" y="3866132"/>
            <a:ext cx="682500" cy="655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cxnSp>
        <p:nvCxnSpPr>
          <p:cNvPr id="727" name="Google Shape;727;p83"/>
          <p:cNvCxnSpPr>
            <a:stCxn id="725" idx="1"/>
            <a:endCxn id="724" idx="3"/>
          </p:cNvCxnSpPr>
          <p:nvPr/>
        </p:nvCxnSpPr>
        <p:spPr>
          <a:xfrm rot="10800000">
            <a:off x="5035626" y="1941850"/>
            <a:ext cx="1466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28" name="Google Shape;728;p83"/>
          <p:cNvSpPr/>
          <p:nvPr/>
        </p:nvSpPr>
        <p:spPr>
          <a:xfrm>
            <a:off x="6451261" y="2710488"/>
            <a:ext cx="1465800" cy="577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5s</a:t>
            </a:r>
            <a:endParaRPr/>
          </a:p>
        </p:txBody>
      </p:sp>
      <p:cxnSp>
        <p:nvCxnSpPr>
          <p:cNvPr id="729" name="Google Shape;729;p83"/>
          <p:cNvCxnSpPr>
            <a:stCxn id="726" idx="3"/>
            <a:endCxn id="728" idx="2"/>
          </p:cNvCxnSpPr>
          <p:nvPr/>
        </p:nvCxnSpPr>
        <p:spPr>
          <a:xfrm flipH="1" rot="10800000">
            <a:off x="6052217" y="3287582"/>
            <a:ext cx="1131900" cy="9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0" name="Google Shape;730;p83"/>
          <p:cNvSpPr/>
          <p:nvPr/>
        </p:nvSpPr>
        <p:spPr>
          <a:xfrm>
            <a:off x="2437675" y="2710488"/>
            <a:ext cx="1465800" cy="577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Botão Boot</a:t>
            </a:r>
            <a:endParaRPr/>
          </a:p>
        </p:txBody>
      </p:sp>
      <p:cxnSp>
        <p:nvCxnSpPr>
          <p:cNvPr id="731" name="Google Shape;731;p83"/>
          <p:cNvCxnSpPr>
            <a:stCxn id="730" idx="3"/>
            <a:endCxn id="726" idx="0"/>
          </p:cNvCxnSpPr>
          <p:nvPr/>
        </p:nvCxnSpPr>
        <p:spPr>
          <a:xfrm>
            <a:off x="3903475" y="2999088"/>
            <a:ext cx="1807500" cy="8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83"/>
          <p:cNvCxnSpPr>
            <a:stCxn id="726" idx="0"/>
            <a:endCxn id="728" idx="1"/>
          </p:cNvCxnSpPr>
          <p:nvPr/>
        </p:nvCxnSpPr>
        <p:spPr>
          <a:xfrm flipH="1" rot="10800000">
            <a:off x="5710967" y="2999132"/>
            <a:ext cx="740400" cy="8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83"/>
          <p:cNvSpPr txBox="1"/>
          <p:nvPr/>
        </p:nvSpPr>
        <p:spPr>
          <a:xfrm>
            <a:off x="4501735" y="2999154"/>
            <a:ext cx="952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Liga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83"/>
          <p:cNvSpPr txBox="1"/>
          <p:nvPr/>
        </p:nvSpPr>
        <p:spPr>
          <a:xfrm>
            <a:off x="6451396" y="3728589"/>
            <a:ext cx="952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Desliga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83"/>
          <p:cNvSpPr txBox="1"/>
          <p:nvPr/>
        </p:nvSpPr>
        <p:spPr>
          <a:xfrm>
            <a:off x="5454141" y="3101930"/>
            <a:ext cx="952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Inicia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83"/>
          <p:cNvSpPr txBox="1"/>
          <p:nvPr/>
        </p:nvSpPr>
        <p:spPr>
          <a:xfrm>
            <a:off x="5169325" y="1614400"/>
            <a:ext cx="1237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Liga/Desliga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Notify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4"/>
          <p:cNvSpPr/>
          <p:nvPr/>
        </p:nvSpPr>
        <p:spPr>
          <a:xfrm>
            <a:off x="4123414" y="2682665"/>
            <a:ext cx="1465800" cy="577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Pisca o 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 10t</a:t>
            </a:r>
            <a:endParaRPr/>
          </a:p>
        </p:txBody>
      </p:sp>
      <p:sp>
        <p:nvSpPr>
          <p:cNvPr id="743" name="Google Shape;743;p84"/>
          <p:cNvSpPr/>
          <p:nvPr/>
        </p:nvSpPr>
        <p:spPr>
          <a:xfrm>
            <a:off x="7674976" y="2643525"/>
            <a:ext cx="682500" cy="655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</a:t>
            </a:r>
            <a:endParaRPr/>
          </a:p>
        </p:txBody>
      </p:sp>
      <p:sp>
        <p:nvSpPr>
          <p:cNvPr id="744" name="Google Shape;744;p84"/>
          <p:cNvSpPr/>
          <p:nvPr/>
        </p:nvSpPr>
        <p:spPr>
          <a:xfrm>
            <a:off x="583575" y="2606475"/>
            <a:ext cx="1928100" cy="7296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Botão 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Pressionado por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segundos</a:t>
            </a:r>
            <a:endParaRPr/>
          </a:p>
        </p:txBody>
      </p:sp>
      <p:cxnSp>
        <p:nvCxnSpPr>
          <p:cNvPr id="745" name="Google Shape;745;p84"/>
          <p:cNvCxnSpPr>
            <a:stCxn id="744" idx="3"/>
            <a:endCxn id="742" idx="1"/>
          </p:cNvCxnSpPr>
          <p:nvPr/>
        </p:nvCxnSpPr>
        <p:spPr>
          <a:xfrm>
            <a:off x="2511675" y="2971275"/>
            <a:ext cx="16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84"/>
          <p:cNvSpPr txBox="1"/>
          <p:nvPr/>
        </p:nvSpPr>
        <p:spPr>
          <a:xfrm>
            <a:off x="6013500" y="2653350"/>
            <a:ext cx="1237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Liga/Desliga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7" name="Google Shape;747;p84"/>
          <p:cNvCxnSpPr>
            <a:stCxn id="742" idx="3"/>
            <a:endCxn id="743" idx="1"/>
          </p:cNvCxnSpPr>
          <p:nvPr/>
        </p:nvCxnSpPr>
        <p:spPr>
          <a:xfrm>
            <a:off x="5589214" y="2971265"/>
            <a:ext cx="20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8" name="Google Shape;748;p84"/>
          <p:cNvSpPr txBox="1"/>
          <p:nvPr/>
        </p:nvSpPr>
        <p:spPr>
          <a:xfrm>
            <a:off x="2769338" y="2643525"/>
            <a:ext cx="1237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Mensagem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 Delay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85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Três tasks enviam mensagens por uma fila com frequências diferentes. Duas tasks consomem elas e jogam na serial os resultados.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5"/>
          <p:cNvSpPr/>
          <p:nvPr/>
        </p:nvSpPr>
        <p:spPr>
          <a:xfrm>
            <a:off x="3814300" y="3248900"/>
            <a:ext cx="2333400" cy="6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85"/>
          <p:cNvSpPr/>
          <p:nvPr/>
        </p:nvSpPr>
        <p:spPr>
          <a:xfrm>
            <a:off x="4154925" y="3411350"/>
            <a:ext cx="435600" cy="3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#1</a:t>
            </a:r>
            <a:endParaRPr/>
          </a:p>
        </p:txBody>
      </p:sp>
      <p:sp>
        <p:nvSpPr>
          <p:cNvPr id="757" name="Google Shape;757;p85"/>
          <p:cNvSpPr/>
          <p:nvPr/>
        </p:nvSpPr>
        <p:spPr>
          <a:xfrm>
            <a:off x="4590750" y="3411350"/>
            <a:ext cx="435600" cy="3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#2</a:t>
            </a:r>
            <a:endParaRPr/>
          </a:p>
        </p:txBody>
      </p:sp>
      <p:sp>
        <p:nvSpPr>
          <p:cNvPr id="758" name="Google Shape;758;p85"/>
          <p:cNvSpPr/>
          <p:nvPr/>
        </p:nvSpPr>
        <p:spPr>
          <a:xfrm>
            <a:off x="7109814" y="2512990"/>
            <a:ext cx="1465800" cy="577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Gerador #1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10s</a:t>
            </a:r>
            <a:endParaRPr/>
          </a:p>
        </p:txBody>
      </p:sp>
      <p:sp>
        <p:nvSpPr>
          <p:cNvPr id="759" name="Google Shape;759;p85"/>
          <p:cNvSpPr/>
          <p:nvPr/>
        </p:nvSpPr>
        <p:spPr>
          <a:xfrm>
            <a:off x="7109814" y="4061090"/>
            <a:ext cx="1465800" cy="577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Gerador #3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20s</a:t>
            </a:r>
            <a:endParaRPr/>
          </a:p>
        </p:txBody>
      </p:sp>
      <p:sp>
        <p:nvSpPr>
          <p:cNvPr id="760" name="Google Shape;760;p85"/>
          <p:cNvSpPr/>
          <p:nvPr/>
        </p:nvSpPr>
        <p:spPr>
          <a:xfrm>
            <a:off x="7109814" y="3287040"/>
            <a:ext cx="1465800" cy="5772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Gerador #2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11s</a:t>
            </a:r>
            <a:endParaRPr/>
          </a:p>
        </p:txBody>
      </p:sp>
      <p:sp>
        <p:nvSpPr>
          <p:cNvPr id="761" name="Google Shape;761;p85"/>
          <p:cNvSpPr/>
          <p:nvPr/>
        </p:nvSpPr>
        <p:spPr>
          <a:xfrm>
            <a:off x="1477075" y="2709850"/>
            <a:ext cx="1465800" cy="577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Consumidor #1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12s</a:t>
            </a:r>
            <a:endParaRPr/>
          </a:p>
        </p:txBody>
      </p:sp>
      <p:sp>
        <p:nvSpPr>
          <p:cNvPr id="762" name="Google Shape;762;p85"/>
          <p:cNvSpPr/>
          <p:nvPr/>
        </p:nvSpPr>
        <p:spPr>
          <a:xfrm>
            <a:off x="1477075" y="3670350"/>
            <a:ext cx="1465800" cy="577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Consumidor #2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6s</a:t>
            </a:r>
            <a:endParaRPr/>
          </a:p>
        </p:txBody>
      </p:sp>
      <p:cxnSp>
        <p:nvCxnSpPr>
          <p:cNvPr id="763" name="Google Shape;763;p85"/>
          <p:cNvCxnSpPr>
            <a:stCxn id="758" idx="1"/>
          </p:cNvCxnSpPr>
          <p:nvPr/>
        </p:nvCxnSpPr>
        <p:spPr>
          <a:xfrm flipH="1">
            <a:off x="6179814" y="2801590"/>
            <a:ext cx="9300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85"/>
          <p:cNvCxnSpPr>
            <a:stCxn id="760" idx="1"/>
            <a:endCxn id="755" idx="3"/>
          </p:cNvCxnSpPr>
          <p:nvPr/>
        </p:nvCxnSpPr>
        <p:spPr>
          <a:xfrm rot="10800000">
            <a:off x="6147714" y="3556440"/>
            <a:ext cx="9621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85"/>
          <p:cNvCxnSpPr>
            <a:stCxn id="759" idx="1"/>
          </p:cNvCxnSpPr>
          <p:nvPr/>
        </p:nvCxnSpPr>
        <p:spPr>
          <a:xfrm rot="10800000">
            <a:off x="6172314" y="3714590"/>
            <a:ext cx="93750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5"/>
          <p:cNvCxnSpPr>
            <a:endCxn id="761" idx="3"/>
          </p:cNvCxnSpPr>
          <p:nvPr/>
        </p:nvCxnSpPr>
        <p:spPr>
          <a:xfrm rot="10800000">
            <a:off x="2942875" y="2998450"/>
            <a:ext cx="8715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5"/>
          <p:cNvCxnSpPr>
            <a:stCxn id="755" idx="1"/>
            <a:endCxn id="762" idx="3"/>
          </p:cNvCxnSpPr>
          <p:nvPr/>
        </p:nvCxnSpPr>
        <p:spPr>
          <a:xfrm flipH="1">
            <a:off x="2942800" y="3556550"/>
            <a:ext cx="8715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5"/>
          <p:cNvSpPr/>
          <p:nvPr/>
        </p:nvSpPr>
        <p:spPr>
          <a:xfrm>
            <a:off x="5026350" y="3411350"/>
            <a:ext cx="435600" cy="3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#1</a:t>
            </a:r>
            <a:endParaRPr/>
          </a:p>
        </p:txBody>
      </p:sp>
      <p:sp>
        <p:nvSpPr>
          <p:cNvPr id="769" name="Google Shape;769;p85"/>
          <p:cNvSpPr/>
          <p:nvPr/>
        </p:nvSpPr>
        <p:spPr>
          <a:xfrm>
            <a:off x="5462175" y="3411350"/>
            <a:ext cx="435600" cy="3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#3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86"/>
          <p:cNvSpPr/>
          <p:nvPr/>
        </p:nvSpPr>
        <p:spPr>
          <a:xfrm>
            <a:off x="7106650" y="2643525"/>
            <a:ext cx="1251000" cy="655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UART TX</a:t>
            </a:r>
            <a:endParaRPr/>
          </a:p>
        </p:txBody>
      </p:sp>
      <p:sp>
        <p:nvSpPr>
          <p:cNvPr id="776" name="Google Shape;776;p86"/>
          <p:cNvSpPr/>
          <p:nvPr/>
        </p:nvSpPr>
        <p:spPr>
          <a:xfrm>
            <a:off x="583575" y="2606475"/>
            <a:ext cx="1928100" cy="729600"/>
          </a:xfrm>
          <a:prstGeom prst="flowChartAlternate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Letras aleatórias 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ensagem </a:t>
            </a:r>
            <a:endParaRPr/>
          </a:p>
        </p:txBody>
      </p:sp>
      <p:sp>
        <p:nvSpPr>
          <p:cNvPr id="777" name="Google Shape;777;p86"/>
          <p:cNvSpPr/>
          <p:nvPr/>
        </p:nvSpPr>
        <p:spPr>
          <a:xfrm>
            <a:off x="3762550" y="2663625"/>
            <a:ext cx="2333400" cy="6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86"/>
          <p:cNvSpPr/>
          <p:nvPr/>
        </p:nvSpPr>
        <p:spPr>
          <a:xfrm>
            <a:off x="4275738" y="2814375"/>
            <a:ext cx="435600" cy="3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779" name="Google Shape;779;p86"/>
          <p:cNvSpPr/>
          <p:nvPr/>
        </p:nvSpPr>
        <p:spPr>
          <a:xfrm>
            <a:off x="4711338" y="2814375"/>
            <a:ext cx="435600" cy="3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780" name="Google Shape;780;p86"/>
          <p:cNvSpPr/>
          <p:nvPr/>
        </p:nvSpPr>
        <p:spPr>
          <a:xfrm>
            <a:off x="5147163" y="2814375"/>
            <a:ext cx="435600" cy="313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cxnSp>
        <p:nvCxnSpPr>
          <p:cNvPr id="781" name="Google Shape;781;p86"/>
          <p:cNvCxnSpPr>
            <a:stCxn id="776" idx="3"/>
            <a:endCxn id="777" idx="1"/>
          </p:cNvCxnSpPr>
          <p:nvPr/>
        </p:nvCxnSpPr>
        <p:spPr>
          <a:xfrm>
            <a:off x="2511675" y="2971275"/>
            <a:ext cx="125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6"/>
          <p:cNvCxnSpPr>
            <a:stCxn id="777" idx="3"/>
            <a:endCxn id="775" idx="1"/>
          </p:cNvCxnSpPr>
          <p:nvPr/>
        </p:nvCxnSpPr>
        <p:spPr>
          <a:xfrm>
            <a:off x="6095950" y="2971275"/>
            <a:ext cx="10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86"/>
          <p:cNvSpPr txBox="1"/>
          <p:nvPr/>
        </p:nvSpPr>
        <p:spPr>
          <a:xfrm>
            <a:off x="4504150" y="2329725"/>
            <a:ext cx="850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stream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Específico a plataforma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o tamanho das variáveis usadas 16-bits ou 32-bits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Direção do crescimento da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Periodo do tick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Alinhamento de memória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Macos de troca de contexto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Des/habilitar interrupções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config.h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#ifndef FREERTOS_CONFIG_H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 FREERTOS_CONFIG_H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Here is a good place to include header files that are required across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your application.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"something.h"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configUSE_PREEMPTION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configUSE_PORT_OPTIMISED_TASK_SELECTION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configUSE_TICKLESS_IDLE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configCPU_CLOCK_HZ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60000000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configTICK_RATE_HZ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250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configMAX_PRIORITIES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configMINIMAL_STACK_SIZE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128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configMAX_TASK_NAME_LEN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16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config.h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configMINIMAL_STACK_SIZE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128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configMAX_TASK_NAME_LEN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16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configUSE_16_BIT_TICKS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configIDLE_SHOULD_YIELD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configUSE_TASK_NOTIFICATIONS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configUSE_MUTEXES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configUSE_RECURSIVE_MUTEXES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configUSE_COUNTING_SEMAPHORES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configUSE_ALTERNATIVE_API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0 </a:t>
            </a:r>
            <a:r>
              <a:rPr lang="en-GB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 Deprecated! */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configQUEUE_REGISTRY_SIZE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3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configUSE_QUEUE_SETS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5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configUSE_TIME_SLICING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7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8"/>
              </a:rPr>
              <a:t>configUSE_NEWLIB_REENTRANT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9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0"/>
              </a:rPr>
              <a:t>configENABLE_BACKWARD_COMPATIBILITY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1"/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2"/>
              </a:rPr>
              <a:t>configNUM_THREAD_LOCAL_STORAGE_POINTERS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