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050A-16AD-3EB9-3C13-2C131C679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FFF10-060E-07C9-F5B9-67A748F3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1A79-401A-8791-7EBE-0F0D4309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E0F1-51A3-BCDA-4FDD-274E9904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9BDB-8F27-0FC0-B2D6-8A8C1994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963D-0A9A-61C7-9C12-C2C88D7F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5FF38-2156-9FD5-E364-30033F64E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C8EE-1194-4091-3FF1-0328BD58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257-D48E-CDBD-D3F6-5DA79E83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3AD9-8E6F-1C76-3AC5-372B8D00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BA6D2-A6E0-EE6F-5414-216C19DA7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76420-AE55-FD09-2AC9-0FBDD52B4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6919-EAAA-AB53-8DC6-457D0C0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4C4-71CF-DA1A-A823-6B3C231A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4276-B749-5014-BEDE-21D15E43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BD98-F805-A0F5-8A93-C610C5EA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A15D-6CFD-DA13-A03E-CACA1645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FBB5-4FE6-3675-A4F3-90BA2F11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F05D-3991-08AC-BAD9-FB781204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5960-1154-C665-E37B-B63BD26C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0812-153F-2EB1-D730-330ABCE3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452E-A688-93C7-F575-C69D92D2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B3D6-5916-E732-A0B8-01125E7A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6DB6-F202-4EB0-5918-902611B9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5524-EC21-B3CE-7F8A-5B277D90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EC8A-B4AE-1DBD-45AE-F093F29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541D-96C2-D99E-8899-0B30770EE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50A1C-AB74-044B-C794-7A637548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1F266-6390-AF2F-6586-5170D39D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BEFC-3292-0133-470D-8882884C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5C5F-3C10-8C4A-8BFC-F866B463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1B6E-DEBC-D9D3-75A9-B16AABE9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0EB2-477A-C141-64EF-25276B56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0A05-53FF-DB5D-C03D-0F2B4913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CFEA6-C240-AFAE-3B74-FF9B11BDC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C080E-C85D-6420-C2F7-39F79EF89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6D879-7449-9381-2C2F-201A75F9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8BEE-962D-CF43-F397-2DA0A36C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14C5C-E2EC-2DD8-493A-CCE01455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CA65-1CDF-1438-33A2-267CEAF3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8BD6A-6E95-6D8C-463C-46968725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CF42-8EE9-7740-3B90-185DD84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78669-62C3-EF0F-B1ED-3678C09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D92C-E505-856B-51F7-4AEC9B3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9E2BD-8C53-46C7-1ABA-FD70BAA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78E1-DE5E-0869-7115-641A24C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0C32-B35C-7E88-F97D-974B9AD5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FC35-8DE7-61AB-84B7-370AC97C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2572-7501-7608-F33F-33065DF95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169E-DCB0-2B7C-620B-6AD6BA7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BBB3-CEE2-5223-AEC6-FD750D5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D9A9E-763E-E19E-F9E5-6B56796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79F6-46AB-8E55-A1ED-C24DA819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68CB0-06F5-D57B-82A2-8AA24C699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84DB7-47CA-C6B0-28FF-F345081C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C07A-0488-C24E-7A04-3BB81F4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B697-E27F-69C0-678D-06FE67FD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C77B-3F9D-19E0-23D0-53DB2E3C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AD1B-6889-D326-CF7C-4FDCF81C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FBFB-F257-552A-B40F-34DAD19B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02AC-4868-B6AE-C016-F0229A67C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9210-C87D-CE4F-93F2-C7A0B3BF206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8250-A67E-0B4E-0AC2-5262F091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124C-8DAC-E300-9D0C-192DDCDC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4B53-964D-4749-85F2-078B8FEB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2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3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F2117-4B45-5740-AFF7-8E732851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62" y="1007356"/>
            <a:ext cx="7103076" cy="58506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A883C7-8F17-68F3-D562-D720FBF6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5802" y="252738"/>
            <a:ext cx="7460395" cy="9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C0CE3-3545-0991-1139-064B22D8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09600"/>
            <a:ext cx="746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33ED2-9F09-06FF-4AA0-377AB769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29" y="0"/>
            <a:ext cx="6783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E2358-8151-9EAE-C72F-37512DC8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8288"/>
            <a:ext cx="7772400" cy="57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7C6E2-9FCD-D993-8CA3-8B64B791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29" y="0"/>
            <a:ext cx="4476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0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B2531B-F68B-FA6D-453C-A03A0592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35" y="0"/>
            <a:ext cx="7229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F81A6-4975-CC15-056D-0F6F5212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081215"/>
            <a:ext cx="3886200" cy="57388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3C2C938-89A5-9345-3E42-34ED4096D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8900" y="387727"/>
            <a:ext cx="1839096" cy="6130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E13BACF-826B-AC28-079A-2E4915CE076A}"/>
              </a:ext>
            </a:extLst>
          </p:cNvPr>
          <p:cNvGrpSpPr/>
          <p:nvPr/>
        </p:nvGrpSpPr>
        <p:grpSpPr>
          <a:xfrm>
            <a:off x="269790" y="157502"/>
            <a:ext cx="6495366" cy="2733979"/>
            <a:chOff x="269790" y="157502"/>
            <a:chExt cx="7772400" cy="32714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35C797-FC2A-4EAD-F9AD-3092571D9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790" y="464019"/>
              <a:ext cx="7772400" cy="296498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ADCA270-DA5F-9412-DBEB-23688D94D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7562" y="157502"/>
              <a:ext cx="4699920" cy="61303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71924-F505-DE44-FC46-E7E233AD8851}"/>
              </a:ext>
            </a:extLst>
          </p:cNvPr>
          <p:cNvGrpSpPr/>
          <p:nvPr/>
        </p:nvGrpSpPr>
        <p:grpSpPr>
          <a:xfrm>
            <a:off x="269790" y="3619796"/>
            <a:ext cx="7772400" cy="1416024"/>
            <a:chOff x="1011195" y="4541552"/>
            <a:chExt cx="7772400" cy="14160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8A8EBF-3ADF-2E29-2B33-DDE2F24F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1195" y="4541552"/>
              <a:ext cx="7772400" cy="1416024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9F1207F-C98F-B2EB-785A-6818920F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52253" y="5041261"/>
              <a:ext cx="916315" cy="91631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0A3831-F96C-333A-D530-CCAC7EBBB7BA}"/>
              </a:ext>
            </a:extLst>
          </p:cNvPr>
          <p:cNvGrpSpPr/>
          <p:nvPr/>
        </p:nvGrpSpPr>
        <p:grpSpPr>
          <a:xfrm>
            <a:off x="6128411" y="4473146"/>
            <a:ext cx="5435454" cy="2097722"/>
            <a:chOff x="3791465" y="3571241"/>
            <a:chExt cx="7772400" cy="29996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30D21B-A6DA-6FDB-9DC3-FD5D6BD6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91465" y="4068300"/>
              <a:ext cx="7772400" cy="2502568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06545BB-191B-CD45-9F24-1EE9191C9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19209" y="3571241"/>
              <a:ext cx="5773181" cy="7530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DED86F-A721-C40E-8133-7120D2F30863}"/>
              </a:ext>
            </a:extLst>
          </p:cNvPr>
          <p:cNvGrpSpPr/>
          <p:nvPr/>
        </p:nvGrpSpPr>
        <p:grpSpPr>
          <a:xfrm>
            <a:off x="6636691" y="2222597"/>
            <a:ext cx="5285519" cy="1331785"/>
            <a:chOff x="6729199" y="2048684"/>
            <a:chExt cx="5285519" cy="133178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2676D5D-CC10-B1D1-45B6-1FF38BB0E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65156" y="2048684"/>
              <a:ext cx="5249562" cy="133178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70ECBB0-A325-4119-1624-29CF836F4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729199" y="2399933"/>
              <a:ext cx="537519" cy="537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BE0C5-7460-C493-6FB2-ED97CA0D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1" y="905253"/>
            <a:ext cx="7772400" cy="27973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E2812A-9965-5A37-AFB2-7CC60E1B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0" y="472817"/>
            <a:ext cx="33909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E269EC-918E-DAA8-9D49-C4A1920CF725}"/>
              </a:ext>
            </a:extLst>
          </p:cNvPr>
          <p:cNvGrpSpPr/>
          <p:nvPr/>
        </p:nvGrpSpPr>
        <p:grpSpPr>
          <a:xfrm>
            <a:off x="3938203" y="3429000"/>
            <a:ext cx="7772400" cy="2243658"/>
            <a:chOff x="4419600" y="2683428"/>
            <a:chExt cx="7772400" cy="22436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E7D61F-DDF3-7DDE-B7A8-BC4C9F5BE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3230645"/>
              <a:ext cx="7772400" cy="1696441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D8F2847-5111-4B0C-A4D4-025111576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141" y="2683428"/>
              <a:ext cx="4197178" cy="582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5D0C8D-2808-67C1-602E-61EE1A5673F4}"/>
              </a:ext>
            </a:extLst>
          </p:cNvPr>
          <p:cNvSpPr txBox="1"/>
          <p:nvPr/>
        </p:nvSpPr>
        <p:spPr>
          <a:xfrm>
            <a:off x="3911430" y="5672658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Newsreader"/>
              </a:rPr>
              <a:t>Despite pushback from advocates and the majority of Democrats in the upper chamber, the legislation also included provisions for voter identification and expanded legislative authority over state regulations.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7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CAF45-3BDB-5524-F2C0-BC67193F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438"/>
            <a:ext cx="7772400" cy="66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30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Newsreader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Cervas</dc:creator>
  <cp:lastModifiedBy>Jonathan Cervas</cp:lastModifiedBy>
  <cp:revision>1</cp:revision>
  <dcterms:created xsi:type="dcterms:W3CDTF">2023-02-21T17:26:30Z</dcterms:created>
  <dcterms:modified xsi:type="dcterms:W3CDTF">2023-02-22T19:40:34Z</dcterms:modified>
</cp:coreProperties>
</file>