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62" r:id="rId2"/>
    <p:sldId id="259" r:id="rId3"/>
    <p:sldId id="258"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18501D1-075B-6A41-95BF-5A10999C4088}">
          <p14:sldIdLst>
            <p14:sldId id="262"/>
            <p14:sldId id="259"/>
            <p14:sldId id="258"/>
            <p14:sldId id="260"/>
            <p14:sldId id="257"/>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1/31/23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125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1/31/23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653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1/31/23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98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1/31/23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874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1/31/23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635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1/31/23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9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1/31/23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84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1/31/23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82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1/31/23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3482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1/31/23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40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1/31/23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4237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1/31/23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88512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FCC0-2B12-E548-5331-D402CEDCB73A}"/>
              </a:ext>
            </a:extLst>
          </p:cNvPr>
          <p:cNvSpPr>
            <a:spLocks noGrp="1"/>
          </p:cNvSpPr>
          <p:nvPr>
            <p:ph type="ctrTitle"/>
          </p:nvPr>
        </p:nvSpPr>
        <p:spPr/>
        <p:txBody>
          <a:bodyPr/>
          <a:lstStyle/>
          <a:p>
            <a:r>
              <a:rPr lang="en-US" dirty="0"/>
              <a:t>Music about Politics</a:t>
            </a:r>
          </a:p>
        </p:txBody>
      </p:sp>
      <p:sp>
        <p:nvSpPr>
          <p:cNvPr id="3" name="Subtitle 2">
            <a:extLst>
              <a:ext uri="{FF2B5EF4-FFF2-40B4-BE49-F238E27FC236}">
                <a16:creationId xmlns:a16="http://schemas.microsoft.com/office/drawing/2014/main" id="{EA2D4FDE-F3BF-2737-645A-8ADB8B269D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766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7C942-C0AA-1A04-2099-E558FF12F1B1}"/>
              </a:ext>
            </a:extLst>
          </p:cNvPr>
          <p:cNvSpPr txBox="1"/>
          <p:nvPr/>
        </p:nvSpPr>
        <p:spPr>
          <a:xfrm>
            <a:off x="409903" y="334916"/>
            <a:ext cx="6096000" cy="2031325"/>
          </a:xfrm>
          <a:prstGeom prst="rect">
            <a:avLst/>
          </a:prstGeom>
          <a:noFill/>
        </p:spPr>
        <p:txBody>
          <a:bodyPr wrap="square">
            <a:spAutoFit/>
          </a:bodyPr>
          <a:lstStyle/>
          <a:p>
            <a:r>
              <a:rPr lang="en-US" b="1" i="0" u="none" strike="noStrike" dirty="0">
                <a:solidFill>
                  <a:srgbClr val="2E2D2C"/>
                </a:solidFill>
                <a:effectLst/>
                <a:latin typeface="Helvetica Neue" panose="02000503000000020004" pitchFamily="2" charset="0"/>
              </a:rPr>
              <a:t>NEIL YOUNG | “Southern Man”</a:t>
            </a:r>
            <a:br>
              <a:rPr lang="en-US" dirty="0"/>
            </a:br>
            <a:r>
              <a:rPr lang="en-US" b="0" i="0" u="none" strike="noStrike" dirty="0">
                <a:solidFill>
                  <a:srgbClr val="2E2D2C"/>
                </a:solidFill>
                <a:effectLst/>
                <a:latin typeface="Helvetica Neue" panose="02000503000000020004" pitchFamily="2" charset="0"/>
              </a:rPr>
              <a:t>This song is about racism in the American South, with references to slavery and the American white supremacist terrorist and hate group Ku Klux Klan or KKK. Young clarified that the song was more about the civil rights movement than the South in particular because many Southern people didn’t appreciate the generalization. </a:t>
            </a:r>
            <a:endParaRPr lang="en-US" dirty="0"/>
          </a:p>
        </p:txBody>
      </p:sp>
      <p:sp>
        <p:nvSpPr>
          <p:cNvPr id="5" name="TextBox 4">
            <a:extLst>
              <a:ext uri="{FF2B5EF4-FFF2-40B4-BE49-F238E27FC236}">
                <a16:creationId xmlns:a16="http://schemas.microsoft.com/office/drawing/2014/main" id="{30483EEE-7DEA-4D77-B607-8B362405775C}"/>
              </a:ext>
            </a:extLst>
          </p:cNvPr>
          <p:cNvSpPr txBox="1"/>
          <p:nvPr/>
        </p:nvSpPr>
        <p:spPr>
          <a:xfrm>
            <a:off x="5836650" y="2051263"/>
            <a:ext cx="6096000" cy="4031873"/>
          </a:xfrm>
          <a:prstGeom prst="rect">
            <a:avLst/>
          </a:prstGeom>
          <a:noFill/>
        </p:spPr>
        <p:txBody>
          <a:bodyPr wrap="square">
            <a:spAutoFit/>
          </a:bodyPr>
          <a:lstStyle/>
          <a:p>
            <a:pPr algn="r"/>
            <a:r>
              <a:rPr lang="en-US" sz="3200" dirty="0">
                <a:latin typeface="Helvetica Neue" panose="02000503000000020004" pitchFamily="2" charset="0"/>
                <a:ea typeface="Helvetica Neue" panose="02000503000000020004" pitchFamily="2" charset="0"/>
                <a:cs typeface="Helvetica Neue" panose="02000503000000020004" pitchFamily="2" charset="0"/>
              </a:rPr>
              <a:t>“I saw cotton and I saw black</a:t>
            </a:r>
            <a:br>
              <a:rPr lang="en-US" sz="3200" dirty="0">
                <a:latin typeface="Helvetica Neue" panose="02000503000000020004" pitchFamily="2" charset="0"/>
                <a:ea typeface="Helvetica Neue" panose="02000503000000020004" pitchFamily="2" charset="0"/>
                <a:cs typeface="Helvetica Neue" panose="02000503000000020004" pitchFamily="2" charset="0"/>
              </a:rPr>
            </a:br>
            <a:r>
              <a:rPr lang="en-US" sz="3200" dirty="0">
                <a:latin typeface="Helvetica Neue" panose="02000503000000020004" pitchFamily="2" charset="0"/>
                <a:ea typeface="Helvetica Neue" panose="02000503000000020004" pitchFamily="2" charset="0"/>
                <a:cs typeface="Helvetica Neue" panose="02000503000000020004" pitchFamily="2" charset="0"/>
              </a:rPr>
              <a:t>Tall white mansions and little shacks</a:t>
            </a:r>
            <a:br>
              <a:rPr lang="en-US" sz="3200" dirty="0">
                <a:latin typeface="Helvetica Neue" panose="02000503000000020004" pitchFamily="2" charset="0"/>
                <a:ea typeface="Helvetica Neue" panose="02000503000000020004" pitchFamily="2" charset="0"/>
                <a:cs typeface="Helvetica Neue" panose="02000503000000020004" pitchFamily="2" charset="0"/>
              </a:rPr>
            </a:br>
            <a:r>
              <a:rPr lang="en-US" sz="3200" dirty="0">
                <a:latin typeface="Helvetica Neue" panose="02000503000000020004" pitchFamily="2" charset="0"/>
                <a:ea typeface="Helvetica Neue" panose="02000503000000020004" pitchFamily="2" charset="0"/>
                <a:cs typeface="Helvetica Neue" panose="02000503000000020004" pitchFamily="2" charset="0"/>
              </a:rPr>
              <a:t>Southern man, when will you pay them back?</a:t>
            </a:r>
            <a:br>
              <a:rPr lang="en-US" sz="3200" dirty="0">
                <a:latin typeface="Helvetica Neue" panose="02000503000000020004" pitchFamily="2" charset="0"/>
                <a:ea typeface="Helvetica Neue" panose="02000503000000020004" pitchFamily="2" charset="0"/>
                <a:cs typeface="Helvetica Neue" panose="02000503000000020004" pitchFamily="2" charset="0"/>
              </a:rPr>
            </a:br>
            <a:r>
              <a:rPr lang="en-US" sz="3200" dirty="0">
                <a:latin typeface="Helvetica Neue" panose="02000503000000020004" pitchFamily="2" charset="0"/>
                <a:ea typeface="Helvetica Neue" panose="02000503000000020004" pitchFamily="2" charset="0"/>
                <a:cs typeface="Helvetica Neue" panose="02000503000000020004" pitchFamily="2" charset="0"/>
              </a:rPr>
              <a:t>I heard screaming and bullwhips cracking</a:t>
            </a:r>
            <a:br>
              <a:rPr lang="en-US" sz="3200" dirty="0">
                <a:latin typeface="Helvetica Neue" panose="02000503000000020004" pitchFamily="2" charset="0"/>
                <a:ea typeface="Helvetica Neue" panose="02000503000000020004" pitchFamily="2" charset="0"/>
                <a:cs typeface="Helvetica Neue" panose="02000503000000020004" pitchFamily="2" charset="0"/>
              </a:rPr>
            </a:br>
            <a:r>
              <a:rPr lang="en-US" sz="3200" dirty="0">
                <a:latin typeface="Helvetica Neue" panose="02000503000000020004" pitchFamily="2" charset="0"/>
                <a:ea typeface="Helvetica Neue" panose="02000503000000020004" pitchFamily="2" charset="0"/>
                <a:cs typeface="Helvetica Neue" panose="02000503000000020004" pitchFamily="2" charset="0"/>
              </a:rPr>
              <a:t>How long? How long? (Ah)”</a:t>
            </a:r>
          </a:p>
        </p:txBody>
      </p:sp>
      <p:pic>
        <p:nvPicPr>
          <p:cNvPr id="4098" name="Picture 2" descr="Neil Young Announces New 1980s Archival LP 'Road of Plenty' – Rolling Stone">
            <a:extLst>
              <a:ext uri="{FF2B5EF4-FFF2-40B4-BE49-F238E27FC236}">
                <a16:creationId xmlns:a16="http://schemas.microsoft.com/office/drawing/2014/main" id="{C6DB031D-61E2-BA89-100E-86004D9FB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2960"/>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60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1" name="Rectangle 308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3" name="Rectangle 308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5" name="Rectangle 308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aylor Swift - Anti-Hero - YouTube">
            <a:extLst>
              <a:ext uri="{FF2B5EF4-FFF2-40B4-BE49-F238E27FC236}">
                <a16:creationId xmlns:a16="http://schemas.microsoft.com/office/drawing/2014/main" id="{5D8D3EB6-41BE-7E32-9C89-9A2A06396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446" r="14446"/>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523E6E8-25C1-E07D-4EB7-19C7F4E5B4E8}"/>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a:latin typeface="+mj-lt"/>
                <a:ea typeface="+mj-ea"/>
                <a:cs typeface="+mj-cs"/>
              </a:rPr>
              <a:t>TAYLOR SWIFT – ANTI-HERO</a:t>
            </a:r>
          </a:p>
        </p:txBody>
      </p:sp>
      <p:sp>
        <p:nvSpPr>
          <p:cNvPr id="3089" name="Rectangle 308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DE09FB3-6475-92E9-C478-E38F25078F2E}"/>
              </a:ext>
            </a:extLst>
          </p:cNvPr>
          <p:cNvSpPr txBox="1"/>
          <p:nvPr/>
        </p:nvSpPr>
        <p:spPr>
          <a:xfrm>
            <a:off x="371094" y="2718054"/>
            <a:ext cx="5556740" cy="3207258"/>
          </a:xfrm>
          <a:prstGeom prst="rect">
            <a:avLst/>
          </a:prstGeom>
        </p:spPr>
        <p:txBody>
          <a:bodyPr vert="horz" lIns="91440" tIns="45720" rIns="91440" bIns="45720" rtlCol="0" anchor="t">
            <a:normAutofit/>
          </a:bodyPr>
          <a:lstStyle/>
          <a:p>
            <a:pPr algn="r">
              <a:lnSpc>
                <a:spcPct val="110000"/>
              </a:lnSpc>
              <a:spcAft>
                <a:spcPts val="600"/>
              </a:spcAft>
            </a:pPr>
            <a:r>
              <a:rPr lang="en-US" sz="2800" b="0" i="0" u="none" strike="noStrike" dirty="0">
                <a:effectLst/>
              </a:rPr>
              <a:t>“Did you hear my covert narcissism I disguise as altruism</a:t>
            </a:r>
            <a:br>
              <a:rPr lang="en-US" sz="2800" dirty="0"/>
            </a:br>
            <a:r>
              <a:rPr lang="en-US" sz="2800" b="0" i="0" u="none" strike="noStrike" dirty="0">
                <a:effectLst/>
              </a:rPr>
              <a:t>Like some kind of congressman? (Tale as old as time)”</a:t>
            </a:r>
            <a:endParaRPr lang="en-US" sz="2800" dirty="0"/>
          </a:p>
        </p:txBody>
      </p:sp>
    </p:spTree>
    <p:extLst>
      <p:ext uri="{BB962C8B-B14F-4D97-AF65-F5344CB8AC3E}">
        <p14:creationId xmlns:p14="http://schemas.microsoft.com/office/powerpoint/2010/main" val="24122720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reedence Clearwater Revival &quot;Fortunate Son&quot; Sheet Music Notes | Download  Printable PDF Score 48418">
            <a:extLst>
              <a:ext uri="{FF2B5EF4-FFF2-40B4-BE49-F238E27FC236}">
                <a16:creationId xmlns:a16="http://schemas.microsoft.com/office/drawing/2014/main" id="{E3C0B60A-B7FB-B77B-E60B-596C2F555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288" y="0"/>
            <a:ext cx="5303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5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3" name="Rectangle 103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Rectangle 1036">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05F806-52C0-3923-9ABF-3CAFCE7EFF5A}"/>
              </a:ext>
            </a:extLst>
          </p:cNvPr>
          <p:cNvSpPr txBox="1"/>
          <p:nvPr/>
        </p:nvSpPr>
        <p:spPr>
          <a:xfrm>
            <a:off x="5080216" y="1076324"/>
            <a:ext cx="6272784" cy="1535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200" b="0" i="0" u="none" strike="noStrike">
                <a:effectLst/>
                <a:latin typeface="+mj-lt"/>
                <a:ea typeface="+mj-ea"/>
                <a:cs typeface="+mj-cs"/>
              </a:rPr>
              <a:t>EMINEM | You Gon’ Learn</a:t>
            </a:r>
            <a:endParaRPr lang="en-US" sz="5200">
              <a:latin typeface="+mj-lt"/>
              <a:ea typeface="+mj-ea"/>
              <a:cs typeface="+mj-cs"/>
            </a:endParaRPr>
          </a:p>
        </p:txBody>
      </p:sp>
      <p:pic>
        <p:nvPicPr>
          <p:cNvPr id="1026" name="Picture 2" descr="Stream Eminem - You Gon Learn (ft. Royce da 5'9'' &amp; White Gold)  Instrumental by nighty | Listen online for free on SoundCloud">
            <a:extLst>
              <a:ext uri="{FF2B5EF4-FFF2-40B4-BE49-F238E27FC236}">
                <a16:creationId xmlns:a16="http://schemas.microsoft.com/office/drawing/2014/main" id="{9130F791-1C3D-18D1-85F3-C357E83E16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78" r="14528"/>
          <a:stretch/>
        </p:blipFill>
        <p:spPr bwMode="auto">
          <a:xfrm>
            <a:off x="20" y="10"/>
            <a:ext cx="450530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4AE808E-3DE6-AF23-5F82-76BA6C5DC1D3}"/>
              </a:ext>
            </a:extLst>
          </p:cNvPr>
          <p:cNvSpPr txBox="1"/>
          <p:nvPr/>
        </p:nvSpPr>
        <p:spPr>
          <a:xfrm>
            <a:off x="5080216" y="3351276"/>
            <a:ext cx="6272784" cy="2825686"/>
          </a:xfrm>
          <a:prstGeom prst="rect">
            <a:avLst/>
          </a:prstGeom>
        </p:spPr>
        <p:txBody>
          <a:bodyPr vert="horz" lIns="91440" tIns="45720" rIns="91440" bIns="45720" rtlCol="0">
            <a:normAutofit/>
          </a:bodyPr>
          <a:lstStyle/>
          <a:p>
            <a:pPr>
              <a:lnSpc>
                <a:spcPct val="110000"/>
              </a:lnSpc>
              <a:spcAft>
                <a:spcPts val="600"/>
              </a:spcAft>
            </a:pPr>
            <a:r>
              <a:rPr lang="en-US" b="0" i="0" u="none" strike="noStrike" dirty="0">
                <a:effectLst/>
              </a:rPr>
              <a:t>Make a bigot racist uncomfortable</a:t>
            </a:r>
            <a:br>
              <a:rPr lang="en-US" dirty="0"/>
            </a:br>
            <a:r>
              <a:rPr lang="en-US" b="0" i="0" u="none" strike="noStrike" dirty="0">
                <a:effectLst/>
              </a:rPr>
              <a:t>If y'all against </a:t>
            </a:r>
            <a:r>
              <a:rPr lang="en-US" b="0" i="0" u="none" strike="noStrike" dirty="0" err="1">
                <a:effectLst/>
              </a:rPr>
              <a:t>talkin</a:t>
            </a:r>
            <a:r>
              <a:rPr lang="en-US" b="0" i="0" u="none" strike="noStrike" dirty="0">
                <a:effectLst/>
              </a:rPr>
              <a:t>' reparation then I'm not against the thought of separation</a:t>
            </a:r>
            <a:br>
              <a:rPr lang="en-US" dirty="0"/>
            </a:br>
            <a:r>
              <a:rPr lang="en-US" b="0" i="0" u="none" strike="noStrike" dirty="0">
                <a:effectLst/>
              </a:rPr>
              <a:t>While the politicians that are white and privileged</a:t>
            </a:r>
            <a:br>
              <a:rPr lang="en-US" dirty="0"/>
            </a:br>
            <a:r>
              <a:rPr lang="en-US" b="0" i="0" u="none" strike="noStrike" dirty="0">
                <a:effectLst/>
              </a:rPr>
              <a:t>Ask how is this different from segregation, that's funny bro</a:t>
            </a:r>
            <a:br>
              <a:rPr lang="en-US" dirty="0"/>
            </a:br>
            <a:r>
              <a:rPr lang="en-US" b="0" i="0" u="none" strike="noStrike" dirty="0">
                <a:effectLst/>
              </a:rPr>
              <a:t>Segregation is </a:t>
            </a:r>
            <a:r>
              <a:rPr lang="en-US" b="0" i="0" u="none" strike="noStrike" dirty="0" err="1">
                <a:effectLst/>
              </a:rPr>
              <a:t>bein</a:t>
            </a:r>
            <a:r>
              <a:rPr lang="en-US" b="0" i="0" u="none" strike="noStrike" dirty="0">
                <a:effectLst/>
              </a:rPr>
              <a:t>' told where I'm </a:t>
            </a:r>
            <a:r>
              <a:rPr lang="en-US" b="0" i="0" u="none" strike="noStrike" dirty="0" err="1">
                <a:effectLst/>
              </a:rPr>
              <a:t>gonna</a:t>
            </a:r>
            <a:r>
              <a:rPr lang="en-US" b="0" i="0" u="none" strike="noStrike" dirty="0">
                <a:effectLst/>
              </a:rPr>
              <a:t> go</a:t>
            </a:r>
            <a:br>
              <a:rPr lang="en-US" dirty="0"/>
            </a:br>
            <a:r>
              <a:rPr lang="en-US" b="0" i="0" u="none" strike="noStrike" dirty="0">
                <a:effectLst/>
              </a:rPr>
              <a:t>Separation is </a:t>
            </a:r>
            <a:r>
              <a:rPr lang="en-US" b="0" i="0" u="none" strike="noStrike" dirty="0" err="1">
                <a:effectLst/>
              </a:rPr>
              <a:t>bein</a:t>
            </a:r>
            <a:r>
              <a:rPr lang="en-US" b="0" i="0" u="none" strike="noStrike" dirty="0">
                <a:effectLst/>
              </a:rPr>
              <a:t>' woke and </a:t>
            </a:r>
            <a:r>
              <a:rPr lang="en-US" b="0" i="0" u="none" strike="noStrike" dirty="0" err="1">
                <a:effectLst/>
              </a:rPr>
              <a:t>goin</a:t>
            </a:r>
            <a:r>
              <a:rPr lang="en-US" b="0" i="0" u="none" strike="noStrike" dirty="0">
                <a:effectLst/>
              </a:rPr>
              <a:t>' wherever I </a:t>
            </a:r>
            <a:r>
              <a:rPr lang="en-US" b="0" i="0" u="none" strike="noStrike" dirty="0" err="1">
                <a:effectLst/>
              </a:rPr>
              <a:t>wanna</a:t>
            </a:r>
            <a:r>
              <a:rPr lang="en-US" b="0" i="0" u="none" strike="noStrike" dirty="0">
                <a:effectLst/>
              </a:rPr>
              <a:t> go</a:t>
            </a:r>
            <a:endParaRPr lang="en-US" dirty="0"/>
          </a:p>
        </p:txBody>
      </p:sp>
    </p:spTree>
    <p:extLst>
      <p:ext uri="{BB962C8B-B14F-4D97-AF65-F5344CB8AC3E}">
        <p14:creationId xmlns:p14="http://schemas.microsoft.com/office/powerpoint/2010/main" val="426837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endrick Lamar – Hood Politics Lyrics | Genius Lyrics">
            <a:extLst>
              <a:ext uri="{FF2B5EF4-FFF2-40B4-BE49-F238E27FC236}">
                <a16:creationId xmlns:a16="http://schemas.microsoft.com/office/drawing/2014/main" id="{1DEBEF31-BBEF-4AE9-81F0-2D111223A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A93DFF-6EA0-EDE5-37A5-C829F77E2526}"/>
              </a:ext>
            </a:extLst>
          </p:cNvPr>
          <p:cNvSpPr txBox="1"/>
          <p:nvPr/>
        </p:nvSpPr>
        <p:spPr>
          <a:xfrm>
            <a:off x="3046971" y="1166842"/>
            <a:ext cx="6098058" cy="4524315"/>
          </a:xfrm>
          <a:prstGeom prst="rect">
            <a:avLst/>
          </a:prstGeom>
          <a:noFill/>
        </p:spPr>
        <p:txBody>
          <a:bodyPr wrap="square">
            <a:spAutoFit/>
          </a:bodyPr>
          <a:lstStyle/>
          <a:p>
            <a:pPr algn="ctr"/>
            <a:r>
              <a:rPr lang="en-US" sz="3600" b="1" i="0" u="none" strike="noStrike" dirty="0">
                <a:ln w="22225">
                  <a:solidFill>
                    <a:srgbClr val="00B0F0"/>
                  </a:solidFill>
                  <a:prstDash val="solid"/>
                </a:ln>
                <a:solidFill>
                  <a:sysClr val="windowText" lastClr="000000"/>
                </a:solidFill>
              </a:rPr>
              <a:t>I remember you was conflicted</a:t>
            </a:r>
            <a:br>
              <a:rPr lang="en-US" sz="3600" b="1" dirty="0">
                <a:ln w="22225">
                  <a:solidFill>
                    <a:srgbClr val="00B0F0"/>
                  </a:solidFill>
                  <a:prstDash val="solid"/>
                </a:ln>
                <a:solidFill>
                  <a:sysClr val="windowText" lastClr="000000"/>
                </a:solidFill>
              </a:rPr>
            </a:br>
            <a:r>
              <a:rPr lang="en-US" sz="3600" b="1" i="0" u="none" strike="noStrike" dirty="0">
                <a:ln w="22225">
                  <a:solidFill>
                    <a:srgbClr val="00B0F0"/>
                  </a:solidFill>
                  <a:prstDash val="solid"/>
                </a:ln>
                <a:solidFill>
                  <a:sysClr val="windowText" lastClr="000000"/>
                </a:solidFill>
              </a:rPr>
              <a:t>Misusing your influence</a:t>
            </a:r>
            <a:br>
              <a:rPr lang="en-US" sz="3600" b="1" dirty="0">
                <a:ln w="22225">
                  <a:solidFill>
                    <a:srgbClr val="00B0F0"/>
                  </a:solidFill>
                  <a:prstDash val="solid"/>
                </a:ln>
                <a:solidFill>
                  <a:sysClr val="windowText" lastClr="000000"/>
                </a:solidFill>
              </a:rPr>
            </a:br>
            <a:r>
              <a:rPr lang="en-US" sz="3600" b="1" i="0" u="none" strike="noStrike" dirty="0">
                <a:ln w="22225">
                  <a:solidFill>
                    <a:srgbClr val="00B0F0"/>
                  </a:solidFill>
                  <a:prstDash val="solid"/>
                </a:ln>
                <a:solidFill>
                  <a:sysClr val="windowText" lastClr="000000"/>
                </a:solidFill>
              </a:rPr>
              <a:t>Sometimes I did the same</a:t>
            </a:r>
            <a:br>
              <a:rPr lang="en-US" sz="3600" b="1" dirty="0">
                <a:ln w="22225">
                  <a:solidFill>
                    <a:srgbClr val="00B0F0"/>
                  </a:solidFill>
                  <a:prstDash val="solid"/>
                </a:ln>
                <a:solidFill>
                  <a:sysClr val="windowText" lastClr="000000"/>
                </a:solidFill>
              </a:rPr>
            </a:br>
            <a:r>
              <a:rPr lang="en-US" sz="3600" b="1" i="0" u="none" strike="noStrike" dirty="0">
                <a:ln w="22225">
                  <a:solidFill>
                    <a:srgbClr val="00B0F0"/>
                  </a:solidFill>
                  <a:prstDash val="solid"/>
                </a:ln>
                <a:solidFill>
                  <a:sysClr val="windowText" lastClr="000000"/>
                </a:solidFill>
              </a:rPr>
              <a:t>Abusing my power full of resentment</a:t>
            </a:r>
            <a:br>
              <a:rPr lang="en-US" sz="3600" b="1" dirty="0">
                <a:ln w="22225">
                  <a:solidFill>
                    <a:srgbClr val="00B0F0"/>
                  </a:solidFill>
                  <a:prstDash val="solid"/>
                </a:ln>
                <a:solidFill>
                  <a:sysClr val="windowText" lastClr="000000"/>
                </a:solidFill>
              </a:rPr>
            </a:br>
            <a:r>
              <a:rPr lang="en-US" sz="3600" b="1" i="0" u="none" strike="noStrike" dirty="0">
                <a:ln w="22225">
                  <a:solidFill>
                    <a:srgbClr val="00B0F0"/>
                  </a:solidFill>
                  <a:prstDash val="solid"/>
                </a:ln>
                <a:solidFill>
                  <a:sysClr val="windowText" lastClr="000000"/>
                </a:solidFill>
              </a:rPr>
              <a:t>Resentment that turned into a deep depression</a:t>
            </a:r>
            <a:endParaRPr lang="en-US" sz="3600" b="1" dirty="0">
              <a:ln w="22225">
                <a:solidFill>
                  <a:srgbClr val="00B0F0"/>
                </a:solidFill>
                <a:prstDash val="solid"/>
              </a:ln>
              <a:solidFill>
                <a:sysClr val="windowText" lastClr="000000"/>
              </a:solidFill>
            </a:endParaRPr>
          </a:p>
        </p:txBody>
      </p:sp>
    </p:spTree>
    <p:extLst>
      <p:ext uri="{BB962C8B-B14F-4D97-AF65-F5344CB8AC3E}">
        <p14:creationId xmlns:p14="http://schemas.microsoft.com/office/powerpoint/2010/main" val="3097077597"/>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175</TotalTime>
  <Words>238</Words>
  <Application>Microsoft Macintosh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Helvetica Neue</vt:lpstr>
      <vt:lpstr>Neue Haas Grotesk Text Pro</vt:lpstr>
      <vt:lpstr>AccentBoxVTI</vt:lpstr>
      <vt:lpstr>Music about Politics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about Politics</dc:title>
  <dc:creator>Jonathan Cervas</dc:creator>
  <cp:lastModifiedBy>Jonathan Cervas</cp:lastModifiedBy>
  <cp:revision>1</cp:revision>
  <dcterms:created xsi:type="dcterms:W3CDTF">2023-01-31T18:31:23Z</dcterms:created>
  <dcterms:modified xsi:type="dcterms:W3CDTF">2023-01-31T21:26:58Z</dcterms:modified>
</cp:coreProperties>
</file>