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f8efd3-427c-4f11-8304-3b5dd78027a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95028e3-51f8-487d-aa90-1aa9c5af91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1804e0-498d-44d0-be1c-661b531a630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ce56f9e-3560-4fb7-8682-56db9fe4228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4daf7a6-fdb3-41ca-99a6-a729d73fddd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1655285-ef44-4c44-ac91-c3d9d047da5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2cdb418-41cd-4468-80ed-86f32123fb3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e1b794-b6bb-446d-aae1-90ecafeee52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ade036f-6e65-4231-bc0a-714d1ad2b59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2022-06-26T12:51:49.728Z</dcterms:created>
  <dcterms:modified xsi:type="dcterms:W3CDTF">2022-06-26T12:51:49.728Z</dcterms:modified>
</cp:coreProperties>
</file>