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1844B-3D6C-464D-8669-A780B0261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C517C5-330A-460E-9124-67FBC2E19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99BA82-D1ED-4A18-959E-EA6ABF49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6216-96F1-4374-A7C1-3645538172D0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F396ED-DAA5-497A-A04A-CB3932460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457451-4384-40FC-B9A3-698E2DDD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9BBE-8509-41BA-A393-55D9435458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75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9BE8A-697B-47C5-92E7-8DFF136F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C91E5E-F291-4B8F-ACBC-7597A4286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2E75AF-EA94-4FF7-AAE4-4202FE48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6216-96F1-4374-A7C1-3645538172D0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199925-52F0-4338-A0AD-901CDFD4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20C9DE-0E8B-46BC-99F3-E8212348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9BBE-8509-41BA-A393-55D9435458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9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FE1ECF-2A5B-46BB-B2D3-1EE129A3B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892C5A-516A-4921-8E75-6EB2B941D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B21395-B368-48E3-8996-9ABDC763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6216-96F1-4374-A7C1-3645538172D0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0F111E-C1E7-4F8B-A18F-B87B9598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3C324B-11B0-4A80-88D9-AAFE89AF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9BBE-8509-41BA-A393-55D9435458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79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6E518-F82F-4EE5-AB74-2020137E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13A04-566F-4D9B-8EAE-5EEADE857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372A1E-A2BD-464D-B11A-1DF4D082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6216-96F1-4374-A7C1-3645538172D0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AADDE4-72C2-4AC2-962A-A46922B8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67D92A-5E76-4FD9-BCB5-1A5CFC0A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9BBE-8509-41BA-A393-55D9435458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39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5BC20-0B86-4235-9080-5C5042BC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3C3D6B-FC7B-421A-9C97-FF41A0C84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0B67EF-5F05-41CA-A47D-26E300CF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6216-96F1-4374-A7C1-3645538172D0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A89AC7-13B7-4EC9-A590-6A09918F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3B088F-28C9-4FF1-8F08-F8ADA828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9BBE-8509-41BA-A393-55D9435458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82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B798F-1D5F-4B99-A5CF-387AEFBB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DBB642-CD40-498F-AA08-4F04BC641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384DE9-8782-4F4D-B015-15551B5E5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DABBBB-F703-4048-8B32-DC5B7B7D0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6216-96F1-4374-A7C1-3645538172D0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6B16C8-254E-4FDC-90A3-321DAE83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070094-B396-47FF-A556-52420C20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9BBE-8509-41BA-A393-55D9435458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78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121C6-1C11-4D10-B8AE-EA845FAC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3F1909-9802-41E3-A16F-CC1A7BC54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27558D-805A-4109-88F6-2AA098BDD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D5BC1EB-BCDB-4DBF-8AE9-55E8FBD16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E1AB05B-92AB-455D-9C01-37074195A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AF16A6-A54F-4572-BA00-F2875981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6216-96F1-4374-A7C1-3645538172D0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180A6A-A4F9-4C35-9D50-3C601B06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FA1A65-DF45-47B0-9CCC-03B3E1F2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9BBE-8509-41BA-A393-55D9435458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10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5CCF9-A1A7-4045-9979-40087A69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2C104DC-BA61-45E7-9627-E7269AE0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6216-96F1-4374-A7C1-3645538172D0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83DBD0-CD7B-44DF-B55B-B69D011C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923A10-8F09-438C-91AF-2C85D39A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9BBE-8509-41BA-A393-55D9435458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8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3CDA9B1-60F1-4BB9-9A75-E3A7BF2E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6216-96F1-4374-A7C1-3645538172D0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709E49-5900-481C-BF32-116AEB23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A51FDA-FF93-4A0D-A4CC-445DD6C0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9BBE-8509-41BA-A393-55D9435458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70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1A69D-8353-4369-A87A-D1D54C18F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D3519B-3DA9-422C-BF4F-293FDC48B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BF11C1-97FF-4D6E-8736-52D9CDB23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36A6BA-5F25-42FF-B716-E03445DD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6216-96F1-4374-A7C1-3645538172D0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C39F90-0245-4BA5-ACDA-2D1D5827D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F59EB0-F9C5-4E3F-9529-574700FF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9BBE-8509-41BA-A393-55D9435458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86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FA8AA-ECA4-4C59-9CE0-C24E2343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4F49F23-8A4C-43C2-B30D-069CE58A1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652419-BB44-427E-8FC8-9DF3764E8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A52B11-E6D9-423F-8DDF-F113ECD5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6216-96F1-4374-A7C1-3645538172D0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B712C2-81C4-49CF-8BEA-C10601B8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D1F94A-071C-4F53-9778-A5FEF362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9BBE-8509-41BA-A393-55D9435458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3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EA586B0-42BC-47BF-A3F5-C891A4398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952AA1-FCFA-4352-ACFE-0FD763EAF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C07470-F230-4775-943F-733BB162A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6216-96F1-4374-A7C1-3645538172D0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53F4BF-007B-4FA5-A8C0-1FCA48142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E94234-D638-47D5-958A-3D9BCE2BD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29BBE-8509-41BA-A393-55D94354585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5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1DCBCFD7-39A9-4FF7-AF8D-4000492C4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911" y="0"/>
            <a:ext cx="12192000" cy="6858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200CB6D-A611-4830-9D18-ADE2217A8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115" y="1145444"/>
            <a:ext cx="1552623" cy="127101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EB76EAD-4FBA-4CEB-918B-A8ABB183A2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412" y="1800507"/>
            <a:ext cx="1106426" cy="1271019"/>
          </a:xfrm>
          <a:prstGeom prst="rect">
            <a:avLst/>
          </a:prstGeom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1E6A9066-161C-498C-B241-B0A4215846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873" y="1715915"/>
            <a:ext cx="938369" cy="1271019"/>
          </a:xfrm>
          <a:prstGeom prst="rect">
            <a:avLst/>
          </a:prstGeom>
        </p:spPr>
      </p:pic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A84D4D16-5744-472A-B295-C2B59AFB60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920" y="670816"/>
            <a:ext cx="1457011" cy="1045099"/>
          </a:xfrm>
          <a:prstGeom prst="rect">
            <a:avLst/>
          </a:prstGeom>
        </p:spPr>
      </p:pic>
      <p:pic>
        <p:nvPicPr>
          <p:cNvPr id="19" name="Imagen 18" descr="Logotipo&#10;&#10;Descripción generada automáticamente">
            <a:extLst>
              <a:ext uri="{FF2B5EF4-FFF2-40B4-BE49-F238E27FC236}">
                <a16:creationId xmlns:a16="http://schemas.microsoft.com/office/drawing/2014/main" id="{FF4007F9-C1CC-4839-A397-2933B554AE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29" y="496852"/>
            <a:ext cx="2296201" cy="2362156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35DD4C32-7844-4852-BF99-535C8733CE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845" y="223715"/>
            <a:ext cx="1980741" cy="1703863"/>
          </a:xfrm>
          <a:prstGeom prst="rect">
            <a:avLst/>
          </a:prstGeom>
        </p:spPr>
      </p:pic>
      <p:pic>
        <p:nvPicPr>
          <p:cNvPr id="23" name="Imagen 22" descr="Icono&#10;&#10;Descripción generada automáticamente">
            <a:extLst>
              <a:ext uri="{FF2B5EF4-FFF2-40B4-BE49-F238E27FC236}">
                <a16:creationId xmlns:a16="http://schemas.microsoft.com/office/drawing/2014/main" id="{C12FA3BE-F692-4B0C-91F3-2C65EF40D2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80" y="2649592"/>
            <a:ext cx="1383795" cy="120701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ADB38C3A-6FA8-4591-9A5E-A00B1F206C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564" y="592047"/>
            <a:ext cx="1537608" cy="1759378"/>
          </a:xfrm>
          <a:prstGeom prst="rect">
            <a:avLst/>
          </a:prstGeom>
        </p:spPr>
      </p:pic>
      <p:pic>
        <p:nvPicPr>
          <p:cNvPr id="27" name="Imagen 26" descr="Icono&#10;&#10;Descripción generada automáticamente">
            <a:extLst>
              <a:ext uri="{FF2B5EF4-FFF2-40B4-BE49-F238E27FC236}">
                <a16:creationId xmlns:a16="http://schemas.microsoft.com/office/drawing/2014/main" id="{17F216C3-C0D3-4291-AE82-18B9B384A3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235" y="5000550"/>
            <a:ext cx="1457011" cy="1447611"/>
          </a:xfrm>
          <a:prstGeom prst="rect">
            <a:avLst/>
          </a:prstGeom>
        </p:spPr>
      </p:pic>
      <p:pic>
        <p:nvPicPr>
          <p:cNvPr id="29" name="Imagen 28" descr="Icono&#10;&#10;Descripción generada automáticamente">
            <a:extLst>
              <a:ext uri="{FF2B5EF4-FFF2-40B4-BE49-F238E27FC236}">
                <a16:creationId xmlns:a16="http://schemas.microsoft.com/office/drawing/2014/main" id="{898D0336-D88B-4AB9-A659-A7972442FF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09" y="3647185"/>
            <a:ext cx="1708977" cy="1588236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8AD12370-DF53-446E-929D-DD7B0220C0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303" y="4556885"/>
            <a:ext cx="1331878" cy="1442868"/>
          </a:xfrm>
          <a:prstGeom prst="rect">
            <a:avLst/>
          </a:prstGeom>
        </p:spPr>
      </p:pic>
      <p:pic>
        <p:nvPicPr>
          <p:cNvPr id="35" name="Imagen 3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5EA9B03-2D38-4B53-97BC-D30B94607B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726" y="2494534"/>
            <a:ext cx="1115570" cy="1432563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B9D773EE-3C74-406E-B626-0BF0A0330D0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826" y="4837930"/>
            <a:ext cx="1835315" cy="177285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85F334E-F657-41EA-84EC-8EE1619DA59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13409" y="2753034"/>
            <a:ext cx="952500" cy="10001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9E6662D-0744-4DD2-934F-5D91F8FF05E5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43" y="2323646"/>
            <a:ext cx="1037987" cy="103798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4A5F667-C021-483A-A98F-46FDF861992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143500" y="4361253"/>
            <a:ext cx="952500" cy="100012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816DBE60-1837-4BC5-995E-6BC9DBE980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69210" y="3982476"/>
            <a:ext cx="929759" cy="1037987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D0C36114-0AED-483B-BBC3-C5B80C702FA2}"/>
              </a:ext>
            </a:extLst>
          </p:cNvPr>
          <p:cNvSpPr txBox="1"/>
          <p:nvPr/>
        </p:nvSpPr>
        <p:spPr>
          <a:xfrm>
            <a:off x="5308318" y="220310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chemeClr val="accent4"/>
                </a:solidFill>
                <a:latin typeface="Candy Shop Black" panose="03000600000000000000" pitchFamily="66" charset="0"/>
              </a:rPr>
              <a:t>+1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8E7B77A-9F2D-4353-BBCC-0FE6834ECEBF}"/>
              </a:ext>
            </a:extLst>
          </p:cNvPr>
          <p:cNvSpPr txBox="1"/>
          <p:nvPr/>
        </p:nvSpPr>
        <p:spPr>
          <a:xfrm>
            <a:off x="278281" y="6061970"/>
            <a:ext cx="2108269" cy="49895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>
                <a:solidFill>
                  <a:schemeClr val="accent4"/>
                </a:solidFill>
                <a:latin typeface="Candy Shop Black" panose="03000600000000000000" pitchFamily="66" charset="0"/>
              </a:rPr>
              <a:t>Score: 99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30CC285-DC88-4D2E-A234-439F91CE2620}"/>
              </a:ext>
            </a:extLst>
          </p:cNvPr>
          <p:cNvSpPr txBox="1"/>
          <p:nvPr/>
        </p:nvSpPr>
        <p:spPr>
          <a:xfrm>
            <a:off x="3326203" y="232364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chemeClr val="accent4"/>
                </a:solidFill>
                <a:latin typeface="Candy Shop Black" panose="03000600000000000000" pitchFamily="66" charset="0"/>
              </a:rPr>
              <a:t>+2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506C7B8-38A3-4CAB-878F-2FEC8D5544D2}"/>
              </a:ext>
            </a:extLst>
          </p:cNvPr>
          <p:cNvSpPr txBox="1"/>
          <p:nvPr/>
        </p:nvSpPr>
        <p:spPr>
          <a:xfrm>
            <a:off x="1048882" y="282063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chemeClr val="accent4"/>
                </a:solidFill>
                <a:latin typeface="Candy Shop Black" panose="03000600000000000000" pitchFamily="66" charset="0"/>
              </a:rPr>
              <a:t>+3</a:t>
            </a:r>
          </a:p>
        </p:txBody>
      </p:sp>
    </p:spTree>
    <p:extLst>
      <p:ext uri="{BB962C8B-B14F-4D97-AF65-F5344CB8AC3E}">
        <p14:creationId xmlns:p14="http://schemas.microsoft.com/office/powerpoint/2010/main" val="359570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1DCBCFD7-39A9-4FF7-AF8D-4000492C4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A8E33B7C-1184-47C2-85A8-B05C4DA5B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283" y="1319554"/>
            <a:ext cx="4728388" cy="478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1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1DCBCFD7-39A9-4FF7-AF8D-4000492C4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8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 descr="Icono, Círculo&#10;&#10;Descripción generada automáticamente">
            <a:extLst>
              <a:ext uri="{FF2B5EF4-FFF2-40B4-BE49-F238E27FC236}">
                <a16:creationId xmlns:a16="http://schemas.microsoft.com/office/drawing/2014/main" id="{C5217515-8BAE-402D-BD1C-3A881F8F8A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84" y="348848"/>
            <a:ext cx="2311111" cy="2146032"/>
          </a:xfrm>
          <a:prstGeom prst="rect">
            <a:avLst/>
          </a:prstGeom>
        </p:spPr>
      </p:pic>
      <p:pic>
        <p:nvPicPr>
          <p:cNvPr id="23" name="Imagen 22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4C0B4931-81F5-47CA-8A34-0D2A6301971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138" y="348848"/>
            <a:ext cx="2311111" cy="2146032"/>
          </a:xfrm>
          <a:prstGeom prst="rect">
            <a:avLst/>
          </a:prstGeom>
        </p:spPr>
      </p:pic>
      <p:pic>
        <p:nvPicPr>
          <p:cNvPr id="25" name="Imagen 24" descr="Gráfico, Patrón de fondo, Gráfico de burbujas&#10;&#10;Descripción generada automáticamente">
            <a:extLst>
              <a:ext uri="{FF2B5EF4-FFF2-40B4-BE49-F238E27FC236}">
                <a16:creationId xmlns:a16="http://schemas.microsoft.com/office/drawing/2014/main" id="{197C1D7F-E8C7-465D-A391-DEC7E1AABA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753" y="348848"/>
            <a:ext cx="2311111" cy="2146032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B9EE6337-1BDA-4854-A126-48BDEAB5088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853" y="348848"/>
            <a:ext cx="2311111" cy="21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3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59A2F42-9540-49AB-95D0-966FA91AC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68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9</Words>
  <Application>Microsoft Office PowerPoint</Application>
  <PresentationFormat>Panorámica</PresentationFormat>
  <Paragraphs>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Candy Shop Black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Fandiño Calvo, Jose Carlos (SI)</dc:creator>
  <cp:lastModifiedBy>Fandiño Calvo, Jose Carlos (SI)</cp:lastModifiedBy>
  <cp:revision>21</cp:revision>
  <dcterms:created xsi:type="dcterms:W3CDTF">2021-04-18T16:49:55Z</dcterms:created>
  <dcterms:modified xsi:type="dcterms:W3CDTF">2021-04-19T17:29:40Z</dcterms:modified>
</cp:coreProperties>
</file>