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D4D-0E62-4A8C-AA31-F718437E412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F65-0E7F-4D94-AC04-F48803F8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5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D4D-0E62-4A8C-AA31-F718437E412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F65-0E7F-4D94-AC04-F48803F8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9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D4D-0E62-4A8C-AA31-F718437E412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F65-0E7F-4D94-AC04-F48803F8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D4D-0E62-4A8C-AA31-F718437E412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F65-0E7F-4D94-AC04-F48803F8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3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D4D-0E62-4A8C-AA31-F718437E412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F65-0E7F-4D94-AC04-F48803F8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D4D-0E62-4A8C-AA31-F718437E412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F65-0E7F-4D94-AC04-F48803F8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9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D4D-0E62-4A8C-AA31-F718437E412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F65-0E7F-4D94-AC04-F48803F8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D4D-0E62-4A8C-AA31-F718437E412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F65-0E7F-4D94-AC04-F48803F8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0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D4D-0E62-4A8C-AA31-F718437E412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F65-0E7F-4D94-AC04-F48803F8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9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D4D-0E62-4A8C-AA31-F718437E412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F65-0E7F-4D94-AC04-F48803F8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4D4D-0E62-4A8C-AA31-F718437E412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F65-0E7F-4D94-AC04-F48803F8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4D4D-0E62-4A8C-AA31-F718437E412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3F65-0E7F-4D94-AC04-F48803F8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aspects of restaurant takeaway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9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Database setup v2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10412"/>
              </p:ext>
            </p:extLst>
          </p:nvPr>
        </p:nvGraphicFramePr>
        <p:xfrm>
          <a:off x="755650" y="1843617"/>
          <a:ext cx="3473450" cy="156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50"/>
                <a:gridCol w="2095500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Primary_key</a:t>
                      </a:r>
                      <a:r>
                        <a:rPr lang="en-US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262718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Restaurant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37958"/>
              </p:ext>
            </p:extLst>
          </p:nvPr>
        </p:nvGraphicFramePr>
        <p:xfrm>
          <a:off x="5461000" y="1843617"/>
          <a:ext cx="5245100" cy="388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550"/>
                <a:gridCol w="2622550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strike="noStrike" baseline="0" dirty="0" smtClean="0"/>
                        <a:t>course</a:t>
                      </a:r>
                      <a:endParaRPr lang="en-US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baseline="0" dirty="0" smtClean="0"/>
                        <a:t>String(250)</a:t>
                      </a:r>
                      <a:endParaRPr lang="en-US" strike="noStrike" baseline="0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restaurant_id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ForeignKey</a:t>
                      </a:r>
                      <a:r>
                        <a:rPr lang="en-US" dirty="0" smtClean="0"/>
                        <a:t>(restaurant.id)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relationship(Restaurant)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24700" y="1262718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MenuItem</a:t>
            </a:r>
            <a:endParaRPr lang="en-US" sz="28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229100" y="3124200"/>
            <a:ext cx="1257300" cy="16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27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setup v2 (3)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76492"/>
              </p:ext>
            </p:extLst>
          </p:nvPr>
        </p:nvGraphicFramePr>
        <p:xfrm>
          <a:off x="546100" y="2205567"/>
          <a:ext cx="5092700" cy="516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706"/>
                <a:gridCol w="3165994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Primary_key</a:t>
                      </a:r>
                      <a:r>
                        <a:rPr lang="en-US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err="1" smtClean="0"/>
                        <a:t>order_time</a:t>
                      </a:r>
                      <a:endParaRPr lang="en-US" strike="dbl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err="1" smtClean="0"/>
                        <a:t>DateTime</a:t>
                      </a:r>
                      <a:endParaRPr lang="en-US" strike="dblStrike" baseline="0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err="1" smtClean="0"/>
                        <a:t>menuitem_id</a:t>
                      </a:r>
                      <a:endParaRPr lang="en-US" strike="dbl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smtClean="0"/>
                        <a:t>Integer</a:t>
                      </a:r>
                    </a:p>
                    <a:p>
                      <a:pPr algn="ctr"/>
                      <a:r>
                        <a:rPr lang="en-US" strike="dblStrike" baseline="0" dirty="0" err="1" smtClean="0"/>
                        <a:t>ForeignKey</a:t>
                      </a:r>
                      <a:r>
                        <a:rPr lang="en-US" strike="dblStrike" baseline="0" dirty="0" smtClean="0"/>
                        <a:t>(menuitem.id)</a:t>
                      </a:r>
                      <a:endParaRPr lang="en-US" strike="dblStrike" baseline="0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err="1" smtClean="0"/>
                        <a:t>menuitem</a:t>
                      </a:r>
                      <a:endParaRPr lang="en-US" strike="dbl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smtClean="0"/>
                        <a:t>Relationship(</a:t>
                      </a:r>
                      <a:r>
                        <a:rPr lang="en-US" strike="dblStrike" baseline="0" dirty="0" err="1" smtClean="0"/>
                        <a:t>MenuItem</a:t>
                      </a:r>
                      <a:r>
                        <a:rPr lang="en-US" strike="dblStrike" baseline="0" dirty="0" smtClean="0"/>
                        <a:t>)</a:t>
                      </a:r>
                      <a:endParaRPr lang="en-US" strike="dblStrike" baseline="0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err="1" smtClean="0"/>
                        <a:t>restaurant_id</a:t>
                      </a:r>
                      <a:endParaRPr lang="en-US" strike="dbl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smtClean="0"/>
                        <a:t>Integer</a:t>
                      </a:r>
                    </a:p>
                    <a:p>
                      <a:pPr algn="ctr"/>
                      <a:r>
                        <a:rPr lang="en-US" strike="dblStrike" baseline="0" dirty="0" err="1" smtClean="0"/>
                        <a:t>ForeignKey</a:t>
                      </a:r>
                      <a:r>
                        <a:rPr lang="en-US" strike="dblStrike" baseline="0" dirty="0" smtClean="0"/>
                        <a:t>(restaurant.id)</a:t>
                      </a:r>
                      <a:endParaRPr lang="en-US" strike="dblStrike" baseline="0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smtClean="0"/>
                        <a:t>restaurant</a:t>
                      </a:r>
                      <a:endParaRPr lang="en-US" strike="dbl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smtClean="0"/>
                        <a:t>Relationship(Restaurant)</a:t>
                      </a:r>
                      <a:endParaRPr lang="en-US" strike="dblStrike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85950" y="1638628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Customer</a:t>
            </a:r>
            <a:endParaRPr lang="en-US" sz="28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97813"/>
              </p:ext>
            </p:extLst>
          </p:nvPr>
        </p:nvGraphicFramePr>
        <p:xfrm>
          <a:off x="7480300" y="598362"/>
          <a:ext cx="4483100" cy="405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48"/>
                <a:gridCol w="3012252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primary_key</a:t>
                      </a:r>
                      <a:r>
                        <a:rPr lang="en-US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strike="noStrike" baseline="0" dirty="0" smtClean="0"/>
                        <a:t>course</a:t>
                      </a:r>
                      <a:endParaRPr lang="en-US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baseline="0" dirty="0" smtClean="0"/>
                        <a:t>String(250)</a:t>
                      </a:r>
                      <a:endParaRPr lang="en-US" strike="noStrike" baseline="0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restaurant_id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ForeignKey</a:t>
                      </a:r>
                      <a:r>
                        <a:rPr lang="en-US" dirty="0" smtClean="0"/>
                        <a:t>(restaurant.id)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relationship(Restaurant)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63000" y="17463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MenuItem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53450" y="4741863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Restaurant</a:t>
            </a:r>
            <a:endParaRPr lang="en-US" sz="28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823200" y="5263218"/>
          <a:ext cx="3473450" cy="156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50"/>
                <a:gridCol w="2095500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Primary_key</a:t>
                      </a:r>
                      <a:r>
                        <a:rPr lang="en-US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Curved Connector 15"/>
          <p:cNvCxnSpPr/>
          <p:nvPr/>
        </p:nvCxnSpPr>
        <p:spPr>
          <a:xfrm rot="16200000" flipH="1">
            <a:off x="6238875" y="5000625"/>
            <a:ext cx="2609850" cy="304800"/>
          </a:xfrm>
          <a:prstGeom prst="curvedConnector3">
            <a:avLst>
              <a:gd name="adj1" fmla="val 974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1295400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Note: this assumes customer only orders 1 item from the menu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3386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setup v2 (3)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42856"/>
              </p:ext>
            </p:extLst>
          </p:nvPr>
        </p:nvGraphicFramePr>
        <p:xfrm>
          <a:off x="546100" y="2205567"/>
          <a:ext cx="5092700" cy="31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706"/>
                <a:gridCol w="3165994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Primary_key</a:t>
                      </a:r>
                      <a:r>
                        <a:rPr lang="en-US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restaurant_id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ForeignKey</a:t>
                      </a:r>
                      <a:r>
                        <a:rPr lang="en-US" dirty="0" smtClean="0"/>
                        <a:t>(restaurant.id)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Relationship(Restaurant)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85950" y="1638628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74100" y="2161848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Restaurant</a:t>
            </a:r>
            <a:endParaRPr lang="en-US" sz="28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943850" y="2683203"/>
          <a:ext cx="3473450" cy="156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50"/>
                <a:gridCol w="2095500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Primary_key</a:t>
                      </a:r>
                      <a:r>
                        <a:rPr lang="en-US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5410200" y="3905250"/>
            <a:ext cx="268605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2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setup v2 (4)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98969"/>
              </p:ext>
            </p:extLst>
          </p:nvPr>
        </p:nvGraphicFramePr>
        <p:xfrm>
          <a:off x="8395606" y="1926067"/>
          <a:ext cx="6147707" cy="330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176"/>
                <a:gridCol w="3587531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Primary_key</a:t>
                      </a:r>
                      <a:r>
                        <a:rPr lang="en-US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ForeignKey</a:t>
                      </a:r>
                      <a:r>
                        <a:rPr lang="en-US" dirty="0" smtClean="0"/>
                        <a:t>(‘customer.id’)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restaurant_id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ForeignKey</a:t>
                      </a:r>
                      <a:r>
                        <a:rPr lang="en-US" dirty="0" smtClean="0"/>
                        <a:t>(‘restaurant.id’)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Relationship(Restaurant)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30757" y="12954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CustomerOrder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520372" y="1664732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Restaurant</a:t>
            </a:r>
            <a:endParaRPr lang="en-US" sz="28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96451"/>
              </p:ext>
            </p:extLst>
          </p:nvPr>
        </p:nvGraphicFramePr>
        <p:xfrm>
          <a:off x="-2250622" y="2186087"/>
          <a:ext cx="3473450" cy="156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50"/>
                <a:gridCol w="2095500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Primary_key</a:t>
                      </a:r>
                      <a:r>
                        <a:rPr lang="en-US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34492"/>
              </p:ext>
            </p:extLst>
          </p:nvPr>
        </p:nvGraphicFramePr>
        <p:xfrm>
          <a:off x="-2877457" y="4686526"/>
          <a:ext cx="5092700" cy="249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706"/>
                <a:gridCol w="3165994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Primary_key</a:t>
                      </a:r>
                      <a:r>
                        <a:rPr lang="en-US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-1537607" y="4119587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Customer</a:t>
            </a:r>
            <a:endParaRPr lang="en-US" sz="28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48634"/>
              </p:ext>
            </p:extLst>
          </p:nvPr>
        </p:nvGraphicFramePr>
        <p:xfrm>
          <a:off x="2805792" y="2419097"/>
          <a:ext cx="5092700" cy="302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706"/>
                <a:gridCol w="3165994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restaurant_id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ForeignKey</a:t>
                      </a:r>
                      <a:r>
                        <a:rPr lang="en-US" dirty="0" smtClean="0"/>
                        <a:t>(‘restaurant.id’)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ForeignKey</a:t>
                      </a:r>
                      <a:r>
                        <a:rPr lang="en-US" dirty="0" smtClean="0"/>
                        <a:t>(‘customer.id’)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customerorder_id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ForeignKey</a:t>
                      </a:r>
                      <a:r>
                        <a:rPr lang="en-US" dirty="0" smtClean="0"/>
                        <a:t>(‘customerorder.id’)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menuitem_id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ForeignKey</a:t>
                      </a:r>
                      <a:r>
                        <a:rPr lang="en-US" dirty="0" smtClean="0"/>
                        <a:t>(‘menuitem.id’)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91542" y="1705857"/>
            <a:ext cx="471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CustomerOrderedItem</a:t>
            </a:r>
            <a:endParaRPr lang="en-US" sz="28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49095"/>
              </p:ext>
            </p:extLst>
          </p:nvPr>
        </p:nvGraphicFramePr>
        <p:xfrm>
          <a:off x="3169557" y="6055732"/>
          <a:ext cx="4483100" cy="405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48"/>
                <a:gridCol w="3012252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primary_key</a:t>
                      </a:r>
                      <a:r>
                        <a:rPr lang="en-US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strike="noStrike" baseline="0" dirty="0" smtClean="0"/>
                        <a:t>course</a:t>
                      </a:r>
                      <a:endParaRPr lang="en-US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baseline="0" dirty="0" smtClean="0"/>
                        <a:t>String(250)</a:t>
                      </a:r>
                      <a:endParaRPr lang="en-US" strike="noStrike" baseline="0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restaurant_id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ForeignKey</a:t>
                      </a:r>
                      <a:r>
                        <a:rPr lang="en-US" dirty="0" smtClean="0"/>
                        <a:t>(restaurant.id)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relationship(Restaurant)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52257" y="5474833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MenuItem</a:t>
            </a:r>
            <a:endParaRPr lang="en-US" sz="28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01486" y="3178629"/>
            <a:ext cx="2090056" cy="24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886858" y="3879043"/>
            <a:ext cx="1030513" cy="246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595054" y="2620964"/>
            <a:ext cx="1200603" cy="176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091542" y="5110893"/>
            <a:ext cx="112033" cy="213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78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="http://maxcdn.bootstrapcdn.com/bootstrap/3.3.4/</a:t>
            </a:r>
            <a:r>
              <a:rPr lang="en-US" dirty="0" err="1"/>
              <a:t>css</a:t>
            </a:r>
            <a:r>
              <a:rPr lang="en-US" dirty="0"/>
              <a:t>/bootstrap.min.css"&gt;</a:t>
            </a:r>
          </a:p>
          <a:p>
            <a:pPr marL="0" indent="0"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="https://ajax.googleapis.com/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jquery</a:t>
            </a:r>
            <a:r>
              <a:rPr lang="en-US" dirty="0"/>
              <a:t>/1.11.1/jquery.min.js"&gt;&lt;/script&gt;</a:t>
            </a:r>
          </a:p>
          <a:p>
            <a:pPr marL="0" indent="0"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="http://maxcdn.bootstrapcdn.com/bootstrap/3.3.4/</a:t>
            </a:r>
            <a:r>
              <a:rPr lang="en-US" dirty="0" err="1"/>
              <a:t>js</a:t>
            </a:r>
            <a:r>
              <a:rPr lang="en-US" dirty="0"/>
              <a:t>/bootstrap.min.js"&gt;&lt;/script&gt;</a:t>
            </a:r>
          </a:p>
          <a:p>
            <a:pPr marL="0" indent="0"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="https://cdn.rawgit.com/google/code-prettify/master/loader/run_prettify.js"&gt;&lt;/script&gt;</a:t>
            </a:r>
          </a:p>
          <a:p>
            <a:pPr marL="0" indent="0">
              <a:buNone/>
            </a:pPr>
            <a:r>
              <a:rPr lang="en-US" dirty="0"/>
              <a:t>  &lt;style&gt;</a:t>
            </a:r>
          </a:p>
          <a:p>
            <a:pPr marL="0" indent="0">
              <a:buNone/>
            </a:pPr>
            <a:r>
              <a:rPr lang="en-US" dirty="0"/>
              <a:t>li.L0, li.L1, li.L2, li.L3,</a:t>
            </a:r>
          </a:p>
          <a:p>
            <a:pPr marL="0" indent="0">
              <a:buNone/>
            </a:pPr>
            <a:r>
              <a:rPr lang="en-US" dirty="0"/>
              <a:t>li.L5, li.L6, li.L7, li.L8</a:t>
            </a:r>
          </a:p>
          <a:p>
            <a:pPr marL="0" indent="0">
              <a:buNone/>
            </a:pPr>
            <a:r>
              <a:rPr lang="en-US" dirty="0"/>
              <a:t>{ list-style-type: decimal !important }</a:t>
            </a:r>
          </a:p>
          <a:p>
            <a:pPr marL="0" indent="0">
              <a:buNone/>
            </a:pPr>
            <a:r>
              <a:rPr lang="en-US" dirty="0"/>
              <a:t>&lt;/style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07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“base.html”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Base.html</a:t>
            </a:r>
          </a:p>
          <a:p>
            <a:pPr marL="457200" lvl="1" indent="0">
              <a:buNone/>
            </a:pPr>
            <a:r>
              <a:rPr lang="en-US" dirty="0"/>
              <a:t>{% block content %}</a:t>
            </a:r>
          </a:p>
          <a:p>
            <a:pPr marL="457200" lvl="1" indent="0">
              <a:buNone/>
            </a:pPr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Other files</a:t>
            </a:r>
          </a:p>
          <a:p>
            <a:pPr marL="457200" lvl="1" indent="0">
              <a:buNone/>
            </a:pPr>
            <a:r>
              <a:rPr lang="en-US" dirty="0" smtClean="0"/>
              <a:t>{% </a:t>
            </a:r>
            <a:r>
              <a:rPr lang="en-US" dirty="0"/>
              <a:t>extends "base.html" %}</a:t>
            </a:r>
          </a:p>
          <a:p>
            <a:pPr marL="457200" lvl="1" indent="0">
              <a:buNone/>
            </a:pPr>
            <a:r>
              <a:rPr lang="en-US" dirty="0"/>
              <a:t>{% block content %}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259041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Hashlib</a:t>
            </a:r>
            <a:r>
              <a:rPr lang="en-US" dirty="0" smtClean="0"/>
              <a:t> and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Set </a:t>
            </a:r>
            <a:r>
              <a:rPr lang="en-US" b="1" dirty="0" err="1" smtClean="0"/>
              <a:t>hashlib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hashlib.sha256(</a:t>
            </a:r>
            <a:r>
              <a:rPr lang="en-US" dirty="0" err="1" smtClean="0"/>
              <a:t>username,password,”secret</a:t>
            </a:r>
            <a:r>
              <a:rPr lang="en-US" dirty="0" smtClean="0"/>
              <a:t>”).</a:t>
            </a:r>
            <a:r>
              <a:rPr lang="en-US" dirty="0" err="1" smtClean="0"/>
              <a:t>hexdigest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Get cookie: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cookie_value</a:t>
            </a:r>
            <a:r>
              <a:rPr lang="en-US" dirty="0" smtClean="0"/>
              <a:t> = </a:t>
            </a:r>
            <a:r>
              <a:rPr lang="en-US" dirty="0" err="1" smtClean="0"/>
              <a:t>request.cookies.get</a:t>
            </a:r>
            <a:r>
              <a:rPr lang="en-US" dirty="0" smtClean="0"/>
              <a:t>(key)</a:t>
            </a:r>
          </a:p>
          <a:p>
            <a:r>
              <a:rPr lang="en-US" b="1" dirty="0" smtClean="0"/>
              <a:t>Set cookie:</a:t>
            </a:r>
          </a:p>
          <a:p>
            <a:pPr marL="914400" lvl="2" indent="0">
              <a:buNone/>
            </a:pPr>
            <a:r>
              <a:rPr lang="en-US" dirty="0" smtClean="0"/>
              <a:t>response </a:t>
            </a:r>
            <a:r>
              <a:rPr lang="en-US" dirty="0"/>
              <a:t>= </a:t>
            </a:r>
            <a:r>
              <a:rPr lang="en-US" dirty="0" err="1"/>
              <a:t>make_response</a:t>
            </a:r>
            <a:r>
              <a:rPr lang="en-US" dirty="0"/>
              <a:t>(redirect('/</a:t>
            </a:r>
            <a:r>
              <a:rPr lang="en-US" dirty="0" err="1"/>
              <a:t>checkfoodorderstatus</a:t>
            </a:r>
            <a:r>
              <a:rPr lang="en-US" dirty="0"/>
              <a:t>') )  </a:t>
            </a:r>
          </a:p>
          <a:p>
            <a:pPr marL="914400" lvl="2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response.set_cookie</a:t>
            </a:r>
            <a:r>
              <a:rPr lang="en-US" dirty="0"/>
              <a:t>('staff_id',</a:t>
            </a:r>
            <a:r>
              <a:rPr lang="en-US" dirty="0" err="1"/>
              <a:t>str</a:t>
            </a:r>
            <a:r>
              <a:rPr lang="en-US" dirty="0"/>
              <a:t>(staff.id))</a:t>
            </a:r>
          </a:p>
          <a:p>
            <a:pPr marL="914400" lvl="2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response.set_cookie</a:t>
            </a:r>
            <a:r>
              <a:rPr lang="en-US" dirty="0"/>
              <a:t>('staff_hash',</a:t>
            </a:r>
            <a:r>
              <a:rPr lang="en-US" dirty="0" err="1"/>
              <a:t>staff_hashed_password</a:t>
            </a:r>
            <a:r>
              <a:rPr lang="en-US" dirty="0"/>
              <a:t> )</a:t>
            </a:r>
          </a:p>
          <a:p>
            <a:pPr marL="914400" lvl="2" indent="0">
              <a:buNone/>
            </a:pPr>
            <a:r>
              <a:rPr lang="en-US" dirty="0"/>
              <a:t>            </a:t>
            </a:r>
            <a:r>
              <a:rPr lang="en-US"/>
              <a:t>return </a:t>
            </a:r>
            <a:r>
              <a:rPr lang="en-US" smtClean="0"/>
              <a:t>response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740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Updates on July 18, 2015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Comparing to the July 2, 2015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9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on July 18, 2015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new functions</a:t>
            </a:r>
          </a:p>
          <a:p>
            <a:r>
              <a:rPr lang="en-US" dirty="0" smtClean="0"/>
              <a:t>Added new webpages</a:t>
            </a:r>
          </a:p>
          <a:p>
            <a:r>
              <a:rPr lang="en-US" dirty="0" smtClean="0"/>
              <a:t>Added jQuery script in /</a:t>
            </a:r>
            <a:r>
              <a:rPr lang="en-US" dirty="0" err="1" smtClean="0"/>
              <a:t>orderfoodpage</a:t>
            </a:r>
            <a:endParaRPr lang="en-US" dirty="0" smtClean="0"/>
          </a:p>
          <a:p>
            <a:r>
              <a:rPr lang="en-US" dirty="0" smtClean="0"/>
              <a:t>Added new properties in the database</a:t>
            </a:r>
          </a:p>
          <a:p>
            <a:r>
              <a:rPr lang="en-US" dirty="0" smtClean="0"/>
              <a:t>Removed /</a:t>
            </a:r>
            <a:r>
              <a:rPr lang="en-US" dirty="0" err="1" smtClean="0"/>
              <a:t>orderconfirmed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68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</a:t>
            </a:r>
            <a:r>
              <a:rPr lang="en-US" dirty="0" smtClean="0"/>
              <a:t>new webpages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Customerexecutepaymentsuccessful.html</a:t>
            </a:r>
          </a:p>
          <a:p>
            <a:r>
              <a:rPr lang="en-US" dirty="0" smtClean="0"/>
              <a:t>Customerpurchasehistory.html</a:t>
            </a:r>
          </a:p>
          <a:p>
            <a:r>
              <a:rPr lang="en-US" dirty="0" smtClean="0"/>
              <a:t>Customersettings.html</a:t>
            </a:r>
          </a:p>
          <a:p>
            <a:r>
              <a:rPr lang="en-US" dirty="0" smtClean="0"/>
              <a:t>Staff_base.html</a:t>
            </a:r>
          </a:p>
          <a:p>
            <a:r>
              <a:rPr lang="en-US" dirty="0" smtClean="0"/>
              <a:t>Staffeditmenuitems.html</a:t>
            </a:r>
          </a:p>
          <a:p>
            <a:r>
              <a:rPr lang="en-US" dirty="0" smtClean="0"/>
              <a:t>Viewpurchasedfoodpage.html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2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115791" cy="1325563"/>
          </a:xfrm>
        </p:spPr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5791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Mainpage</a:t>
            </a:r>
            <a:endParaRPr lang="en-US" dirty="0" smtClean="0"/>
          </a:p>
          <a:p>
            <a:r>
              <a:rPr lang="en-US" dirty="0" smtClean="0"/>
              <a:t>Login page</a:t>
            </a:r>
          </a:p>
          <a:p>
            <a:r>
              <a:rPr lang="en-US" dirty="0" smtClean="0"/>
              <a:t>Order food page. Subpages:</a:t>
            </a:r>
          </a:p>
          <a:p>
            <a:pPr lvl="1"/>
            <a:r>
              <a:rPr lang="en-US" dirty="0" smtClean="0"/>
              <a:t>Restaurant page</a:t>
            </a:r>
          </a:p>
          <a:p>
            <a:pPr lvl="1"/>
            <a:r>
              <a:rPr lang="en-US" dirty="0" smtClean="0"/>
              <a:t>Menu page</a:t>
            </a:r>
          </a:p>
          <a:p>
            <a:pPr lvl="1"/>
            <a:r>
              <a:rPr lang="en-US" dirty="0" smtClean="0"/>
              <a:t>Menu item page</a:t>
            </a:r>
          </a:p>
          <a:p>
            <a:r>
              <a:rPr lang="en-US" dirty="0" smtClean="0"/>
              <a:t>Cart page</a:t>
            </a:r>
          </a:p>
          <a:p>
            <a:r>
              <a:rPr lang="en-US" dirty="0" smtClean="0"/>
              <a:t>Checkout page</a:t>
            </a:r>
          </a:p>
          <a:p>
            <a:r>
              <a:rPr lang="en-US" dirty="0" smtClean="0"/>
              <a:t>Order confirmation page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3991" y="1825625"/>
            <a:ext cx="51157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Mainpage</a:t>
            </a:r>
            <a:endParaRPr lang="en-US" dirty="0" smtClean="0"/>
          </a:p>
          <a:p>
            <a:r>
              <a:rPr lang="en-US" dirty="0" smtClean="0"/>
              <a:t>Login page</a:t>
            </a:r>
          </a:p>
          <a:p>
            <a:r>
              <a:rPr lang="en-US" dirty="0" smtClean="0"/>
              <a:t>Check food ordering page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53991" y="432593"/>
            <a:ext cx="51157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Restaurant 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9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</a:t>
            </a:r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viewpurchasedfoodpage</a:t>
            </a:r>
            <a:endParaRPr lang="en-US" dirty="0" smtClean="0"/>
          </a:p>
          <a:p>
            <a:r>
              <a:rPr lang="en-US" dirty="0"/>
              <a:t>/</a:t>
            </a:r>
            <a:r>
              <a:rPr lang="en-US" dirty="0" err="1" smtClean="0"/>
              <a:t>customerpurchasehistory</a:t>
            </a:r>
            <a:endParaRPr lang="en-US" dirty="0" smtClean="0"/>
          </a:p>
          <a:p>
            <a:r>
              <a:rPr lang="en-US" dirty="0"/>
              <a:t>/</a:t>
            </a:r>
            <a:r>
              <a:rPr lang="en-US" dirty="0" err="1"/>
              <a:t>makecustomerorderhash</a:t>
            </a:r>
            <a:endParaRPr lang="en-US" dirty="0" smtClean="0"/>
          </a:p>
          <a:p>
            <a:r>
              <a:rPr lang="en-US" dirty="0"/>
              <a:t>/</a:t>
            </a:r>
            <a:r>
              <a:rPr lang="en-US" dirty="0" err="1"/>
              <a:t>customersettings</a:t>
            </a:r>
            <a:endParaRPr lang="en-US" dirty="0" smtClean="0"/>
          </a:p>
          <a:p>
            <a:r>
              <a:rPr lang="en-US" dirty="0"/>
              <a:t>/</a:t>
            </a:r>
            <a:r>
              <a:rPr lang="en-US" dirty="0" err="1"/>
              <a:t>viewpurchasedfoodpage</a:t>
            </a:r>
            <a:endParaRPr lang="en-US" dirty="0" smtClean="0"/>
          </a:p>
          <a:p>
            <a:r>
              <a:rPr lang="en-US" dirty="0"/>
              <a:t>/</a:t>
            </a:r>
            <a:r>
              <a:rPr lang="en-US" dirty="0" err="1" smtClean="0"/>
              <a:t>customerpurchasehistory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staffeditmenuitems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logoutpage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0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jQuery script in /</a:t>
            </a:r>
            <a:r>
              <a:rPr lang="en-US" dirty="0" err="1"/>
              <a:t>orderfoodpage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dirty="0" smtClean="0"/>
              <a:t>The following script inserts </a:t>
            </a:r>
            <a:r>
              <a:rPr lang="en-US" sz="4400" b="1" dirty="0" err="1" smtClean="0"/>
              <a:t>menuitems</a:t>
            </a:r>
            <a:r>
              <a:rPr lang="en-US" sz="4400" b="1" dirty="0" smtClean="0"/>
              <a:t> if customers click on them</a:t>
            </a:r>
          </a:p>
          <a:p>
            <a:pPr marL="0" indent="0">
              <a:buNone/>
            </a:pPr>
            <a:r>
              <a:rPr lang="en-US" dirty="0" smtClean="0"/>
              <a:t>&lt;!-- </a:t>
            </a:r>
            <a:r>
              <a:rPr lang="en-US" dirty="0"/>
              <a:t>the script is activated after items are added to the cart --&gt;</a:t>
            </a:r>
          </a:p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$(document).ready(function(){</a:t>
            </a:r>
          </a:p>
          <a:p>
            <a:pPr marL="0" indent="0">
              <a:buNone/>
            </a:pPr>
            <a:r>
              <a:rPr lang="en-US" dirty="0"/>
              <a:t>	$("</a:t>
            </a:r>
            <a:r>
              <a:rPr lang="en-US" dirty="0" err="1"/>
              <a:t>button.menuitem</a:t>
            </a:r>
            <a:r>
              <a:rPr lang="en-US" dirty="0"/>
              <a:t>").click(function(){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restaurantid</a:t>
            </a:r>
            <a:r>
              <a:rPr lang="en-US" dirty="0"/>
              <a:t> = $(this).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restaurantid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		$("</a:t>
            </a:r>
            <a:r>
              <a:rPr lang="en-US" dirty="0" err="1"/>
              <a:t>div.cart</a:t>
            </a:r>
            <a:r>
              <a:rPr lang="en-US" dirty="0"/>
              <a:t>").children("h4#" + </a:t>
            </a:r>
            <a:r>
              <a:rPr lang="en-US" dirty="0" err="1"/>
              <a:t>restaurantid</a:t>
            </a:r>
            <a:r>
              <a:rPr lang="en-US" dirty="0"/>
              <a:t>).show(); // show restaurant name</a:t>
            </a:r>
          </a:p>
          <a:p>
            <a:pPr marL="0" indent="0">
              <a:buNone/>
            </a:pPr>
            <a:r>
              <a:rPr lang="en-US" dirty="0"/>
              <a:t>		$("</a:t>
            </a:r>
            <a:r>
              <a:rPr lang="en-US" dirty="0" err="1"/>
              <a:t>div.cart</a:t>
            </a:r>
            <a:r>
              <a:rPr lang="en-US" dirty="0"/>
              <a:t>").children("</a:t>
            </a:r>
            <a:r>
              <a:rPr lang="en-US" dirty="0" err="1"/>
              <a:t>ol</a:t>
            </a:r>
            <a:r>
              <a:rPr lang="en-US" dirty="0"/>
              <a:t>#" + </a:t>
            </a:r>
            <a:r>
              <a:rPr lang="en-US" dirty="0" err="1"/>
              <a:t>restaurantid</a:t>
            </a:r>
            <a:r>
              <a:rPr lang="en-US" dirty="0"/>
              <a:t>).append("&lt;li name='</a:t>
            </a:r>
            <a:r>
              <a:rPr lang="en-US" dirty="0" err="1"/>
              <a:t>menuitem_id</a:t>
            </a:r>
            <a:r>
              <a:rPr lang="en-US" dirty="0"/>
              <a:t>' id='" + $(this).</a:t>
            </a:r>
            <a:r>
              <a:rPr lang="en-US" dirty="0" err="1"/>
              <a:t>attr</a:t>
            </a:r>
            <a:r>
              <a:rPr lang="en-US" dirty="0"/>
              <a:t>("id") + "'&gt;" + " " + $(this).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menuitemname</a:t>
            </a:r>
            <a:r>
              <a:rPr lang="en-US" dirty="0"/>
              <a:t>") + ", $" + $(this).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menuitemprice</a:t>
            </a:r>
            <a:r>
              <a:rPr lang="en-US" dirty="0"/>
              <a:t>") + "&lt;input name='</a:t>
            </a:r>
            <a:r>
              <a:rPr lang="en-US" dirty="0" err="1"/>
              <a:t>menuitem_id</a:t>
            </a:r>
            <a:r>
              <a:rPr lang="en-US" dirty="0"/>
              <a:t>'" + " type='checkbox' checked=true hidden=true class='</a:t>
            </a:r>
            <a:r>
              <a:rPr lang="en-US" dirty="0" err="1"/>
              <a:t>checkedmenuitemstocart</a:t>
            </a:r>
            <a:r>
              <a:rPr lang="en-US" dirty="0"/>
              <a:t>' value=" + $(this).</a:t>
            </a:r>
            <a:r>
              <a:rPr lang="en-US" dirty="0" err="1"/>
              <a:t>attr</a:t>
            </a:r>
            <a:r>
              <a:rPr lang="en-US" dirty="0"/>
              <a:t>("id") + "&gt;&lt;/li&gt;"); 		// hide checkbox by hidden=true. check the checkbox by checked=true</a:t>
            </a:r>
          </a:p>
          <a:p>
            <a:pPr marL="0" indent="0">
              <a:buNone/>
            </a:pPr>
            <a:r>
              <a:rPr lang="en-US" dirty="0"/>
              <a:t>		$('</a:t>
            </a:r>
            <a:r>
              <a:rPr lang="en-US" dirty="0" err="1"/>
              <a:t>div.cart</a:t>
            </a:r>
            <a:r>
              <a:rPr lang="en-US" dirty="0"/>
              <a:t>').children('</a:t>
            </a:r>
            <a:r>
              <a:rPr lang="en-US" dirty="0" err="1"/>
              <a:t>ol</a:t>
            </a:r>
            <a:r>
              <a:rPr lang="en-US" dirty="0"/>
              <a:t>#' + </a:t>
            </a:r>
            <a:r>
              <a:rPr lang="en-US" dirty="0" err="1"/>
              <a:t>restaurantid</a:t>
            </a:r>
            <a:r>
              <a:rPr lang="en-US" dirty="0"/>
              <a:t>).children("</a:t>
            </a:r>
            <a:r>
              <a:rPr lang="en-US" dirty="0" err="1"/>
              <a:t>input.checkedmenuitemstocart</a:t>
            </a:r>
            <a:r>
              <a:rPr lang="en-US" dirty="0"/>
              <a:t>").hide()</a:t>
            </a:r>
          </a:p>
          <a:p>
            <a:pPr marL="0" indent="0">
              <a:buNone/>
            </a:pPr>
            <a:r>
              <a:rPr lang="en-US" dirty="0"/>
              <a:t>	});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8313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jQuery script in /</a:t>
            </a:r>
            <a:r>
              <a:rPr lang="en-US" dirty="0" err="1" smtClean="0"/>
              <a:t>orderfoodpage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form action="#" method='POST'&gt;</a:t>
            </a:r>
          </a:p>
          <a:p>
            <a:pPr marL="0" indent="0">
              <a:buNone/>
            </a:pPr>
            <a:r>
              <a:rPr lang="en-US" dirty="0"/>
              <a:t>	&lt;div class="cart"&gt;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{% for restaurant in restaurants %}	</a:t>
            </a:r>
          </a:p>
          <a:p>
            <a:pPr marL="0" indent="0">
              <a:buNone/>
            </a:pPr>
            <a:r>
              <a:rPr lang="en-US" dirty="0"/>
              <a:t>		&lt;h4 class="</a:t>
            </a:r>
            <a:r>
              <a:rPr lang="en-US" dirty="0" err="1"/>
              <a:t>restaurants_in_cart</a:t>
            </a:r>
            <a:r>
              <a:rPr lang="en-US" dirty="0"/>
              <a:t>" id="{{restaurant.id}}"&gt;{{restaurant.name}}&lt;/h4&gt;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&lt;</a:t>
            </a:r>
            <a:r>
              <a:rPr lang="en-US" dirty="0" err="1"/>
              <a:t>ol</a:t>
            </a:r>
            <a:r>
              <a:rPr lang="en-US" dirty="0"/>
              <a:t> id="{{restaurant.id</a:t>
            </a:r>
            <a:r>
              <a:rPr lang="en-US" dirty="0" smtClean="0"/>
              <a:t>}}"&gt;</a:t>
            </a:r>
          </a:p>
          <a:p>
            <a:pPr marL="0" indent="0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&lt;!-- script inserts </a:t>
            </a:r>
            <a:r>
              <a:rPr lang="en-US" sz="3100" dirty="0" err="1" smtClean="0">
                <a:solidFill>
                  <a:srgbClr val="FF0000"/>
                </a:solidFill>
              </a:rPr>
              <a:t>menuitems</a:t>
            </a:r>
            <a:r>
              <a:rPr lang="en-US" sz="3100" dirty="0" smtClean="0">
                <a:solidFill>
                  <a:srgbClr val="FF0000"/>
                </a:solidFill>
              </a:rPr>
              <a:t> here --&gt;</a:t>
            </a:r>
            <a:endParaRPr lang="en-US" sz="3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{% </a:t>
            </a:r>
            <a:r>
              <a:rPr lang="en-US" dirty="0" err="1"/>
              <a:t>endfor</a:t>
            </a:r>
            <a:r>
              <a:rPr lang="en-US" dirty="0"/>
              <a:t> </a:t>
            </a:r>
            <a:r>
              <a:rPr lang="en-US" dirty="0" smtClean="0"/>
              <a:t>%}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/>
              <a:t>div&gt;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input type="submit" value="Proceed to Cart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form&gt;</a:t>
            </a:r>
          </a:p>
        </p:txBody>
      </p:sp>
    </p:spTree>
    <p:extLst>
      <p:ext uri="{BB962C8B-B14F-4D97-AF65-F5344CB8AC3E}">
        <p14:creationId xmlns:p14="http://schemas.microsoft.com/office/powerpoint/2010/main" val="3329779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new properties in the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New properties in </a:t>
            </a:r>
            <a:r>
              <a:rPr lang="en-US" b="1" dirty="0" smtClean="0"/>
              <a:t>restaurant_takeaway_setup.py</a:t>
            </a:r>
          </a:p>
          <a:p>
            <a:r>
              <a:rPr lang="en-US" dirty="0" smtClean="0"/>
              <a:t>Restaurant: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address</a:t>
            </a:r>
          </a:p>
          <a:p>
            <a:r>
              <a:rPr lang="en-US" dirty="0" smtClean="0"/>
              <a:t>Customer:</a:t>
            </a:r>
          </a:p>
          <a:p>
            <a:pPr marL="457200" lvl="1" indent="0">
              <a:buNone/>
            </a:pPr>
            <a:r>
              <a:rPr lang="en-US" dirty="0" smtClean="0"/>
              <a:t>First name, last name, phone number, preferred delivery address and billing address</a:t>
            </a:r>
          </a:p>
          <a:p>
            <a:r>
              <a:rPr lang="en-US" dirty="0" err="1" smtClean="0"/>
              <a:t>CustomerOrder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 smtClean="0"/>
              <a:t>total_price</a:t>
            </a:r>
            <a:r>
              <a:rPr lang="en-US" dirty="0" smtClean="0"/>
              <a:t>, phone number, billing address, delivery address, </a:t>
            </a:r>
            <a:r>
              <a:rPr lang="en-US" dirty="0" err="1" smtClean="0"/>
              <a:t>customerorderhash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429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2" y="1780037"/>
            <a:ext cx="175606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mainPage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mainpage</a:t>
            </a:r>
            <a:endParaRPr lang="en-US" dirty="0" smtClean="0"/>
          </a:p>
          <a:p>
            <a:r>
              <a:rPr lang="en-US" dirty="0" smtClean="0"/>
              <a:t>mainpage.html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802" y="405894"/>
            <a:ext cx="15898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stafflogin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stafflogin</a:t>
            </a:r>
            <a:endParaRPr lang="en-US" dirty="0" smtClean="0"/>
          </a:p>
          <a:p>
            <a:r>
              <a:rPr lang="en-US" dirty="0" smtClean="0"/>
              <a:t>stafflogin.html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8798" y="301600"/>
            <a:ext cx="31172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checkfoodorderstatus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checkfoodorderstatus</a:t>
            </a:r>
            <a:endParaRPr lang="en-US" dirty="0" smtClean="0"/>
          </a:p>
          <a:p>
            <a:r>
              <a:rPr lang="en-US" dirty="0" smtClean="0"/>
              <a:t>checkfoodorderstatus.html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918" y="650160"/>
            <a:ext cx="244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Restaurant owner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7918" y="4076702"/>
            <a:ext cx="244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Customer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5394615" y="700458"/>
            <a:ext cx="536863" cy="16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09112" y="2580868"/>
            <a:ext cx="21717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orderFoodPage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orderfood</a:t>
            </a:r>
            <a:endParaRPr lang="en-US" dirty="0" smtClean="0"/>
          </a:p>
          <a:p>
            <a:r>
              <a:rPr lang="en-US" dirty="0" smtClean="0"/>
              <a:t>orderfood.html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86203" y="3647668"/>
            <a:ext cx="2171700" cy="92333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restaurantPage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restaurantpage</a:t>
            </a:r>
            <a:endParaRPr lang="en-US" dirty="0" smtClean="0"/>
          </a:p>
          <a:p>
            <a:r>
              <a:rPr lang="en-US" dirty="0" smtClean="0"/>
              <a:t>restaurantpage.html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86203" y="4683295"/>
            <a:ext cx="2171700" cy="92333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menuPage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menupage</a:t>
            </a:r>
            <a:endParaRPr lang="en-US" dirty="0" smtClean="0"/>
          </a:p>
          <a:p>
            <a:r>
              <a:rPr lang="en-US" dirty="0" smtClean="0"/>
              <a:t>menupage.html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86203" y="5718922"/>
            <a:ext cx="2171700" cy="92333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menuItemPage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menuitempage</a:t>
            </a:r>
            <a:endParaRPr lang="en-US" dirty="0" smtClean="0"/>
          </a:p>
          <a:p>
            <a:r>
              <a:rPr lang="en-US" dirty="0" smtClean="0"/>
              <a:t>menuitempage.html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949295" y="2580868"/>
            <a:ext cx="15724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cart()</a:t>
            </a:r>
          </a:p>
          <a:p>
            <a:r>
              <a:rPr lang="en-US" dirty="0" smtClean="0"/>
              <a:t>/cart</a:t>
            </a:r>
          </a:p>
          <a:p>
            <a:r>
              <a:rPr lang="en-US" dirty="0" smtClean="0"/>
              <a:t>cart.html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49295" y="3954203"/>
            <a:ext cx="15724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checkout()</a:t>
            </a:r>
          </a:p>
          <a:p>
            <a:r>
              <a:rPr lang="en-US" dirty="0" smtClean="0"/>
              <a:t>/checkout</a:t>
            </a:r>
          </a:p>
          <a:p>
            <a:r>
              <a:rPr lang="en-US" dirty="0" smtClean="0"/>
              <a:t>checkout.html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101694" y="5556863"/>
            <a:ext cx="23899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bookingconfirmed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bookingconfirmed</a:t>
            </a:r>
            <a:endParaRPr lang="en-US" dirty="0" smtClean="0"/>
          </a:p>
          <a:p>
            <a:r>
              <a:rPr lang="en-US" dirty="0" smtClean="0"/>
              <a:t>bookingconfirmed.html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2"/>
            <a:endCxn id="27" idx="0"/>
          </p:cNvCxnSpPr>
          <p:nvPr/>
        </p:nvCxnSpPr>
        <p:spPr>
          <a:xfrm>
            <a:off x="10735540" y="4877533"/>
            <a:ext cx="561108" cy="67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3"/>
            <a:endCxn id="25" idx="1"/>
          </p:cNvCxnSpPr>
          <p:nvPr/>
        </p:nvCxnSpPr>
        <p:spPr>
          <a:xfrm>
            <a:off x="9280812" y="3042533"/>
            <a:ext cx="668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2"/>
          </p:cNvCxnSpPr>
          <p:nvPr/>
        </p:nvCxnSpPr>
        <p:spPr>
          <a:xfrm>
            <a:off x="10735540" y="3504198"/>
            <a:ext cx="93521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01582" y="3042533"/>
            <a:ext cx="205740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customerlogin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customerlogin</a:t>
            </a:r>
            <a:endParaRPr lang="en-US" dirty="0" smtClean="0"/>
          </a:p>
          <a:p>
            <a:r>
              <a:rPr lang="en-US" dirty="0" smtClean="0"/>
              <a:t>customerlogin.html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293176" y="3259932"/>
            <a:ext cx="453736" cy="38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5" idx="1"/>
          </p:cNvCxnSpPr>
          <p:nvPr/>
        </p:nvCxnSpPr>
        <p:spPr>
          <a:xfrm flipV="1">
            <a:off x="1936165" y="867559"/>
            <a:ext cx="1868637" cy="137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5" idx="1"/>
          </p:cNvCxnSpPr>
          <p:nvPr/>
        </p:nvCxnSpPr>
        <p:spPr>
          <a:xfrm>
            <a:off x="1918845" y="2223197"/>
            <a:ext cx="382737" cy="12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36165" y="2334036"/>
            <a:ext cx="359354" cy="2543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12839" y="4558012"/>
            <a:ext cx="24340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customersignup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customersignup</a:t>
            </a:r>
            <a:endParaRPr lang="en-US" dirty="0" smtClean="0"/>
          </a:p>
          <a:p>
            <a:r>
              <a:rPr lang="en-US" dirty="0" smtClean="0"/>
              <a:t>customersignup.html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7" idx="0"/>
          </p:cNvCxnSpPr>
          <p:nvPr/>
        </p:nvCxnSpPr>
        <p:spPr>
          <a:xfrm flipV="1">
            <a:off x="3529876" y="3965863"/>
            <a:ext cx="3890" cy="59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46912" y="2741655"/>
            <a:ext cx="21717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customerloginsuccess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customerloginsuccess</a:t>
            </a:r>
            <a:endParaRPr lang="en-US" dirty="0" smtClean="0"/>
          </a:p>
          <a:p>
            <a:r>
              <a:rPr lang="en-US" dirty="0" smtClean="0"/>
              <a:t>customerloginsuccess.html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925539" y="3189523"/>
            <a:ext cx="219941" cy="19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54506" y="1513716"/>
            <a:ext cx="24340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staffsignup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staffsignup</a:t>
            </a:r>
            <a:endParaRPr lang="en-US" dirty="0" smtClean="0"/>
          </a:p>
          <a:p>
            <a:r>
              <a:rPr lang="en-US" dirty="0" smtClean="0"/>
              <a:t>staffsignup.html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4" idx="1"/>
          </p:cNvCxnSpPr>
          <p:nvPr/>
        </p:nvCxnSpPr>
        <p:spPr>
          <a:xfrm flipV="1">
            <a:off x="1955865" y="1975381"/>
            <a:ext cx="1298641" cy="28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setup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5529"/>
              </p:ext>
            </p:extLst>
          </p:nvPr>
        </p:nvGraphicFramePr>
        <p:xfrm>
          <a:off x="755650" y="1843617"/>
          <a:ext cx="3473450" cy="156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50"/>
                <a:gridCol w="2095500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Primary_key</a:t>
                      </a:r>
                      <a:r>
                        <a:rPr lang="en-US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1262718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Restaurant</a:t>
            </a:r>
            <a:endParaRPr lang="en-US" sz="28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39552"/>
              </p:ext>
            </p:extLst>
          </p:nvPr>
        </p:nvGraphicFramePr>
        <p:xfrm>
          <a:off x="5461000" y="1843617"/>
          <a:ext cx="5245100" cy="388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550"/>
                <a:gridCol w="2622550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smtClean="0"/>
                        <a:t>course</a:t>
                      </a:r>
                      <a:endParaRPr lang="en-US" strike="dbl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smtClean="0"/>
                        <a:t>String(250)</a:t>
                      </a:r>
                      <a:endParaRPr lang="en-US" strike="dblStrike" baseline="0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restaurant_id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ForeignKey</a:t>
                      </a:r>
                      <a:r>
                        <a:rPr lang="en-US" dirty="0" smtClean="0"/>
                        <a:t>(restaurant.id)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relationship(Restaurant)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24700" y="1262718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MenuItem</a:t>
            </a:r>
            <a:endParaRPr lang="en-US" sz="28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229100" y="3124200"/>
            <a:ext cx="1257300" cy="16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10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setup(2)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6362"/>
              </p:ext>
            </p:extLst>
          </p:nvPr>
        </p:nvGraphicFramePr>
        <p:xfrm>
          <a:off x="546100" y="2205567"/>
          <a:ext cx="5092700" cy="423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706"/>
                <a:gridCol w="3165994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Primary_key</a:t>
                      </a:r>
                      <a:r>
                        <a:rPr lang="en-US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order_time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menuitem_id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ForeignKey</a:t>
                      </a:r>
                      <a:r>
                        <a:rPr lang="en-US" dirty="0" smtClean="0"/>
                        <a:t>(menuitem.id)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menuitem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Relationship(</a:t>
                      </a:r>
                      <a:r>
                        <a:rPr lang="en-US" dirty="0" err="1" smtClean="0"/>
                        <a:t>MenuItem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restaurant_id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ForeignKey</a:t>
                      </a:r>
                      <a:r>
                        <a:rPr lang="en-US" dirty="0" smtClean="0"/>
                        <a:t>(restaurant.id)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Relationship(Restaurant)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85950" y="1638628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Customer</a:t>
            </a:r>
            <a:endParaRPr lang="en-US" sz="28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57513"/>
              </p:ext>
            </p:extLst>
          </p:nvPr>
        </p:nvGraphicFramePr>
        <p:xfrm>
          <a:off x="7480300" y="598362"/>
          <a:ext cx="4483100" cy="405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48"/>
                <a:gridCol w="3012252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primary_key</a:t>
                      </a:r>
                      <a:r>
                        <a:rPr lang="en-US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smtClean="0"/>
                        <a:t>course</a:t>
                      </a:r>
                      <a:endParaRPr lang="en-US" strike="dbl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smtClean="0"/>
                        <a:t>String(250)</a:t>
                      </a:r>
                      <a:endParaRPr lang="en-US" strike="dblStrike" baseline="0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restaurant_id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ForeignKey</a:t>
                      </a:r>
                      <a:r>
                        <a:rPr lang="en-US" dirty="0" smtClean="0"/>
                        <a:t>(restaurant.id)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relationship(Restaurant)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63000" y="17463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MenuItem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53450" y="4741863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Restaurant</a:t>
            </a:r>
            <a:endParaRPr lang="en-US" sz="28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70682"/>
              </p:ext>
            </p:extLst>
          </p:nvPr>
        </p:nvGraphicFramePr>
        <p:xfrm>
          <a:off x="7823200" y="5263218"/>
          <a:ext cx="3473450" cy="156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50"/>
                <a:gridCol w="2095500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Primary_key</a:t>
                      </a:r>
                      <a:r>
                        <a:rPr lang="en-US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372100" y="5562600"/>
            <a:ext cx="2571750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72100" y="1690688"/>
            <a:ext cx="2324100" cy="260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H="1">
            <a:off x="6238875" y="5000625"/>
            <a:ext cx="2609850" cy="304800"/>
          </a:xfrm>
          <a:prstGeom prst="curvedConnector3">
            <a:avLst>
              <a:gd name="adj1" fmla="val 974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1295400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this assumes customer only orders 1 item from the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6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setup(3)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56307"/>
              </p:ext>
            </p:extLst>
          </p:nvPr>
        </p:nvGraphicFramePr>
        <p:xfrm>
          <a:off x="546100" y="2205567"/>
          <a:ext cx="5092700" cy="266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706"/>
                <a:gridCol w="3165994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Primary_key</a:t>
                      </a:r>
                      <a:r>
                        <a:rPr lang="en-US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restaurant_id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ForeignKey</a:t>
                      </a:r>
                      <a:r>
                        <a:rPr lang="en-US" dirty="0" smtClean="0"/>
                        <a:t>(restaurant.id)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Relationship(Restaurant)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85950" y="1638628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74100" y="2161848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Restaurant</a:t>
            </a:r>
            <a:endParaRPr lang="en-US" sz="28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98073"/>
              </p:ext>
            </p:extLst>
          </p:nvPr>
        </p:nvGraphicFramePr>
        <p:xfrm>
          <a:off x="7943850" y="2683203"/>
          <a:ext cx="3473450" cy="156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50"/>
                <a:gridCol w="2095500"/>
              </a:tblGrid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String(250)</a:t>
                      </a:r>
                      <a:endParaRPr lang="en-US" dirty="0"/>
                    </a:p>
                  </a:txBody>
                  <a:tcPr/>
                </a:tc>
              </a:tr>
              <a:tr h="463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err="1" smtClean="0"/>
                        <a:t>Primary_key</a:t>
                      </a:r>
                      <a:r>
                        <a:rPr lang="en-US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5410200" y="3905250"/>
            <a:ext cx="268605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1295400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this assumes customer only orders 1 item from the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9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# Create fake objects of restaurants</a:t>
            </a:r>
          </a:p>
          <a:p>
            <a:pPr marL="0" indent="0">
              <a:buNone/>
            </a:pPr>
            <a:r>
              <a:rPr lang="en-US" dirty="0"/>
              <a:t>restaurant = {'id':1,'name':'Ming Fat Restaurant'}</a:t>
            </a:r>
          </a:p>
          <a:p>
            <a:pPr marL="0" indent="0">
              <a:buNone/>
            </a:pPr>
            <a:r>
              <a:rPr lang="en-US" dirty="0" err="1"/>
              <a:t>restaurant_two</a:t>
            </a:r>
            <a:r>
              <a:rPr lang="en-US" dirty="0"/>
              <a:t> = {'id':2,'name':'278 Restaurant'}</a:t>
            </a:r>
          </a:p>
          <a:p>
            <a:pPr marL="0" indent="0">
              <a:buNone/>
            </a:pPr>
            <a:r>
              <a:rPr lang="en-US" dirty="0" err="1"/>
              <a:t>restaurant_three</a:t>
            </a:r>
            <a:r>
              <a:rPr lang="en-US" dirty="0"/>
              <a:t> = {'id':3,'name':'fusion'}</a:t>
            </a:r>
          </a:p>
          <a:p>
            <a:pPr marL="0" indent="0">
              <a:buNone/>
            </a:pPr>
            <a:r>
              <a:rPr lang="en-US" dirty="0"/>
              <a:t>restaurants = [</a:t>
            </a:r>
            <a:r>
              <a:rPr lang="en-US" dirty="0" err="1"/>
              <a:t>restaurant,restaurant_two,restaurant_three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0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i="1" dirty="0"/>
              <a:t># Create fake objects of </a:t>
            </a:r>
            <a:r>
              <a:rPr lang="en-US" i="1" dirty="0" err="1"/>
              <a:t>menuitems</a:t>
            </a:r>
            <a:endParaRPr lang="en-US" i="1" dirty="0"/>
          </a:p>
          <a:p>
            <a:pPr marL="0" indent="0">
              <a:buNone/>
            </a:pPr>
            <a:r>
              <a:rPr lang="en-US" dirty="0" err="1"/>
              <a:t>menuitem</a:t>
            </a:r>
            <a:r>
              <a:rPr lang="en-US" dirty="0"/>
              <a:t> = {'</a:t>
            </a:r>
            <a:r>
              <a:rPr lang="en-US" dirty="0" err="1"/>
              <a:t>name':'king</a:t>
            </a:r>
            <a:r>
              <a:rPr lang="en-US" dirty="0"/>
              <a:t> prawn noodles',</a:t>
            </a:r>
          </a:p>
          <a:p>
            <a:pPr marL="0" indent="0">
              <a:buNone/>
            </a:pPr>
            <a:r>
              <a:rPr lang="en-US" dirty="0"/>
              <a:t>             'id':1,</a:t>
            </a:r>
          </a:p>
          <a:p>
            <a:pPr marL="0" indent="0">
              <a:buNone/>
            </a:pPr>
            <a:r>
              <a:rPr lang="en-US" dirty="0"/>
              <a:t>             '</a:t>
            </a:r>
            <a:r>
              <a:rPr lang="en-US" dirty="0" err="1"/>
              <a:t>description':'tasty</a:t>
            </a:r>
            <a:r>
              <a:rPr lang="en-US" dirty="0"/>
              <a:t> king prawn noodles with salt',</a:t>
            </a:r>
          </a:p>
          <a:p>
            <a:pPr marL="0" indent="0">
              <a:buNone/>
            </a:pPr>
            <a:r>
              <a:rPr lang="en-US" dirty="0"/>
              <a:t>             'price':2,</a:t>
            </a:r>
          </a:p>
          <a:p>
            <a:pPr marL="0" indent="0">
              <a:buNone/>
            </a:pPr>
            <a:r>
              <a:rPr lang="en-US" dirty="0"/>
              <a:t>             'restaurant_id':1}</a:t>
            </a:r>
          </a:p>
          <a:p>
            <a:pPr marL="0" indent="0">
              <a:buNone/>
            </a:pPr>
            <a:r>
              <a:rPr lang="en-US" dirty="0" err="1"/>
              <a:t>menuitem_two</a:t>
            </a:r>
            <a:r>
              <a:rPr lang="en-US" dirty="0"/>
              <a:t> = {'</a:t>
            </a:r>
            <a:r>
              <a:rPr lang="en-US" dirty="0" err="1"/>
              <a:t>name':'spaghetti</a:t>
            </a:r>
            <a:r>
              <a:rPr lang="en-US" dirty="0"/>
              <a:t> with brown sauce',</a:t>
            </a:r>
          </a:p>
          <a:p>
            <a:pPr marL="0" indent="0">
              <a:buNone/>
            </a:pPr>
            <a:r>
              <a:rPr lang="en-US" dirty="0"/>
              <a:t>                'id':2,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description':'boiled</a:t>
            </a:r>
            <a:r>
              <a:rPr lang="en-US" dirty="0"/>
              <a:t> spaghetti with French taste',</a:t>
            </a:r>
          </a:p>
          <a:p>
            <a:pPr marL="0" indent="0">
              <a:buNone/>
            </a:pPr>
            <a:r>
              <a:rPr lang="en-US" dirty="0"/>
              <a:t>                'price':3,</a:t>
            </a:r>
          </a:p>
          <a:p>
            <a:pPr marL="0" indent="0">
              <a:buNone/>
            </a:pPr>
            <a:r>
              <a:rPr lang="en-US" dirty="0"/>
              <a:t>                'restaurant_id':2}</a:t>
            </a:r>
          </a:p>
          <a:p>
            <a:pPr marL="0" indent="0">
              <a:buNone/>
            </a:pPr>
            <a:r>
              <a:rPr lang="en-US" dirty="0" err="1"/>
              <a:t>menuitem_three</a:t>
            </a:r>
            <a:r>
              <a:rPr lang="en-US" dirty="0"/>
              <a:t> = {'</a:t>
            </a:r>
            <a:r>
              <a:rPr lang="en-US" dirty="0" err="1"/>
              <a:t>name':'beef</a:t>
            </a:r>
            <a:r>
              <a:rPr lang="en-US" dirty="0"/>
              <a:t> sirloin',</a:t>
            </a:r>
          </a:p>
          <a:p>
            <a:pPr marL="0" indent="0">
              <a:buNone/>
            </a:pPr>
            <a:r>
              <a:rPr lang="en-US" dirty="0"/>
              <a:t>                'id':3,</a:t>
            </a:r>
          </a:p>
          <a:p>
            <a:pPr marL="0" indent="0">
              <a:buNone/>
            </a:pPr>
            <a:r>
              <a:rPr lang="en-US" dirty="0"/>
              <a:t>                'description':'7oz beef sirloin with original Argentinian-imported oyster sauce',</a:t>
            </a:r>
          </a:p>
          <a:p>
            <a:pPr marL="0" indent="0">
              <a:buNone/>
            </a:pPr>
            <a:r>
              <a:rPr lang="en-US" dirty="0"/>
              <a:t>                'price':5,</a:t>
            </a:r>
          </a:p>
          <a:p>
            <a:pPr marL="0" indent="0">
              <a:buNone/>
            </a:pPr>
            <a:r>
              <a:rPr lang="en-US" dirty="0"/>
              <a:t>                'restaurant_id':3}</a:t>
            </a:r>
          </a:p>
          <a:p>
            <a:pPr marL="0" indent="0">
              <a:buNone/>
            </a:pPr>
            <a:r>
              <a:rPr lang="en-US" dirty="0" err="1"/>
              <a:t>menuitems</a:t>
            </a:r>
            <a:r>
              <a:rPr lang="en-US" dirty="0"/>
              <a:t> = [</a:t>
            </a:r>
            <a:r>
              <a:rPr lang="en-US" dirty="0" err="1"/>
              <a:t>menuitem,menuitem_two,menuitem_three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7275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i="1" dirty="0"/>
              <a:t># </a:t>
            </a:r>
            <a:r>
              <a:rPr lang="en-US" i="1" u="sng" dirty="0"/>
              <a:t>Create fake objects of customers</a:t>
            </a:r>
          </a:p>
          <a:p>
            <a:pPr marL="0" indent="0">
              <a:buNone/>
            </a:pPr>
            <a:r>
              <a:rPr lang="en-US" dirty="0"/>
              <a:t>customer = {'name':'</a:t>
            </a:r>
            <a:r>
              <a:rPr lang="en-US" dirty="0" err="1"/>
              <a:t>Mr</a:t>
            </a:r>
            <a:r>
              <a:rPr lang="en-US" dirty="0"/>
              <a:t> A',</a:t>
            </a:r>
          </a:p>
          <a:p>
            <a:pPr marL="0" indent="0">
              <a:buNone/>
            </a:pPr>
            <a:r>
              <a:rPr lang="en-US" dirty="0"/>
              <a:t>             'id':1,</a:t>
            </a:r>
          </a:p>
          <a:p>
            <a:pPr marL="0" indent="0">
              <a:buNone/>
            </a:pPr>
            <a:r>
              <a:rPr lang="en-US" dirty="0"/>
              <a:t>             'order_time':'2015-01-01 00:00:00',</a:t>
            </a:r>
          </a:p>
          <a:p>
            <a:pPr marL="0" indent="0">
              <a:buNone/>
            </a:pPr>
            <a:r>
              <a:rPr lang="en-US" dirty="0"/>
              <a:t>             'menuitem_id':1,</a:t>
            </a:r>
          </a:p>
          <a:p>
            <a:pPr marL="0" indent="0">
              <a:buNone/>
            </a:pPr>
            <a:r>
              <a:rPr lang="en-US" dirty="0"/>
              <a:t>             'restaurant_id':1}</a:t>
            </a:r>
          </a:p>
          <a:p>
            <a:pPr marL="0" indent="0">
              <a:buNone/>
            </a:pPr>
            <a:r>
              <a:rPr lang="en-US" dirty="0" err="1"/>
              <a:t>customer_two</a:t>
            </a:r>
            <a:r>
              <a:rPr lang="en-US" dirty="0"/>
              <a:t> = {'name':'</a:t>
            </a:r>
            <a:r>
              <a:rPr lang="en-US" dirty="0" err="1"/>
              <a:t>Mr</a:t>
            </a:r>
            <a:r>
              <a:rPr lang="en-US" dirty="0"/>
              <a:t> B',</a:t>
            </a:r>
          </a:p>
          <a:p>
            <a:pPr marL="0" indent="0">
              <a:buNone/>
            </a:pPr>
            <a:r>
              <a:rPr lang="en-US" dirty="0"/>
              <a:t>                'id':2,</a:t>
            </a:r>
          </a:p>
          <a:p>
            <a:pPr marL="0" indent="0">
              <a:buNone/>
            </a:pPr>
            <a:r>
              <a:rPr lang="en-US" dirty="0"/>
              <a:t>                'order_time':'2016-01-01 00:00:00',</a:t>
            </a:r>
          </a:p>
          <a:p>
            <a:pPr marL="0" indent="0">
              <a:buNone/>
            </a:pPr>
            <a:r>
              <a:rPr lang="en-US" dirty="0"/>
              <a:t>                'menuitem_id':2,</a:t>
            </a:r>
          </a:p>
          <a:p>
            <a:pPr marL="0" indent="0">
              <a:buNone/>
            </a:pPr>
            <a:r>
              <a:rPr lang="en-US" dirty="0"/>
              <a:t>                'restaurant_id':2}</a:t>
            </a:r>
          </a:p>
          <a:p>
            <a:pPr marL="0" indent="0">
              <a:buNone/>
            </a:pPr>
            <a:r>
              <a:rPr lang="en-US" dirty="0" err="1"/>
              <a:t>customer_three</a:t>
            </a:r>
            <a:r>
              <a:rPr lang="en-US" dirty="0"/>
              <a:t> = {'name':'</a:t>
            </a:r>
            <a:r>
              <a:rPr lang="en-US" dirty="0" err="1"/>
              <a:t>Mr</a:t>
            </a:r>
            <a:r>
              <a:rPr lang="en-US" dirty="0"/>
              <a:t> C',</a:t>
            </a:r>
          </a:p>
          <a:p>
            <a:pPr marL="0" indent="0">
              <a:buNone/>
            </a:pPr>
            <a:r>
              <a:rPr lang="en-US" dirty="0"/>
              <a:t>                'id':3,</a:t>
            </a:r>
          </a:p>
          <a:p>
            <a:pPr marL="0" indent="0">
              <a:buNone/>
            </a:pPr>
            <a:r>
              <a:rPr lang="en-US" dirty="0"/>
              <a:t>                'order_time':'2017-01-01 00:00:00',</a:t>
            </a:r>
          </a:p>
          <a:p>
            <a:pPr marL="0" indent="0">
              <a:buNone/>
            </a:pPr>
            <a:r>
              <a:rPr lang="en-US" dirty="0"/>
              <a:t>                'menuitem_id':3,</a:t>
            </a:r>
          </a:p>
          <a:p>
            <a:pPr marL="0" indent="0">
              <a:buNone/>
            </a:pPr>
            <a:r>
              <a:rPr lang="en-US" dirty="0"/>
              <a:t>                'restaurant_id':3}</a:t>
            </a:r>
          </a:p>
          <a:p>
            <a:pPr marL="0" indent="0">
              <a:buNone/>
            </a:pPr>
            <a:r>
              <a:rPr lang="en-US" dirty="0"/>
              <a:t>customers = [</a:t>
            </a:r>
            <a:r>
              <a:rPr lang="en-US" dirty="0" err="1"/>
              <a:t>customer,customer_two,customer_three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7888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1081</Words>
  <Application>Microsoft Office PowerPoint</Application>
  <PresentationFormat>Widescreen</PresentationFormat>
  <Paragraphs>462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Technical aspects of restaurant takeaway app</vt:lpstr>
      <vt:lpstr>Customer</vt:lpstr>
      <vt:lpstr>PowerPoint Presentation</vt:lpstr>
      <vt:lpstr>Database setup</vt:lpstr>
      <vt:lpstr>Database setup(2)</vt:lpstr>
      <vt:lpstr>Database setup(3)</vt:lpstr>
      <vt:lpstr>Sample data</vt:lpstr>
      <vt:lpstr>Sample data (2)</vt:lpstr>
      <vt:lpstr>Sample data (3)</vt:lpstr>
      <vt:lpstr>Database setup v2</vt:lpstr>
      <vt:lpstr>Database setup v2 (3)</vt:lpstr>
      <vt:lpstr>Database setup v2 (3)</vt:lpstr>
      <vt:lpstr>Database setup v2 (4)</vt:lpstr>
      <vt:lpstr>Implement bootstrap</vt:lpstr>
      <vt:lpstr>Extend “base.html”</vt:lpstr>
      <vt:lpstr>Hashlib and cookies</vt:lpstr>
      <vt:lpstr>Updates on July 18, 2015</vt:lpstr>
      <vt:lpstr>Updates on July 18, 2015</vt:lpstr>
      <vt:lpstr>Added new webpages</vt:lpstr>
      <vt:lpstr>Added new functions</vt:lpstr>
      <vt:lpstr>Added jQuery script in /orderfoodpage</vt:lpstr>
      <vt:lpstr>Added jQuery script in /orderfoodpage (cont.)</vt:lpstr>
      <vt:lpstr>Added new properties in the database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39</cp:revision>
  <dcterms:created xsi:type="dcterms:W3CDTF">2015-06-24T07:58:43Z</dcterms:created>
  <dcterms:modified xsi:type="dcterms:W3CDTF">2018-01-10T21:20:20Z</dcterms:modified>
</cp:coreProperties>
</file>