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8" r:id="rId9"/>
    <p:sldId id="264" r:id="rId10"/>
    <p:sldId id="263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486A-467E-4852-8C1D-22EAE5A62F4E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F835460-F6A9-4AA4-9141-DA08B0939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07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486A-467E-4852-8C1D-22EAE5A62F4E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F835460-F6A9-4AA4-9141-DA08B0939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14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486A-467E-4852-8C1D-22EAE5A62F4E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F835460-F6A9-4AA4-9141-DA08B0939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74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486A-467E-4852-8C1D-22EAE5A62F4E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F835460-F6A9-4AA4-9141-DA08B0939E0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1077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486A-467E-4852-8C1D-22EAE5A62F4E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F835460-F6A9-4AA4-9141-DA08B0939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53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486A-467E-4852-8C1D-22EAE5A62F4E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5460-F6A9-4AA4-9141-DA08B0939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21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486A-467E-4852-8C1D-22EAE5A62F4E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5460-F6A9-4AA4-9141-DA08B0939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68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486A-467E-4852-8C1D-22EAE5A62F4E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5460-F6A9-4AA4-9141-DA08B0939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22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854486A-467E-4852-8C1D-22EAE5A62F4E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F835460-F6A9-4AA4-9141-DA08B0939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7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486A-467E-4852-8C1D-22EAE5A62F4E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5460-F6A9-4AA4-9141-DA08B0939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2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486A-467E-4852-8C1D-22EAE5A62F4E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F835460-F6A9-4AA4-9141-DA08B0939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11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486A-467E-4852-8C1D-22EAE5A62F4E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5460-F6A9-4AA4-9141-DA08B0939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0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486A-467E-4852-8C1D-22EAE5A62F4E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5460-F6A9-4AA4-9141-DA08B0939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79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486A-467E-4852-8C1D-22EAE5A62F4E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5460-F6A9-4AA4-9141-DA08B0939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15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486A-467E-4852-8C1D-22EAE5A62F4E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5460-F6A9-4AA4-9141-DA08B0939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12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486A-467E-4852-8C1D-22EAE5A62F4E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5460-F6A9-4AA4-9141-DA08B0939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17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486A-467E-4852-8C1D-22EAE5A62F4E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5460-F6A9-4AA4-9141-DA08B0939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4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4486A-467E-4852-8C1D-22EAE5A62F4E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35460-F6A9-4AA4-9141-DA08B0939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753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n07UuCKFWx_oVk6hyPhlz1JQqdnd6TXbrk8bcBR7_OQ/ed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Final Project – JES Checkers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Bijan</a:t>
            </a:r>
            <a:r>
              <a:rPr lang="en-US" dirty="0" smtClean="0"/>
              <a:t> – Erik – John - Levi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86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019300"/>
            <a:ext cx="9613861" cy="44576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i="1" dirty="0" err="1" smtClean="0"/>
              <a:t>Bijan</a:t>
            </a:r>
            <a:r>
              <a:rPr lang="en-US" b="1" i="1" dirty="0" smtClean="0"/>
              <a:t>: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Python </a:t>
            </a:r>
            <a:r>
              <a:rPr lang="en-US" dirty="0"/>
              <a:t>programming </a:t>
            </a:r>
            <a:r>
              <a:rPr lang="en-US" dirty="0" smtClean="0"/>
              <a:t>language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working </a:t>
            </a:r>
            <a:r>
              <a:rPr lang="en-US" dirty="0"/>
              <a:t>remotely with a team on a programming </a:t>
            </a:r>
            <a:r>
              <a:rPr lang="en-US" dirty="0" smtClean="0"/>
              <a:t>project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working </a:t>
            </a:r>
            <a:r>
              <a:rPr lang="en-US" dirty="0"/>
              <a:t>with sounds and image processing/general multimedia </a:t>
            </a:r>
            <a:r>
              <a:rPr lang="en-US" dirty="0" smtClean="0"/>
              <a:t>programming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b="1" i="1" dirty="0" smtClean="0"/>
              <a:t>John: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code behind multimedia and how to manipulate that </a:t>
            </a:r>
            <a:r>
              <a:rPr lang="en-US" dirty="0" smtClean="0"/>
              <a:t>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Fundamentals </a:t>
            </a:r>
            <a:r>
              <a:rPr lang="en-US" dirty="0"/>
              <a:t>of the Python </a:t>
            </a:r>
            <a:r>
              <a:rPr lang="en-US" dirty="0" smtClean="0"/>
              <a:t>language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introduction </a:t>
            </a:r>
            <a:r>
              <a:rPr lang="en-US" dirty="0"/>
              <a:t>to a dynamically written programming language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1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</a:t>
            </a:r>
            <a:r>
              <a:rPr lang="en-US" dirty="0" smtClean="0"/>
              <a:t>Learned (</a:t>
            </a:r>
            <a:r>
              <a:rPr lang="en-US" dirty="0" err="1" smtClean="0"/>
              <a:t>cont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133600"/>
            <a:ext cx="9613861" cy="38787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i="1" dirty="0" smtClean="0"/>
              <a:t>Erik: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Python </a:t>
            </a:r>
            <a:r>
              <a:rPr lang="en-US" dirty="0"/>
              <a:t>syntax and </a:t>
            </a:r>
            <a:r>
              <a:rPr lang="en-US" dirty="0" smtClean="0"/>
              <a:t>style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drawing </a:t>
            </a:r>
            <a:r>
              <a:rPr lang="en-US" dirty="0"/>
              <a:t>graphics with </a:t>
            </a:r>
            <a:r>
              <a:rPr lang="en-US" dirty="0" smtClean="0"/>
              <a:t>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peer </a:t>
            </a:r>
            <a:r>
              <a:rPr lang="en-US" dirty="0"/>
              <a:t>programming </a:t>
            </a:r>
            <a:r>
              <a:rPr lang="en-US" dirty="0" smtClean="0"/>
              <a:t>methods </a:t>
            </a:r>
            <a:r>
              <a:rPr lang="en-US" dirty="0"/>
              <a:t>and </a:t>
            </a:r>
            <a:r>
              <a:rPr lang="en-US" dirty="0" smtClean="0"/>
              <a:t>benefits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 smtClean="0"/>
              <a:t>Levi: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Python </a:t>
            </a:r>
            <a:r>
              <a:rPr lang="en-US" dirty="0"/>
              <a:t>list and dictionary manipulation + string splicing in service of user-string </a:t>
            </a:r>
            <a:r>
              <a:rPr lang="en-US" dirty="0" smtClean="0"/>
              <a:t>processing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Debugging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peer </a:t>
            </a:r>
            <a:r>
              <a:rPr lang="en-US" dirty="0"/>
              <a:t>programming methodologies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66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Status Google Doc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621" y="2362273"/>
            <a:ext cx="9613861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hlinkClick r:id="rId2"/>
              </a:rPr>
              <a:t>https://docs.google.com/document/d/1n07UuCKFWx_oVk6hyPhlz1JQqdnd6TXbrk8bcBR7_OQ/edit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43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Build a fully-functional checkers game in Python that utilizes </a:t>
            </a:r>
            <a:r>
              <a:rPr lang="en-US" sz="3200" b="1" i="1" dirty="0"/>
              <a:t>visual</a:t>
            </a:r>
            <a:r>
              <a:rPr lang="en-US" sz="3200" dirty="0"/>
              <a:t> and </a:t>
            </a:r>
            <a:r>
              <a:rPr lang="en-US" sz="3200" b="1" i="1" dirty="0"/>
              <a:t>auditory</a:t>
            </a:r>
            <a:r>
              <a:rPr lang="en-US" sz="3200" dirty="0"/>
              <a:t> manipulations to enhance the experience.</a:t>
            </a:r>
          </a:p>
        </p:txBody>
      </p:sp>
    </p:spTree>
    <p:extLst>
      <p:ext uri="{BB962C8B-B14F-4D97-AF65-F5344CB8AC3E}">
        <p14:creationId xmlns:p14="http://schemas.microsoft.com/office/powerpoint/2010/main" val="148046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133673"/>
            <a:ext cx="9613861" cy="3599316"/>
          </a:xfrm>
        </p:spPr>
        <p:txBody>
          <a:bodyPr>
            <a:noAutofit/>
          </a:bodyPr>
          <a:lstStyle/>
          <a:p>
            <a:r>
              <a:rPr lang="en-US" sz="3200" dirty="0"/>
              <a:t>We approached this project with an Agile Software Development Methodology. </a:t>
            </a:r>
          </a:p>
          <a:p>
            <a:r>
              <a:rPr lang="en-US" sz="3200" dirty="0"/>
              <a:t>Multiple functions were operated on concurrently, and iterations were frequently pushed out with slight additions or bug fixes.</a:t>
            </a:r>
          </a:p>
          <a:p>
            <a:r>
              <a:rPr lang="en-US" sz="3200" dirty="0"/>
              <a:t>Consistent and clear communication guided the entire breadth of the project.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7138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641673"/>
            <a:ext cx="9613861" cy="3599316"/>
          </a:xfrm>
        </p:spPr>
        <p:txBody>
          <a:bodyPr>
            <a:noAutofit/>
          </a:bodyPr>
          <a:lstStyle/>
          <a:p>
            <a:r>
              <a:rPr lang="en-US" sz="3200" b="1" i="1" dirty="0" smtClean="0"/>
              <a:t>Erik</a:t>
            </a:r>
            <a:r>
              <a:rPr lang="en-US" sz="3200" dirty="0" smtClean="0"/>
              <a:t>: Visual </a:t>
            </a:r>
            <a:r>
              <a:rPr lang="en-US" sz="3200" dirty="0"/>
              <a:t>foundation &amp; draw </a:t>
            </a:r>
            <a:r>
              <a:rPr lang="en-US" sz="3200" dirty="0" smtClean="0"/>
              <a:t>functions</a:t>
            </a:r>
          </a:p>
          <a:p>
            <a:r>
              <a:rPr lang="en-US" sz="3200" b="1" i="1" dirty="0" smtClean="0"/>
              <a:t>Levi</a:t>
            </a:r>
            <a:r>
              <a:rPr lang="en-US" sz="3200" dirty="0" smtClean="0"/>
              <a:t>: Command </a:t>
            </a:r>
            <a:r>
              <a:rPr lang="en-US" sz="3200" dirty="0"/>
              <a:t>processing &amp; sound </a:t>
            </a:r>
            <a:r>
              <a:rPr lang="en-US" sz="3200" dirty="0" smtClean="0"/>
              <a:t>design</a:t>
            </a:r>
          </a:p>
          <a:p>
            <a:r>
              <a:rPr lang="en-US" sz="3200" b="1" i="1" dirty="0" err="1" smtClean="0"/>
              <a:t>Bijan</a:t>
            </a:r>
            <a:r>
              <a:rPr lang="en-US" sz="3200" b="1" i="1" dirty="0" smtClean="0"/>
              <a:t>: Core </a:t>
            </a:r>
            <a:r>
              <a:rPr lang="en-US" sz="3200" b="1" i="1" dirty="0"/>
              <a:t>game logic &amp; </a:t>
            </a:r>
            <a:r>
              <a:rPr lang="en-US" sz="3200" b="1" i="1" dirty="0" smtClean="0"/>
              <a:t>debugging</a:t>
            </a:r>
            <a:endParaRPr lang="en-US" sz="3200" b="1" i="1" dirty="0"/>
          </a:p>
          <a:p>
            <a:r>
              <a:rPr lang="en-US" sz="3200" b="1" i="1" dirty="0" smtClean="0"/>
              <a:t>John</a:t>
            </a:r>
            <a:r>
              <a:rPr lang="en-US" sz="3200" dirty="0" smtClean="0"/>
              <a:t>: Additional </a:t>
            </a:r>
            <a:r>
              <a:rPr lang="en-US" sz="3200" dirty="0"/>
              <a:t>game logic &amp; </a:t>
            </a:r>
            <a:r>
              <a:rPr lang="en-US" sz="3200" dirty="0" smtClean="0"/>
              <a:t>debugging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260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451173"/>
            <a:ext cx="9613861" cy="3599316"/>
          </a:xfrm>
        </p:spPr>
        <p:txBody>
          <a:bodyPr>
            <a:noAutofit/>
          </a:bodyPr>
          <a:lstStyle/>
          <a:p>
            <a:r>
              <a:rPr lang="en-US" sz="3200" b="1" i="1" dirty="0" smtClean="0"/>
              <a:t>Erik</a:t>
            </a:r>
            <a:r>
              <a:rPr lang="en-US" sz="3200" dirty="0" smtClean="0"/>
              <a:t>: The </a:t>
            </a:r>
            <a:r>
              <a:rPr lang="en-US" sz="3200" dirty="0"/>
              <a:t>board and game pieces are drawn using built-in JES </a:t>
            </a:r>
            <a:r>
              <a:rPr lang="en-US" sz="3200" dirty="0" smtClean="0"/>
              <a:t>functions</a:t>
            </a:r>
          </a:p>
          <a:p>
            <a:r>
              <a:rPr lang="en-US" sz="3200" b="1" i="1" dirty="0" smtClean="0"/>
              <a:t>Levi</a:t>
            </a:r>
            <a:r>
              <a:rPr lang="en-US" sz="3200" dirty="0" smtClean="0"/>
              <a:t>: The </a:t>
            </a:r>
            <a:r>
              <a:rPr lang="en-US" sz="3200" dirty="0"/>
              <a:t>game is initiated and user is prompted for string. String is analyzed and translates to game piece </a:t>
            </a:r>
            <a:r>
              <a:rPr lang="en-US" sz="3200" dirty="0" smtClean="0"/>
              <a:t>movement</a:t>
            </a:r>
            <a:endParaRPr lang="en-US" sz="3200" dirty="0"/>
          </a:p>
          <a:p>
            <a:r>
              <a:rPr lang="en-US" sz="3200" b="1" i="1" dirty="0" err="1" smtClean="0"/>
              <a:t>Bijan</a:t>
            </a:r>
            <a:r>
              <a:rPr lang="en-US" sz="3200" b="1" i="1" dirty="0" smtClean="0"/>
              <a:t> - John</a:t>
            </a:r>
            <a:r>
              <a:rPr lang="en-US" sz="3200" dirty="0" smtClean="0"/>
              <a:t>: Game </a:t>
            </a:r>
            <a:r>
              <a:rPr lang="en-US" sz="3200" dirty="0"/>
              <a:t>piece movement is determined valid via a series of logical checks according to Checkers game rules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4276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</a:t>
            </a:r>
            <a:r>
              <a:rPr lang="en-US" dirty="0" err="1" smtClean="0"/>
              <a:t>cont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590873"/>
            <a:ext cx="9613861" cy="3599316"/>
          </a:xfrm>
        </p:spPr>
        <p:txBody>
          <a:bodyPr>
            <a:noAutofit/>
          </a:bodyPr>
          <a:lstStyle/>
          <a:p>
            <a:r>
              <a:rPr lang="en-US" sz="3200" b="1" i="1" dirty="0" smtClean="0"/>
              <a:t>Erik</a:t>
            </a:r>
            <a:r>
              <a:rPr lang="en-US" sz="3200" dirty="0" smtClean="0"/>
              <a:t>: Last </a:t>
            </a:r>
            <a:r>
              <a:rPr lang="en-US" sz="3200" dirty="0"/>
              <a:t>10 moves are displayed to the </a:t>
            </a:r>
            <a:r>
              <a:rPr lang="en-US" sz="3200" dirty="0" smtClean="0"/>
              <a:t>screen</a:t>
            </a:r>
            <a:endParaRPr lang="en-US" sz="3200" dirty="0"/>
          </a:p>
          <a:p>
            <a:r>
              <a:rPr lang="en-US" sz="3200" b="1" i="1" dirty="0" smtClean="0"/>
              <a:t>John, </a:t>
            </a:r>
            <a:r>
              <a:rPr lang="en-US" sz="3200" b="1" i="1" dirty="0" err="1" smtClean="0"/>
              <a:t>Bijan</a:t>
            </a:r>
            <a:r>
              <a:rPr lang="en-US" sz="3200" b="1" i="1" dirty="0" smtClean="0"/>
              <a:t>, Levi</a:t>
            </a:r>
            <a:r>
              <a:rPr lang="en-US" sz="3200" dirty="0" smtClean="0"/>
              <a:t>: Logic </a:t>
            </a:r>
            <a:r>
              <a:rPr lang="en-US" sz="3200" dirty="0"/>
              <a:t>checks &amp; string processing debugged &amp; </a:t>
            </a:r>
            <a:r>
              <a:rPr lang="en-US" sz="3200" dirty="0" err="1" smtClean="0"/>
              <a:t>improvedCollage</a:t>
            </a:r>
            <a:r>
              <a:rPr lang="en-US" sz="3200" dirty="0" smtClean="0"/>
              <a:t> </a:t>
            </a:r>
            <a:r>
              <a:rPr lang="en-US" sz="3200" dirty="0"/>
              <a:t>of sound is constructed and played to speak movements as they occur - Levi</a:t>
            </a:r>
          </a:p>
          <a:p>
            <a:r>
              <a:rPr lang="en-US" sz="3200" b="1" i="1" dirty="0" smtClean="0"/>
              <a:t>John</a:t>
            </a:r>
            <a:r>
              <a:rPr lang="en-US" sz="3200" dirty="0" smtClean="0"/>
              <a:t>: King </a:t>
            </a:r>
            <a:r>
              <a:rPr lang="en-US" sz="3200" dirty="0"/>
              <a:t>functionality &amp; improved file </a:t>
            </a:r>
            <a:r>
              <a:rPr lang="en-US" sz="3200" dirty="0" smtClean="0"/>
              <a:t>handling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5944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566894" y="6070600"/>
            <a:ext cx="5045511" cy="452438"/>
          </a:xfrm>
        </p:spPr>
        <p:txBody>
          <a:bodyPr>
            <a:noAutofit/>
          </a:bodyPr>
          <a:lstStyle/>
          <a:p>
            <a:r>
              <a:rPr lang="en-US" sz="2400" dirty="0" smtClean="0"/>
              <a:t>Default game board before activity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400" y="464689"/>
            <a:ext cx="6781800" cy="531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7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049" y="2600325"/>
            <a:ext cx="3836025" cy="1746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415" y="2600325"/>
            <a:ext cx="4034440" cy="174625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266950" y="5753100"/>
            <a:ext cx="7101106" cy="4524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Commands for movement are checked for validity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606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247898" y="6007100"/>
            <a:ext cx="7683500" cy="4524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Game board with updated move list, piece totals per player, and King pieces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273" y="463549"/>
            <a:ext cx="6762751" cy="530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71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39</TotalTime>
  <Words>333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Berlin</vt:lpstr>
      <vt:lpstr>Final Project – JES Checkers</vt:lpstr>
      <vt:lpstr>Objective</vt:lpstr>
      <vt:lpstr>Approach</vt:lpstr>
      <vt:lpstr>Member Responsibilities</vt:lpstr>
      <vt:lpstr>Results</vt:lpstr>
      <vt:lpstr>Results (cont…)</vt:lpstr>
      <vt:lpstr>Default game board before activity</vt:lpstr>
      <vt:lpstr>PowerPoint Presentation</vt:lpstr>
      <vt:lpstr>PowerPoint Presentation</vt:lpstr>
      <vt:lpstr>Things Learned</vt:lpstr>
      <vt:lpstr>Things Learned (cont…)</vt:lpstr>
      <vt:lpstr>Group Status Google Doc</vt:lpstr>
    </vt:vector>
  </TitlesOfParts>
  <Company>Qualcomm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– JES Checkers</dc:title>
  <dc:creator>Erik Stanton</dc:creator>
  <cp:lastModifiedBy>Erik Stanton</cp:lastModifiedBy>
  <cp:revision>5</cp:revision>
  <dcterms:created xsi:type="dcterms:W3CDTF">2019-04-24T02:04:28Z</dcterms:created>
  <dcterms:modified xsi:type="dcterms:W3CDTF">2019-04-24T02:43:50Z</dcterms:modified>
</cp:coreProperties>
</file>