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b="1" lang="en-GB"/>
              <a:t>Unified Modeling Language</a:t>
            </a:r>
            <a:r>
              <a:rPr lang="en-GB"/>
              <a:t> (</a:t>
            </a:r>
            <a:r>
              <a:rPr b="1" lang="en-GB"/>
              <a:t>UML</a:t>
            </a:r>
            <a:r>
              <a:rPr lang="en-GB"/>
              <a:t>) is a general-purpose, developmental, </a:t>
            </a:r>
            <a:r>
              <a:rPr b="1" lang="en-GB"/>
              <a:t>modeling language</a:t>
            </a:r>
            <a:r>
              <a:rPr lang="en-GB"/>
              <a:t> in the field of software engineering, that is intended to provide a standard way to visualize the design of a system.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Unified Modeling Language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3895800" cy="11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Joshua Murphy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/>
              <a:t>David Proulx</a:t>
            </a:r>
          </a:p>
          <a:p>
            <a:pPr lvl="0" algn="l">
              <a:spcBef>
                <a:spcPts val="0"/>
              </a:spcBef>
              <a:buNone/>
            </a:pPr>
            <a:r>
              <a:rPr lang="en-GB"/>
              <a:t>Michaël Petitclerc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67050" y="3174875"/>
            <a:ext cx="3895800" cy="11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/>
              <a:t>CART 353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/>
              <a:t>Professor Rilla Khaled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/>
              <a:t>January 24,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6" y="0"/>
            <a:ext cx="83127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62" y="152400"/>
            <a:ext cx="38238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25" y="152400"/>
            <a:ext cx="5000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Approaches to Diagramming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863125"/>
            <a:ext cx="8520600" cy="270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-GB"/>
              <a:t>Diagrams will often need to be modified repeatedly over the course of a project, even in most cases where extensive planning was done.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-GB"/>
              <a:t>The agile approach or the waterfall approach?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-GB"/>
              <a:t>Using an iterative approach better accounts for the likelihood of modifications.</a:t>
            </a:r>
          </a:p>
          <a:p>
            <a:pPr lv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Sequence Diagram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448825"/>
            <a:ext cx="442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sequence diagram illustrates actors and objects, and how they interact in a scenario over time.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Advantages: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Easy to create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Dynamic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Real-time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40" y="0"/>
            <a:ext cx="41506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1570" r="1464" t="1039"/>
          <a:stretch/>
        </p:blipFill>
        <p:spPr>
          <a:xfrm>
            <a:off x="241150" y="300662"/>
            <a:ext cx="4078100" cy="45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3719" l="1163" r="3452" t="2822"/>
          <a:stretch/>
        </p:blipFill>
        <p:spPr>
          <a:xfrm>
            <a:off x="4479000" y="956025"/>
            <a:ext cx="4515575" cy="32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Process of Creation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Establish context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Find actors and objects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Set lifelines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Add messages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Place execution </a:t>
            </a:r>
            <a:r>
              <a:rPr lang="en-GB"/>
              <a:t>occurrences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719" l="1163" r="3452" t="2822"/>
          <a:stretch/>
        </p:blipFill>
        <p:spPr>
          <a:xfrm>
            <a:off x="4316725" y="1308450"/>
            <a:ext cx="4515575" cy="32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Tips for clean design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06825" y="1152487"/>
            <a:ext cx="353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Keep it simple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GB"/>
              <a:t>Design like you read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Naming </a:t>
            </a:r>
            <a:r>
              <a:rPr lang="en-GB"/>
              <a:t>convention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GB"/>
              <a:t>Actor/Object duplicates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GB"/>
              <a:t>Object/Object duplicate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Return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200" y="1379537"/>
            <a:ext cx="27432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Citations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Dennis, Alan, Barbara Haley Wixom, and David Tegarden. </a:t>
            </a:r>
            <a:r>
              <a:rPr i="1" lang="en-GB"/>
              <a:t>System Analysis &amp; Design: An Object-Oriented Approach with UML</a:t>
            </a:r>
            <a:r>
              <a:rPr lang="en-GB"/>
              <a:t>. 5th ed. Hoboken, NJ: John Wiley &amp; Sons Inc., 2015.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Harris, James, Jay Maurice, and Joshua Murphy. </a:t>
            </a:r>
            <a:r>
              <a:rPr i="1" lang="en-GB"/>
              <a:t>Face To Face Games Analysis</a:t>
            </a:r>
            <a:r>
              <a:rPr lang="en-GB"/>
              <a:t>. Unpublished Manuscript, 2015.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the Unified Modeling Language?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130625" y="2448850"/>
            <a:ext cx="7548900" cy="75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Not this →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743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924" y="1176974"/>
            <a:ext cx="4225799" cy="3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the Unified Modeling Language?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37625"/>
            <a:ext cx="8520600" cy="32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Standardised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Simple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Flexible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Structural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Behavioral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715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Examples:  Use Case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ML Use Case Diagram Shop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00" y="1114425"/>
            <a:ext cx="4445000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715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Examples:  Behavioral State Machine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4" y="1459211"/>
            <a:ext cx="8086549" cy="28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459" y="0"/>
            <a:ext cx="53795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26525" y="1971600"/>
            <a:ext cx="302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chemeClr val="accent3"/>
                </a:solidFill>
              </a:rPr>
              <a:t>Fifteen useful UML diagrams: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4640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Class Diagram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449100"/>
            <a:ext cx="4640700" cy="34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class diagram is a static (structural) diagram that models the classes in a system and the relationships between those classes.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What is it used for?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Planning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Coordination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Documentation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74" y="0"/>
            <a:ext cx="39174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25" y="152400"/>
            <a:ext cx="36178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949" y="2953513"/>
            <a:ext cx="3901100" cy="8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950" y="4140525"/>
            <a:ext cx="3901100" cy="8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950" y="152400"/>
            <a:ext cx="3901100" cy="245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Association Classes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Useful when the relationship itself has associated attributes. This is typical when two classes share a many-to-many relationship.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37" y="2013200"/>
            <a:ext cx="6358125" cy="2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