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dlester/hermes/wiki/Tutorial-Pt.-0:-Before-Getting-Start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ingjs.nihongoresources.com/test/PjsGameEngine/docs/tutorial/mario.html" TargetMode="External"/><Relationship Id="rId2" Type="http://schemas.openxmlformats.org/officeDocument/2006/relationships/hyperlink" Target="https://www.openprocessing.org/sketch/1195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processing.org/sketch/13670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Ammunicorn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2D Run-and-Gun Action 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312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9427" y="2771553"/>
            <a:ext cx="5849679" cy="2643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 smtClean="0"/>
              <a:t>Ammunicorn</a:t>
            </a:r>
            <a:r>
              <a:rPr lang="en-US" sz="3200" dirty="0" smtClean="0"/>
              <a:t> is a 2D side-scrolling action game in which a unicorn uses rainbow-based weaponry to free her woodland friends from vicious monsters.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73"/>
            <a:ext cx="5787657" cy="5787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13" y="6334780"/>
            <a:ext cx="570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Graham, Clay. </a:t>
            </a:r>
            <a:r>
              <a:rPr lang="en-US" sz="1400" i="1" dirty="0"/>
              <a:t>The Badass Unicorn</a:t>
            </a:r>
            <a:r>
              <a:rPr lang="en-US" sz="1400" dirty="0"/>
              <a:t>. 2014. </a:t>
            </a:r>
            <a:r>
              <a:rPr lang="en-US" sz="1400" i="1" dirty="0" err="1"/>
              <a:t>ArtCorgi</a:t>
            </a:r>
            <a:r>
              <a:rPr lang="en-US" sz="1400" dirty="0"/>
              <a:t>. Web. 28 January 2017.</a:t>
            </a:r>
          </a:p>
        </p:txBody>
      </p:sp>
    </p:spTree>
    <p:extLst>
      <p:ext uri="{BB962C8B-B14F-4D97-AF65-F5344CB8AC3E}">
        <p14:creationId xmlns:p14="http://schemas.microsoft.com/office/powerpoint/2010/main" val="6979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69118"/>
          </a:xfrm>
        </p:spPr>
        <p:txBody>
          <a:bodyPr/>
          <a:lstStyle/>
          <a:p>
            <a:r>
              <a:rPr lang="en-US" dirty="0" smtClean="0"/>
              <a:t>INSPIRATION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5" y="1843624"/>
            <a:ext cx="5464247" cy="4098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11" y="1844335"/>
            <a:ext cx="5463298" cy="4097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485" y="6258757"/>
            <a:ext cx="546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Metroid</a:t>
            </a:r>
            <a:r>
              <a:rPr lang="en-US" dirty="0"/>
              <a:t>.</a:t>
            </a:r>
            <a:r>
              <a:rPr lang="en-US" dirty="0" smtClean="0"/>
              <a:t> Nintendo. 1986. Video Game.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436311" y="6152653"/>
            <a:ext cx="546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Contra</a:t>
            </a:r>
            <a:r>
              <a:rPr lang="en-US" dirty="0" smtClean="0"/>
              <a:t>. Konami. 1987. Video Game.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52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Running, jumping, shooting player character</a:t>
            </a:r>
          </a:p>
          <a:p>
            <a:r>
              <a:rPr lang="en-US" sz="2800" dirty="0"/>
              <a:t>Levels with ground, platforms, and </a:t>
            </a:r>
            <a:r>
              <a:rPr lang="en-US" sz="2800" dirty="0" smtClean="0"/>
              <a:t>pits</a:t>
            </a:r>
          </a:p>
          <a:p>
            <a:r>
              <a:rPr lang="en-US" sz="2800" dirty="0" smtClean="0"/>
              <a:t>Start with one weapon, add variety later</a:t>
            </a:r>
          </a:p>
          <a:p>
            <a:r>
              <a:rPr lang="en-US" sz="2800" dirty="0" smtClean="0"/>
              <a:t>Start with one enemy basic AI, add variety later</a:t>
            </a:r>
          </a:p>
          <a:p>
            <a:r>
              <a:rPr lang="en-US" sz="2800" dirty="0"/>
              <a:t>Collision </a:t>
            </a:r>
            <a:r>
              <a:rPr lang="en-US" sz="2800" dirty="0" smtClean="0"/>
              <a:t>detection</a:t>
            </a:r>
          </a:p>
          <a:p>
            <a:r>
              <a:rPr lang="en-US" sz="2800" dirty="0" smtClean="0"/>
              <a:t>Heads-up display</a:t>
            </a:r>
          </a:p>
          <a:p>
            <a:r>
              <a:rPr lang="en-US" sz="2800" dirty="0" smtClean="0"/>
              <a:t>Sound effects and background music</a:t>
            </a:r>
          </a:p>
        </p:txBody>
      </p:sp>
    </p:spTree>
    <p:extLst>
      <p:ext uri="{BB962C8B-B14F-4D97-AF65-F5344CB8AC3E}">
        <p14:creationId xmlns:p14="http://schemas.microsoft.com/office/powerpoint/2010/main" val="237809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Libraries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0124"/>
            <a:ext cx="10820400" cy="45585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Minim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Background music</a:t>
            </a:r>
          </a:p>
          <a:p>
            <a:pPr lvl="1"/>
            <a:r>
              <a:rPr lang="en-US" dirty="0" smtClean="0"/>
              <a:t>Point sound</a:t>
            </a:r>
          </a:p>
          <a:p>
            <a:pPr lvl="1"/>
            <a:endParaRPr lang="en-US" dirty="0"/>
          </a:p>
          <a:p>
            <a:r>
              <a:rPr lang="en-US" dirty="0" smtClean="0"/>
              <a:t>AI for 2D Games Library</a:t>
            </a:r>
          </a:p>
          <a:p>
            <a:pPr lvl="1"/>
            <a:r>
              <a:rPr lang="en-US" dirty="0" smtClean="0"/>
              <a:t>Creating AI profiles for the enemies</a:t>
            </a:r>
          </a:p>
          <a:p>
            <a:pPr lvl="1"/>
            <a:r>
              <a:rPr lang="en-US" dirty="0" smtClean="0"/>
              <a:t>Includes a Vector2D class that uses the double data type instead of float.</a:t>
            </a:r>
          </a:p>
          <a:p>
            <a:pPr lvl="1"/>
            <a:endParaRPr lang="en-US" dirty="0"/>
          </a:p>
          <a:p>
            <a:r>
              <a:rPr lang="en-US" dirty="0" smtClean="0"/>
              <a:t>Hermes Library</a:t>
            </a:r>
          </a:p>
          <a:p>
            <a:pPr lvl="1"/>
            <a:r>
              <a:rPr lang="en-US" dirty="0"/>
              <a:t>Useful </a:t>
            </a:r>
            <a:r>
              <a:rPr lang="en-US" dirty="0" smtClean="0"/>
              <a:t>tutorials and possible resource for level-building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://github.com/rdlester/hermes/wiki/Tutorial-Pt.-0:-</a:t>
            </a:r>
            <a:r>
              <a:rPr lang="en-US" dirty="0" smtClean="0">
                <a:hlinkClick r:id="rId2"/>
              </a:rPr>
              <a:t>Before-Getting-Started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Sprites </a:t>
            </a:r>
            <a:r>
              <a:rPr lang="en-US" dirty="0" smtClean="0"/>
              <a:t>Library?</a:t>
            </a:r>
            <a:endParaRPr lang="en-US" dirty="0"/>
          </a:p>
          <a:p>
            <a:pPr lvl="1"/>
            <a:r>
              <a:rPr lang="en-US" dirty="0"/>
              <a:t>Sprite control and animation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244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Break levels into blocks and represent them in 2D arrays</a:t>
            </a:r>
          </a:p>
          <a:p>
            <a:endParaRPr lang="en-US" dirty="0" smtClean="0"/>
          </a:p>
          <a:p>
            <a:r>
              <a:rPr lang="en-US" dirty="0" smtClean="0"/>
              <a:t>Use variables to store key presses and releases for smoother motion</a:t>
            </a:r>
          </a:p>
          <a:p>
            <a:pPr lvl="1"/>
            <a:endParaRPr lang="en-CA" dirty="0" smtClean="0"/>
          </a:p>
          <a:p>
            <a:r>
              <a:rPr lang="en-US" dirty="0" smtClean="0"/>
              <a:t>Scroll the camera </a:t>
            </a:r>
            <a:r>
              <a:rPr lang="en-US" dirty="0"/>
              <a:t>based on the </a:t>
            </a:r>
            <a:r>
              <a:rPr lang="en-US" dirty="0" smtClean="0"/>
              <a:t>player character’s position by using the translate() function</a:t>
            </a:r>
          </a:p>
          <a:p>
            <a:endParaRPr lang="en-US" dirty="0" smtClean="0"/>
          </a:p>
          <a:p>
            <a:r>
              <a:rPr lang="en-US" dirty="0" smtClean="0"/>
              <a:t>Use the player character’s </a:t>
            </a:r>
            <a:r>
              <a:rPr lang="en-US" dirty="0" err="1" smtClean="0"/>
              <a:t>xSpeed</a:t>
            </a:r>
            <a:r>
              <a:rPr lang="en-US" dirty="0" smtClean="0"/>
              <a:t> and </a:t>
            </a:r>
            <a:r>
              <a:rPr lang="en-US" dirty="0" err="1" smtClean="0"/>
              <a:t>ySpeed</a:t>
            </a:r>
            <a:r>
              <a:rPr lang="en-US" dirty="0" smtClean="0"/>
              <a:t> to determine what types of collisions to test for</a:t>
            </a:r>
          </a:p>
          <a:p>
            <a:endParaRPr lang="en-US" dirty="0"/>
          </a:p>
          <a:p>
            <a:r>
              <a:rPr lang="en-US" dirty="0" smtClean="0"/>
              <a:t>Only check for collisions for blocks near the player character / enemy</a:t>
            </a:r>
          </a:p>
        </p:txBody>
      </p:sp>
    </p:spTree>
    <p:extLst>
      <p:ext uri="{BB962C8B-B14F-4D97-AF65-F5344CB8AC3E}">
        <p14:creationId xmlns:p14="http://schemas.microsoft.com/office/powerpoint/2010/main" val="10223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platforming example:</a:t>
            </a:r>
          </a:p>
          <a:p>
            <a:pPr lvl="1"/>
            <a:r>
              <a:rPr lang="en-CA" sz="1800" dirty="0">
                <a:hlinkClick r:id="rId2"/>
              </a:rPr>
              <a:t>https://</a:t>
            </a:r>
            <a:r>
              <a:rPr lang="en-CA" sz="1800" dirty="0" smtClean="0">
                <a:hlinkClick r:id="rId2"/>
              </a:rPr>
              <a:t>www.openprocessing.org/sketch/119522</a:t>
            </a:r>
            <a:endParaRPr lang="en-US" sz="1800" dirty="0" smtClean="0"/>
          </a:p>
          <a:p>
            <a:endParaRPr lang="en-US" dirty="0"/>
          </a:p>
          <a:p>
            <a:r>
              <a:rPr lang="en-US" dirty="0" smtClean="0"/>
              <a:t>Tutorial for a simple Mario level using a Processing.js game engine library:</a:t>
            </a:r>
          </a:p>
          <a:p>
            <a:pPr lvl="1"/>
            <a:r>
              <a:rPr lang="en-CA" sz="1800" dirty="0" smtClean="0">
                <a:hlinkClick r:id="rId3"/>
              </a:rPr>
              <a:t>http</a:t>
            </a:r>
            <a:r>
              <a:rPr lang="en-CA" sz="1800" dirty="0">
                <a:hlinkClick r:id="rId3"/>
              </a:rPr>
              <a:t>://</a:t>
            </a:r>
            <a:r>
              <a:rPr lang="en-CA" sz="1800" dirty="0" smtClean="0">
                <a:hlinkClick r:id="rId3"/>
              </a:rPr>
              <a:t>processingjs.nihongoresources.com/test/PjsGameEngine/docs/tutorial/mario.html</a:t>
            </a:r>
            <a:endParaRPr lang="en-CA" sz="1800" dirty="0" smtClean="0"/>
          </a:p>
          <a:p>
            <a:endParaRPr lang="en-US" dirty="0"/>
          </a:p>
          <a:p>
            <a:r>
              <a:rPr lang="en-US" dirty="0" smtClean="0"/>
              <a:t>Very simple 2D camera tutorial</a:t>
            </a:r>
            <a:endParaRPr lang="en-CA" dirty="0" smtClean="0"/>
          </a:p>
          <a:p>
            <a:pPr lvl="1"/>
            <a:r>
              <a:rPr lang="en-CA" dirty="0" smtClean="0">
                <a:hlinkClick r:id="rId4"/>
              </a:rPr>
              <a:t>https</a:t>
            </a:r>
            <a:r>
              <a:rPr lang="en-CA" dirty="0">
                <a:hlinkClick r:id="rId4"/>
              </a:rPr>
              <a:t>://</a:t>
            </a:r>
            <a:r>
              <a:rPr lang="en-CA" dirty="0" smtClean="0">
                <a:hlinkClick r:id="rId4"/>
              </a:rPr>
              <a:t>www.openprocessing.org/sketch/136702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57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0"/>
            <a:ext cx="8486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343</TotalTime>
  <Words>267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Ammunicorn</vt:lpstr>
      <vt:lpstr>CONCEPT</vt:lpstr>
      <vt:lpstr>INSPIRATION</vt:lpstr>
      <vt:lpstr>PROJECT SCOPE</vt:lpstr>
      <vt:lpstr>Potential Libraries</vt:lpstr>
      <vt:lpstr>COMPUTATIONAL MoDELING</vt:lpstr>
      <vt:lpstr>Computational 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Ammunicorn</dc:title>
  <dc:creator>Joshua Murphy</dc:creator>
  <cp:lastModifiedBy>Joshua Murphy</cp:lastModifiedBy>
  <cp:revision>31</cp:revision>
  <dcterms:created xsi:type="dcterms:W3CDTF">2017-01-30T21:24:21Z</dcterms:created>
  <dcterms:modified xsi:type="dcterms:W3CDTF">2017-01-31T03:07:40Z</dcterms:modified>
</cp:coreProperties>
</file>